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64D1B-C768-417A-8E30-92CD96C08214}" type="datetimeFigureOut">
              <a:rPr lang="en-US" smtClean="0"/>
              <a:pPr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3DE6-3C59-4F11-BFA0-6642F37D46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</Words>
  <Application>Microsoft Office PowerPoint</Application>
  <PresentationFormat>On-screen Show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Ben Arvey</dc:creator>
  <cp:lastModifiedBy>Ben Arvey</cp:lastModifiedBy>
  <cp:revision>38</cp:revision>
  <dcterms:created xsi:type="dcterms:W3CDTF">2016-02-02T22:35:29Z</dcterms:created>
  <dcterms:modified xsi:type="dcterms:W3CDTF">2016-02-09T23:06:02Z</dcterms:modified>
</cp:coreProperties>
</file>