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9" r:id="rId2"/>
    <p:sldId id="260" r:id="rId3"/>
    <p:sldId id="261" r:id="rId4"/>
    <p:sldId id="273" r:id="rId5"/>
    <p:sldId id="274" r:id="rId6"/>
    <p:sldId id="262" r:id="rId7"/>
    <p:sldId id="263" r:id="rId8"/>
    <p:sldId id="264" r:id="rId9"/>
    <p:sldId id="275" r:id="rId10"/>
    <p:sldId id="276" r:id="rId11"/>
    <p:sldId id="277" r:id="rId12"/>
    <p:sldId id="278" r:id="rId13"/>
    <p:sldId id="279" r:id="rId14"/>
    <p:sldId id="265" r:id="rId15"/>
    <p:sldId id="280" r:id="rId16"/>
    <p:sldId id="281" r:id="rId17"/>
    <p:sldId id="266" r:id="rId18"/>
    <p:sldId id="267" r:id="rId19"/>
    <p:sldId id="272" r:id="rId20"/>
    <p:sldId id="268" r:id="rId21"/>
    <p:sldId id="271" r:id="rId22"/>
    <p:sldId id="28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BF8A2-2FCA-475C-97B8-C6D38C7C5A94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73AF-5D37-458B-97F9-7C5C0F375B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30A04F-1EFB-4FE1-A258-D969D827BFC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90F41-B864-4AC8-B809-10AE0D67A768}" type="datetimeFigureOut">
              <a:rPr lang="en-US" smtClean="0"/>
              <a:pPr/>
              <a:t>5/5/2016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DCA-773B-4597-A7E0-F354CD0F63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Ben\Downloads\Slide1 (fcp1).jpg"/>
          <p:cNvPicPr>
            <a:picLocks noChangeAspect="1" noChangeArrowheads="1"/>
          </p:cNvPicPr>
          <p:nvPr/>
        </p:nvPicPr>
        <p:blipFill>
          <a:blip r:embed="rId2" cstate="print"/>
          <a:srcRect l="10000" r="15000"/>
          <a:stretch>
            <a:fillRect/>
          </a:stretch>
        </p:blipFill>
        <p:spPr bwMode="auto">
          <a:xfrm>
            <a:off x="762000" y="685800"/>
            <a:ext cx="7239000" cy="542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Switching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C:\Users\Ben\Downloads\documents-export-2016-03-16 (1)\switching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47800"/>
            <a:ext cx="9144915" cy="5410200"/>
          </a:xfrm>
          <a:prstGeom prst="rect">
            <a:avLst/>
          </a:prstGeom>
          <a:noFill/>
        </p:spPr>
      </p:pic>
      <p:pic>
        <p:nvPicPr>
          <p:cNvPr id="8194" name="Picture 2" descr="C:\Users\Ben\Downloads\switching2.png"/>
          <p:cNvPicPr>
            <a:picLocks noChangeAspect="1" noChangeArrowheads="1"/>
          </p:cNvPicPr>
          <p:nvPr/>
        </p:nvPicPr>
        <p:blipFill>
          <a:blip r:embed="rId3" cstate="print"/>
          <a:srcRect l="4167" t="70210" r="39167"/>
          <a:stretch>
            <a:fillRect/>
          </a:stretch>
        </p:blipFill>
        <p:spPr bwMode="auto">
          <a:xfrm>
            <a:off x="3962400" y="2209800"/>
            <a:ext cx="5181600" cy="161441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Maximize/Presentation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C:\Users\Ben\Downloads\documents-export-2016-03-16 (1)\maximize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20628"/>
            <a:ext cx="9144000" cy="54373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Gesture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C:\Users\Ben\Downloads\documents-export-2016-03-16 (1)\gestures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1410791"/>
            <a:ext cx="9144000" cy="544721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Gesture Detection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 descr="C:\Users\Ben\Downloads\documents-export-2016-03-16 (1)\gestures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455210"/>
            <a:ext cx="9144000" cy="54027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ffective Range (Kinect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304800"/>
            <a:ext cx="8331200" cy="62484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ffective Range (F200)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28600"/>
            <a:ext cx="8534400" cy="640080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/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/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 we had for Intel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Longer-range gesture sensing?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 about the SR300?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Mouse control?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What’s the deal with </a:t>
            </a:r>
            <a:r>
              <a:rPr lang="en-US" dirty="0" err="1" smtClean="0"/>
              <a:t>RealSense</a:t>
            </a:r>
            <a:r>
              <a:rPr lang="en-US" dirty="0" smtClean="0"/>
              <a:t> Navigator?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Source code maybe please?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R200</a:t>
            </a:r>
          </a:p>
          <a:p>
            <a:pPr lvl="1"/>
            <a:r>
              <a:rPr lang="en-US" dirty="0" smtClean="0"/>
              <a:t>F200</a:t>
            </a:r>
          </a:p>
          <a:p>
            <a:pPr lvl="1"/>
            <a:r>
              <a:rPr lang="en-US" dirty="0" err="1" smtClean="0"/>
              <a:t>Kinect</a:t>
            </a:r>
            <a:endParaRPr lang="en-US" dirty="0" smtClean="0"/>
          </a:p>
          <a:p>
            <a:r>
              <a:rPr lang="en-US" dirty="0" smtClean="0"/>
              <a:t>Testing</a:t>
            </a:r>
          </a:p>
          <a:p>
            <a:pPr lvl="1"/>
            <a:r>
              <a:rPr lang="en-US" dirty="0" smtClean="0"/>
              <a:t>Range/FOV</a:t>
            </a:r>
          </a:p>
          <a:p>
            <a:pPr lvl="1"/>
            <a:r>
              <a:rPr lang="en-US" dirty="0" smtClean="0"/>
              <a:t>Feature Analysis</a:t>
            </a:r>
          </a:p>
          <a:p>
            <a:pPr lvl="1"/>
            <a:r>
              <a:rPr lang="en-US" dirty="0" smtClean="0"/>
              <a:t>User Testing</a:t>
            </a:r>
          </a:p>
          <a:p>
            <a:r>
              <a:rPr lang="en-US" dirty="0" smtClean="0"/>
              <a:t>Future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/>
              <a:t>Future Research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Ideas for Future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Expanded range</a:t>
            </a:r>
          </a:p>
          <a:p>
            <a:pPr lvl="1"/>
            <a:r>
              <a:rPr lang="en-US" dirty="0" smtClean="0"/>
              <a:t>Multi-sensor systems</a:t>
            </a:r>
          </a:p>
          <a:p>
            <a:pPr lvl="1"/>
            <a:r>
              <a:rPr lang="en-US" dirty="0" smtClean="0"/>
              <a:t>Swiveling sensor mount</a:t>
            </a:r>
          </a:p>
          <a:p>
            <a:r>
              <a:rPr lang="en-US" dirty="0" smtClean="0"/>
              <a:t>Multiple users</a:t>
            </a:r>
          </a:p>
          <a:p>
            <a:pPr lvl="1"/>
            <a:r>
              <a:rPr lang="en-US" dirty="0" smtClean="0"/>
              <a:t>“Switch control”  gesture</a:t>
            </a:r>
          </a:p>
          <a:p>
            <a:pPr lvl="1"/>
            <a:r>
              <a:rPr lang="en-US" dirty="0" smtClean="0"/>
              <a:t>Optical marker</a:t>
            </a:r>
          </a:p>
          <a:p>
            <a:r>
              <a:rPr lang="en-US" dirty="0" smtClean="0"/>
              <a:t>Intelligent Standby</a:t>
            </a:r>
            <a:endParaRPr lang="en-US" dirty="0" smtClean="0"/>
          </a:p>
          <a:p>
            <a:pPr lvl="1"/>
            <a:r>
              <a:rPr lang="en-US" dirty="0" smtClean="0"/>
              <a:t>Power down when no activity</a:t>
            </a:r>
          </a:p>
          <a:p>
            <a:pPr lvl="1"/>
            <a:r>
              <a:rPr lang="en-US" dirty="0" smtClean="0"/>
              <a:t>Power up when user detected?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Ben\Downloads\Slide1 (fcp1).jpg"/>
          <p:cNvPicPr>
            <a:picLocks noChangeAspect="1" noChangeArrowheads="1"/>
          </p:cNvPicPr>
          <p:nvPr/>
        </p:nvPicPr>
        <p:blipFill>
          <a:blip r:embed="rId2" cstate="print"/>
          <a:srcRect l="10000" r="15000"/>
          <a:stretch>
            <a:fillRect/>
          </a:stretch>
        </p:blipFill>
        <p:spPr bwMode="auto">
          <a:xfrm>
            <a:off x="762000" y="685800"/>
            <a:ext cx="7239000" cy="5429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ontext Drawing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9121184" cy="342880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Milestone Progress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Setup SDK</a:t>
            </a:r>
          </a:p>
          <a:p>
            <a:r>
              <a:rPr lang="en-US" dirty="0" smtClean="0"/>
              <a:t>Setup development environment</a:t>
            </a:r>
          </a:p>
          <a:p>
            <a:r>
              <a:rPr lang="en-US" dirty="0" smtClean="0"/>
              <a:t>Generate operating system input</a:t>
            </a:r>
          </a:p>
          <a:p>
            <a:r>
              <a:rPr lang="en-US" dirty="0" smtClean="0"/>
              <a:t>Detect simple gesture</a:t>
            </a:r>
          </a:p>
          <a:p>
            <a:r>
              <a:rPr lang="en-US" dirty="0" smtClean="0"/>
              <a:t>Test accuracy and range</a:t>
            </a:r>
          </a:p>
          <a:p>
            <a:r>
              <a:rPr lang="en-US" dirty="0" smtClean="0"/>
              <a:t>Prototype </a:t>
            </a:r>
            <a:r>
              <a:rPr lang="en-US" dirty="0" err="1" smtClean="0"/>
              <a:t>Powerpoint</a:t>
            </a:r>
            <a:r>
              <a:rPr lang="en-US" dirty="0" smtClean="0"/>
              <a:t> control</a:t>
            </a:r>
          </a:p>
          <a:p>
            <a:r>
              <a:rPr lang="en-US" dirty="0" smtClean="0"/>
              <a:t>Research pointing control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Prototype web browser control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Prototype application switching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 included features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 performance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demonstration system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user testing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Create report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/>
              <a:t>F200</a:t>
            </a:r>
          </a:p>
          <a:p>
            <a:pPr lvl="1"/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Kinect</a:t>
            </a:r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R200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F200</a:t>
            </a:r>
          </a:p>
          <a:p>
            <a:pPr lvl="1"/>
            <a:r>
              <a:rPr lang="en-US" dirty="0" err="1" smtClean="0"/>
              <a:t>Kinect</a:t>
            </a:r>
            <a:endParaRPr lang="en-US" dirty="0" smtClean="0"/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Testing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Range/FOV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Feature Analysis</a:t>
            </a:r>
          </a:p>
          <a:p>
            <a:pPr lvl="1"/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User Testing</a:t>
            </a:r>
          </a:p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Future Research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Code Samples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249</Words>
  <Application>Microsoft Office PowerPoint</Application>
  <PresentationFormat>On-screen Show (4:3)</PresentationFormat>
  <Paragraphs>142</Paragraphs>
  <Slides>22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Slide 1</vt:lpstr>
      <vt:lpstr>Overview</vt:lpstr>
      <vt:lpstr>Overview</vt:lpstr>
      <vt:lpstr>Slide 4</vt:lpstr>
      <vt:lpstr>Milestone Progress</vt:lpstr>
      <vt:lpstr>Overview</vt:lpstr>
      <vt:lpstr>Overview</vt:lpstr>
      <vt:lpstr>Overview</vt:lpstr>
      <vt:lpstr>Code Samples</vt:lpstr>
      <vt:lpstr>Application Switching</vt:lpstr>
      <vt:lpstr>Maximize/Presentation Mode</vt:lpstr>
      <vt:lpstr>Better Gesture Detection</vt:lpstr>
      <vt:lpstr>Better Gesture Detection (Cont.)</vt:lpstr>
      <vt:lpstr>Overview</vt:lpstr>
      <vt:lpstr>Slide 15</vt:lpstr>
      <vt:lpstr>Slide 16</vt:lpstr>
      <vt:lpstr>Overview</vt:lpstr>
      <vt:lpstr>Overview</vt:lpstr>
      <vt:lpstr>Questions we had for Intel</vt:lpstr>
      <vt:lpstr>Overview</vt:lpstr>
      <vt:lpstr>Ideas for Future Research</vt:lpstr>
      <vt:lpstr>Slide 22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Ben Arvey</dc:creator>
  <cp:lastModifiedBy>Ben Arvey</cp:lastModifiedBy>
  <cp:revision>8</cp:revision>
  <dcterms:created xsi:type="dcterms:W3CDTF">2016-03-17T05:44:15Z</dcterms:created>
  <dcterms:modified xsi:type="dcterms:W3CDTF">2016-05-05T22:09:07Z</dcterms:modified>
</cp:coreProperties>
</file>