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5" d="100"/>
          <a:sy n="55" d="100"/>
        </p:scale>
        <p:origin x="29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0FD1-9093-BE74-6274-D7A9C901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0B9CC-F1AC-6CC5-5EF0-3A5FF0B5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1A7D-7A8B-4EFB-4E03-E2BE22E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4A78-0E3D-0EAF-EEA4-9D68B79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2E6E-FD45-08D6-06A3-60E9F5C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EE2-7AFE-67B5-8312-97511CF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23BFA-13D5-770D-6253-A274E569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9BC8-6143-CABB-5A60-3888C448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44AC-B52F-FA8F-FC2C-A10F573F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A1F7-CF98-ABA1-0102-B2472402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01F88-BEF3-0913-97BC-B3F6F8B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93034-8ADF-9466-6363-088EBBE7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3B76-5CCD-3526-0723-63BBF96C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2BEF-F36E-472A-073B-A560D5B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1785-7AF8-A48F-40A1-F6880BE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70F5-B5AB-4291-E730-0C982F5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D2D5-A8C0-37AD-1C6C-391F0D2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DB00-34DE-DCD5-0D0F-FB85673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38AB-5172-5B9F-EB91-EC09E80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3945-DFC8-1E41-A1A0-2E7979F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367-1EC1-9CD0-4ECF-B56BD0A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30EC-95BD-4297-FD2F-304E9DD0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33C2-FC20-3E44-ACFB-2DDF5AA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836B-0D35-2313-589D-98E466C7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032C-A14A-B723-8C1B-6B60F06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D62E-38B2-AFD1-A1BA-AA4172D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757F-F557-17BC-91BA-26E51D07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8EA6-16FE-B990-D041-FB376B41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A3C9-9043-D470-9F99-5C84D7E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B565-6E6A-5975-5566-FD11974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3B3E-35A0-4AF9-EC68-D879A566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EEA5-B646-2199-6E7B-C673D74F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3ED6-82FE-E307-4819-0ECEA749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94D47-0122-7C59-7CEA-1F4D8BAE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ACDD2-2E3A-4375-530F-78F45117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553E-F98C-8B4A-78B6-AD0AD54F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769A-DF89-8768-6224-A1E09D6A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B40A9-CEE0-2E31-6379-6D6BC27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E109-3878-25D5-C682-4401F3E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54EA-EB0A-B646-E31C-9E0B0BD3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CB1AE-EBF6-8430-50E1-A3889A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F7BF-CAE6-6F74-8E4A-2E74CF1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761F-7378-2E89-FB7E-C1F14C4F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812D-D6F5-E72F-B1C5-440A304B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4379-0BC3-2559-E120-A5A72F69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8249-856A-6DB5-DC8C-DF03046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2F9C-EC3D-E5BF-6E15-398849D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9AA7-5698-0FD8-E82B-F6BDE34D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171E-EB31-CF7E-F047-728C7B20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1F4A-E7CC-D054-8D4E-ACC7A0DF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1AB4-6928-CAFF-B92E-242457EA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D1C7-75DE-66AD-4252-F13DE99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4F5A-7BC8-6CDD-DB4F-D801C83A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C9C72-B0F7-31CD-D4B6-9BEAE50D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F1FF-7811-8BB1-7AC5-45E73158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C372-C454-A111-CB40-0311A518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F857-B127-D029-C345-BC71F74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B8D4-D199-F651-5A4F-C5B1023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BB5D1-FD9E-CE1D-E17C-68CF3ADD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B5A2-DCD9-4A37-4440-3A32595D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9F84-2187-4915-A17A-B8B55C18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E12F-ABD4-4ADF-055B-478F671E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D94B-CC1B-9A19-E832-78EA0F8C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3.jpeg"/><Relationship Id="rId7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2FA89A-C8E3-F778-CDD6-DE37FA893C78}"/>
              </a:ext>
            </a:extLst>
          </p:cNvPr>
          <p:cNvGrpSpPr/>
          <p:nvPr/>
        </p:nvGrpSpPr>
        <p:grpSpPr>
          <a:xfrm>
            <a:off x="829410" y="410219"/>
            <a:ext cx="10434306" cy="1408917"/>
            <a:chOff x="315217" y="2500432"/>
            <a:chExt cx="10434306" cy="14089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68722B-6B97-99BB-75CD-45382B79457B}"/>
                </a:ext>
              </a:extLst>
            </p:cNvPr>
            <p:cNvGrpSpPr/>
            <p:nvPr/>
          </p:nvGrpSpPr>
          <p:grpSpPr>
            <a:xfrm>
              <a:off x="2472621" y="2500432"/>
              <a:ext cx="6641212" cy="1408917"/>
              <a:chOff x="3163087" y="2806929"/>
              <a:chExt cx="6641212" cy="1408917"/>
            </a:xfrm>
          </p:grpSpPr>
          <p:pic>
            <p:nvPicPr>
              <p:cNvPr id="5" name="Picture 4" descr="A person wearing glasses&#10;&#10;Description automatically generated with medium confidence">
                <a:extLst>
                  <a:ext uri="{FF2B5EF4-FFF2-40B4-BE49-F238E27FC236}">
                    <a16:creationId xmlns:a16="http://schemas.microsoft.com/office/drawing/2014/main" id="{96A01525-00F5-D065-DBEE-42A2108D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087" y="2806929"/>
                <a:ext cx="1408917" cy="1408917"/>
              </a:xfrm>
              <a:prstGeom prst="ellipse">
                <a:avLst/>
              </a:prstGeom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34D45D7F-3108-39CB-E5BA-B4BEBF2BF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3761" y="3105996"/>
                <a:ext cx="5010538" cy="95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latin typeface="Amasis MT Pro Black" panose="02040A04050005020304" pitchFamily="18" charset="0"/>
                  </a:rPr>
                  <a:t>Peter Zorve</a:t>
                </a:r>
              </a:p>
              <a:p>
                <a:r>
                  <a:rPr lang="en-US" b="1" dirty="0">
                    <a:latin typeface="Amasis MT Pro" panose="02040504050005020304" pitchFamily="18" charset="0"/>
                  </a:rPr>
                  <a:t>Data Scientist / Computational Chemist</a:t>
                </a:r>
              </a:p>
            </p:txBody>
          </p:sp>
        </p:grp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E78838FD-9934-3193-ED3E-4ADA623EDBE2}"/>
                </a:ext>
              </a:extLst>
            </p:cNvPr>
            <p:cNvSpPr txBox="1">
              <a:spLocks/>
            </p:cNvSpPr>
            <p:nvPr/>
          </p:nvSpPr>
          <p:spPr>
            <a:xfrm>
              <a:off x="10180357" y="2660241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617A33-AA9D-35ED-B3B9-C17ACB7A6A8C}"/>
                </a:ext>
              </a:extLst>
            </p:cNvPr>
            <p:cNvSpPr txBox="1">
              <a:spLocks/>
            </p:cNvSpPr>
            <p:nvPr/>
          </p:nvSpPr>
          <p:spPr>
            <a:xfrm>
              <a:off x="315217" y="2792278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</p:grp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5343600-E779-FF5C-8A4C-8842164C9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1026241" y="2958355"/>
            <a:ext cx="1794750" cy="436644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2E979B-1382-E31C-A635-008B93292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3384364" y="2567960"/>
            <a:ext cx="1794750" cy="457446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2299-EBD1-AC63-4B0F-ACCCD7D78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4849858" y="2797326"/>
            <a:ext cx="1794750" cy="456159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53B73B54-485A-C8E7-5CDC-D4D99E7A6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6430274" y="2530183"/>
            <a:ext cx="1968859" cy="533000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DA29B14-3051-2CEB-0027-CA000A42CCCE}"/>
              </a:ext>
            </a:extLst>
          </p:cNvPr>
          <p:cNvSpPr txBox="1">
            <a:spLocks/>
          </p:cNvSpPr>
          <p:nvPr/>
        </p:nvSpPr>
        <p:spPr>
          <a:xfrm>
            <a:off x="1113993" y="2944127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411A-95AF-B86E-8522-FED8C226AEEC}"/>
              </a:ext>
            </a:extLst>
          </p:cNvPr>
          <p:cNvSpPr txBox="1">
            <a:spLocks/>
          </p:cNvSpPr>
          <p:nvPr/>
        </p:nvSpPr>
        <p:spPr>
          <a:xfrm>
            <a:off x="10979133" y="3146034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8C225BD-109D-B918-64F3-8D4DA089F551}"/>
              </a:ext>
            </a:extLst>
          </p:cNvPr>
          <p:cNvSpPr txBox="1">
            <a:spLocks/>
          </p:cNvSpPr>
          <p:nvPr/>
        </p:nvSpPr>
        <p:spPr>
          <a:xfrm>
            <a:off x="6014630" y="4005652"/>
            <a:ext cx="569193" cy="208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B863BEF-BAC1-308A-A324-0FF3CF23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2820" y="3832595"/>
            <a:ext cx="469179" cy="4691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037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AB6C81C-63A3-5E56-F1AF-56277F77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9188383" y="1637759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001FC-A1D8-D61F-FFC0-9083D19257CF}"/>
              </a:ext>
            </a:extLst>
          </p:cNvPr>
          <p:cNvSpPr/>
          <p:nvPr/>
        </p:nvSpPr>
        <p:spPr>
          <a:xfrm>
            <a:off x="1149919" y="438272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FA0F4-0909-3F5B-60E2-591EF121E79F}"/>
              </a:ext>
            </a:extLst>
          </p:cNvPr>
          <p:cNvGrpSpPr/>
          <p:nvPr/>
        </p:nvGrpSpPr>
        <p:grpSpPr>
          <a:xfrm>
            <a:off x="1156811" y="4518217"/>
            <a:ext cx="3019425" cy="1918699"/>
            <a:chOff x="4440995" y="742439"/>
            <a:chExt cx="3019425" cy="1918699"/>
          </a:xfrm>
        </p:grpSpPr>
        <p:pic>
          <p:nvPicPr>
            <p:cNvPr id="4" name="Picture 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0D122F8-F08C-2CB3-5565-C4F29864C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"/>
            <a:stretch/>
          </p:blipFill>
          <p:spPr>
            <a:xfrm>
              <a:off x="4582651" y="882052"/>
              <a:ext cx="2742277" cy="1650126"/>
            </a:xfrm>
            <a:prstGeom prst="round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7F75E60-E595-B3E2-46EF-D3318B96346F}"/>
                </a:ext>
              </a:extLst>
            </p:cNvPr>
            <p:cNvSpPr/>
            <p:nvPr/>
          </p:nvSpPr>
          <p:spPr>
            <a:xfrm>
              <a:off x="4440995" y="74243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CA9628-936A-3284-F470-42654FB52AF5}"/>
              </a:ext>
            </a:extLst>
          </p:cNvPr>
          <p:cNvGrpSpPr/>
          <p:nvPr/>
        </p:nvGrpSpPr>
        <p:grpSpPr>
          <a:xfrm>
            <a:off x="5248670" y="4081654"/>
            <a:ext cx="3019425" cy="1918699"/>
            <a:chOff x="8024338" y="613479"/>
            <a:chExt cx="3019425" cy="1918699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4B67CD6-1FFA-C111-A3F8-D8CE06F36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3" t="23776" r="9861" b="27108"/>
            <a:stretch/>
          </p:blipFill>
          <p:spPr>
            <a:xfrm>
              <a:off x="8171232" y="1138819"/>
              <a:ext cx="2752930" cy="818831"/>
            </a:xfrm>
            <a:prstGeom prst="round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499C9A-AE81-ED02-228E-D25AC891A577}"/>
                </a:ext>
              </a:extLst>
            </p:cNvPr>
            <p:cNvSpPr/>
            <p:nvPr/>
          </p:nvSpPr>
          <p:spPr>
            <a:xfrm>
              <a:off x="8024338" y="61347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BEF095-EB9C-A1E3-3830-5879C1947A66}"/>
              </a:ext>
            </a:extLst>
          </p:cNvPr>
          <p:cNvSpPr/>
          <p:nvPr/>
        </p:nvSpPr>
        <p:spPr>
          <a:xfrm>
            <a:off x="5592917" y="454326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8F438F-7CA8-1D9C-BEC6-716A90B17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9191375" y="2806591"/>
            <a:ext cx="2371861" cy="801287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42C89A-9E67-5BE5-1E20-7C80B77CB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9340529" y="5482893"/>
            <a:ext cx="2339603" cy="788166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3876BB-776D-DF55-4630-0359842596C6}"/>
              </a:ext>
            </a:extLst>
          </p:cNvPr>
          <p:cNvSpPr/>
          <p:nvPr/>
        </p:nvSpPr>
        <p:spPr>
          <a:xfrm>
            <a:off x="1207899" y="2622079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8DEB859E-BF5F-0F93-9FC4-F9F684A16E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9309368" y="4098788"/>
            <a:ext cx="2253868" cy="808731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C6A03A-B3D3-F6C9-CF2E-483F212E6757}"/>
              </a:ext>
            </a:extLst>
          </p:cNvPr>
          <p:cNvSpPr/>
          <p:nvPr/>
        </p:nvSpPr>
        <p:spPr>
          <a:xfrm>
            <a:off x="5618734" y="2308237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3C184B-9922-26AA-63FC-04FFCA5A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382482"/>
            <a:ext cx="4371975" cy="104775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7B1AAC9-5FE8-D28A-39D1-66E4A916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8" y="689212"/>
            <a:ext cx="2143125" cy="214312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8F8C9C7-13A9-901C-AA84-BCBBBF8E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7" y="2123979"/>
            <a:ext cx="2219325" cy="205740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A63E248-BD6B-7AA1-9C76-886AF543A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1" y="4343400"/>
            <a:ext cx="2143125" cy="2143125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80ACC0B-CCF5-9B36-6C11-4AF259F40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7" y="4951422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AF8D7C-652B-192B-4FD4-A877DB8768B9}"/>
              </a:ext>
            </a:extLst>
          </p:cNvPr>
          <p:cNvGrpSpPr/>
          <p:nvPr/>
        </p:nvGrpSpPr>
        <p:grpSpPr>
          <a:xfrm>
            <a:off x="3153274" y="613272"/>
            <a:ext cx="2750497" cy="1166834"/>
            <a:chOff x="6724389" y="1101999"/>
            <a:chExt cx="2750497" cy="11668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6BB95B-9E21-28A6-F37B-5B73FE81838C}"/>
                </a:ext>
              </a:extLst>
            </p:cNvPr>
            <p:cNvSpPr/>
            <p:nvPr/>
          </p:nvSpPr>
          <p:spPr>
            <a:xfrm>
              <a:off x="6724389" y="1101999"/>
              <a:ext cx="2750497" cy="116683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Radar chart&#10;&#10;Description automatically generated with low confidence">
              <a:extLst>
                <a:ext uri="{FF2B5EF4-FFF2-40B4-BE49-F238E27FC236}">
                  <a16:creationId xmlns:a16="http://schemas.microsoft.com/office/drawing/2014/main" id="{922140D5-3C31-ACCF-0DBD-B126E12E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792" y="1181741"/>
              <a:ext cx="2597690" cy="98022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001BF-52D9-DA5D-F379-E38E81F80902}"/>
              </a:ext>
            </a:extLst>
          </p:cNvPr>
          <p:cNvGrpSpPr/>
          <p:nvPr/>
        </p:nvGrpSpPr>
        <p:grpSpPr>
          <a:xfrm>
            <a:off x="6288227" y="613272"/>
            <a:ext cx="2750497" cy="1166834"/>
            <a:chOff x="5680340" y="3221224"/>
            <a:chExt cx="2750497" cy="11485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9521F-0986-6126-D5C4-28D05A9CB059}"/>
                </a:ext>
              </a:extLst>
            </p:cNvPr>
            <p:cNvSpPr/>
            <p:nvPr/>
          </p:nvSpPr>
          <p:spPr>
            <a:xfrm>
              <a:off x="5680340" y="3221224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08CB4A8-87EA-8347-265D-5E77D88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3" y="3329780"/>
              <a:ext cx="2614329" cy="95684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D304F-7F40-7253-4F5A-2A2A0B3508D8}"/>
              </a:ext>
            </a:extLst>
          </p:cNvPr>
          <p:cNvGrpSpPr/>
          <p:nvPr/>
        </p:nvGrpSpPr>
        <p:grpSpPr>
          <a:xfrm>
            <a:off x="210549" y="579753"/>
            <a:ext cx="2750497" cy="1148519"/>
            <a:chOff x="9382087" y="2470917"/>
            <a:chExt cx="2750497" cy="11485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7A634F-068F-CA38-CA6C-2EACFE4F82EF}"/>
                </a:ext>
              </a:extLst>
            </p:cNvPr>
            <p:cNvSpPr/>
            <p:nvPr/>
          </p:nvSpPr>
          <p:spPr>
            <a:xfrm>
              <a:off x="9382087" y="2470917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Content Placeholder 4" descr="Diagram&#10;&#10;Description automatically generated">
              <a:extLst>
                <a:ext uri="{FF2B5EF4-FFF2-40B4-BE49-F238E27FC236}">
                  <a16:creationId xmlns:a16="http://schemas.microsoft.com/office/drawing/2014/main" id="{77CEF305-1001-1C2B-FDD9-D69D6D9D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0264" y="2498744"/>
              <a:ext cx="2431016" cy="1052630"/>
            </a:xfrm>
            <a:prstGeom prst="rect">
              <a:avLst/>
            </a:prstGeom>
          </p:spPr>
        </p:pic>
      </p:grpSp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0B7A67-652F-2DDE-C25F-29E2A393A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99" y="581104"/>
            <a:ext cx="2759852" cy="1147168"/>
          </a:xfrm>
          <a:prstGeom prst="rect">
            <a:avLst/>
          </a:prstGeom>
          <a:ln w="12700"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00E7ED0-2150-E9CA-0515-BE797F5BE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298095" y="2299131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90ED0-9A2C-38CB-989D-058AB0B206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295024" y="3234561"/>
            <a:ext cx="2365352" cy="760651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B14685-FC7F-38BE-2347-F601403212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299809" y="5013040"/>
            <a:ext cx="2365348" cy="760651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2F12A38-243C-4546-23DB-70FB3D5BE2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299139" y="4123800"/>
            <a:ext cx="2365352" cy="760652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7FC04-B857-2455-F5FB-B9D3E569D8DD}"/>
              </a:ext>
            </a:extLst>
          </p:cNvPr>
          <p:cNvCxnSpPr>
            <a:cxnSpLocks/>
          </p:cNvCxnSpPr>
          <p:nvPr/>
        </p:nvCxnSpPr>
        <p:spPr>
          <a:xfrm>
            <a:off x="210549" y="2214880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E88F8-F0DB-3146-0CCF-296E016C8FDC}"/>
              </a:ext>
            </a:extLst>
          </p:cNvPr>
          <p:cNvCxnSpPr>
            <a:cxnSpLocks/>
          </p:cNvCxnSpPr>
          <p:nvPr/>
        </p:nvCxnSpPr>
        <p:spPr>
          <a:xfrm>
            <a:off x="210549" y="3140295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BE1298-1403-B52E-3CA7-0DF6BB428ED2}"/>
              </a:ext>
            </a:extLst>
          </p:cNvPr>
          <p:cNvCxnSpPr>
            <a:cxnSpLocks/>
          </p:cNvCxnSpPr>
          <p:nvPr/>
        </p:nvCxnSpPr>
        <p:spPr>
          <a:xfrm>
            <a:off x="210549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D5BEE9-AF80-6154-CCA5-E3A8A5A2D950}"/>
              </a:ext>
            </a:extLst>
          </p:cNvPr>
          <p:cNvCxnSpPr>
            <a:cxnSpLocks/>
          </p:cNvCxnSpPr>
          <p:nvPr/>
        </p:nvCxnSpPr>
        <p:spPr>
          <a:xfrm>
            <a:off x="2749742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74FACA0F-528E-10D9-2408-28786AE44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302" y="-74635"/>
            <a:ext cx="12191980" cy="685799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6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52FE01C8-5820-059D-88B6-0AB7AC99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3" y="894641"/>
            <a:ext cx="9011053" cy="50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173B39B-53B1-406D-66D3-E2B8FF71C2C2}"/>
              </a:ext>
            </a:extLst>
          </p:cNvPr>
          <p:cNvGrpSpPr/>
          <p:nvPr/>
        </p:nvGrpSpPr>
        <p:grpSpPr>
          <a:xfrm>
            <a:off x="443706" y="478824"/>
            <a:ext cx="5355127" cy="2802988"/>
            <a:chOff x="907656" y="579902"/>
            <a:chExt cx="5355127" cy="28029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3B928C-4947-C91C-A14C-8F3084C8AE74}"/>
                </a:ext>
              </a:extLst>
            </p:cNvPr>
            <p:cNvGrpSpPr/>
            <p:nvPr/>
          </p:nvGrpSpPr>
          <p:grpSpPr>
            <a:xfrm>
              <a:off x="1155265" y="1037423"/>
              <a:ext cx="5107518" cy="2345467"/>
              <a:chOff x="1537151" y="1361339"/>
              <a:chExt cx="5598129" cy="3125803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CC63B67-BCAF-90CE-D6F5-3D24B0860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2897" y="2181629"/>
                <a:ext cx="2076450" cy="21669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chemeClr val="accent2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M</a:t>
                </a:r>
              </a:p>
            </p:txBody>
          </p:sp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532DA1D-F922-8A51-216E-632582216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429" y="1576138"/>
                <a:ext cx="2076450" cy="184635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L</a:t>
                </a: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3D834CA-F1A0-E142-6E5D-38B6C6977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8832" y="2320205"/>
                <a:ext cx="2076448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chemeClr val="accent6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P</a:t>
                </a:r>
              </a:p>
            </p:txBody>
          </p:sp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3DAE2CE-D138-CA9D-3568-FC378BF51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7151" y="1361339"/>
                <a:ext cx="1637118" cy="232236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7500" b="1" dirty="0">
                    <a:solidFill>
                      <a:srgbClr val="FF0000"/>
                    </a:solidFill>
                    <a:latin typeface="Lucida Bright" panose="020B0604020202020204" pitchFamily="18" charset="0"/>
                  </a:rPr>
                  <a:t>G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BB3CC23-F2F8-DE8F-2531-6C10E11B34F9}"/>
                </a:ext>
              </a:extLst>
            </p:cNvPr>
            <p:cNvGrpSpPr/>
            <p:nvPr/>
          </p:nvGrpSpPr>
          <p:grpSpPr>
            <a:xfrm>
              <a:off x="907656" y="579902"/>
              <a:ext cx="5238130" cy="2360408"/>
              <a:chOff x="1333413" y="861011"/>
              <a:chExt cx="5238130" cy="236040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1DD454-E52C-87F4-C606-F0759DC73BC8}"/>
                  </a:ext>
                </a:extLst>
              </p:cNvPr>
              <p:cNvCxnSpPr/>
              <p:nvPr/>
            </p:nvCxnSpPr>
            <p:spPr>
              <a:xfrm>
                <a:off x="1333413" y="867395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F4984F-5363-04BE-3565-FDD54D9A73AD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F5529C-C7F3-451E-122C-087F25B8C10A}"/>
              </a:ext>
            </a:extLst>
          </p:cNvPr>
          <p:cNvGrpSpPr/>
          <p:nvPr/>
        </p:nvGrpSpPr>
        <p:grpSpPr>
          <a:xfrm>
            <a:off x="6334894" y="1731294"/>
            <a:ext cx="5233050" cy="2643124"/>
            <a:chOff x="912734" y="3518343"/>
            <a:chExt cx="5233050" cy="26431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F5EDA6-B552-1E10-3A04-FC036958C4E2}"/>
                </a:ext>
              </a:extLst>
            </p:cNvPr>
            <p:cNvGrpSpPr/>
            <p:nvPr/>
          </p:nvGrpSpPr>
          <p:grpSpPr>
            <a:xfrm>
              <a:off x="1279602" y="4191648"/>
              <a:ext cx="4425152" cy="1969819"/>
              <a:chOff x="1011148" y="1580658"/>
              <a:chExt cx="4895965" cy="2625173"/>
            </a:xfrm>
          </p:grpSpPr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23BF71B-155A-206F-4E56-CDC4E5451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0624" y="1587481"/>
                <a:ext cx="2076451" cy="26115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0" b="1" dirty="0">
                    <a:solidFill>
                      <a:srgbClr val="C00000"/>
                    </a:solidFill>
                    <a:latin typeface="Lucida Bright" panose="020B0604020202020204" pitchFamily="18" charset="0"/>
                  </a:rPr>
                  <a:t>C</a:t>
                </a:r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FDDA3FE5-01A3-E56B-4CAC-674C1B5EB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7946" y="1580658"/>
                <a:ext cx="1819167" cy="26115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C</a:t>
                </a:r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8004C16B-9038-E9FC-77FD-90F38B032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148" y="1594303"/>
                <a:ext cx="1652559" cy="26115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0" b="1" dirty="0">
                    <a:solidFill>
                      <a:srgbClr val="0070C0"/>
                    </a:solidFill>
                    <a:latin typeface="Lucida Bright" panose="020B0604020202020204" pitchFamily="18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EC5F60-F3AD-7E8A-E7D7-17F5FC51A879}"/>
                </a:ext>
              </a:extLst>
            </p:cNvPr>
            <p:cNvGrpSpPr/>
            <p:nvPr/>
          </p:nvGrpSpPr>
          <p:grpSpPr>
            <a:xfrm>
              <a:off x="912734" y="3518343"/>
              <a:ext cx="5233050" cy="2360408"/>
              <a:chOff x="1338493" y="861011"/>
              <a:chExt cx="5233050" cy="236040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84D5C69-F4E3-278D-4439-69FBD1C77135}"/>
                  </a:ext>
                </a:extLst>
              </p:cNvPr>
              <p:cNvCxnSpPr/>
              <p:nvPr/>
            </p:nvCxnSpPr>
            <p:spPr>
              <a:xfrm>
                <a:off x="1338493" y="867395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BA8C46C-A43C-7F6C-86BD-CB0C26DB207C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2E221C-19F9-7778-64C2-16BAE3C61DA6}"/>
              </a:ext>
            </a:extLst>
          </p:cNvPr>
          <p:cNvGrpSpPr/>
          <p:nvPr/>
        </p:nvGrpSpPr>
        <p:grpSpPr>
          <a:xfrm>
            <a:off x="565783" y="3736148"/>
            <a:ext cx="5233050" cy="2647619"/>
            <a:chOff x="6688534" y="2102935"/>
            <a:chExt cx="5233050" cy="26476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74097A-A1BF-0238-18E7-16E6C71C2B25}"/>
                </a:ext>
              </a:extLst>
            </p:cNvPr>
            <p:cNvGrpSpPr/>
            <p:nvPr/>
          </p:nvGrpSpPr>
          <p:grpSpPr>
            <a:xfrm>
              <a:off x="6948796" y="2837368"/>
              <a:ext cx="4861206" cy="1913186"/>
              <a:chOff x="1632240" y="1782323"/>
              <a:chExt cx="5328159" cy="2549701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A56C3EF-CC93-E40F-5F07-8A2ED1B5B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095" y="1782323"/>
                <a:ext cx="2076450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0" b="1" dirty="0">
                    <a:solidFill>
                      <a:schemeClr val="accent4">
                        <a:lumMod val="75000"/>
                      </a:schemeClr>
                    </a:solidFill>
                    <a:latin typeface="Lucida Bright" panose="020B0604020202020204" pitchFamily="18" charset="0"/>
                  </a:rPr>
                  <a:t>D</a:t>
                </a:r>
              </a:p>
            </p:txBody>
          </p: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07B654-8384-E393-E1BF-23C36B296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3948" y="2165086"/>
                <a:ext cx="2076451" cy="216693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S</a:t>
                </a:r>
              </a:p>
            </p:txBody>
          </p:sp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F47B9D6-729A-BFE5-A459-C58F3E734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2240" y="2165086"/>
                <a:ext cx="2076449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0" b="1" dirty="0">
                    <a:solidFill>
                      <a:srgbClr val="7030A0"/>
                    </a:solidFill>
                    <a:latin typeface="Lucida Bright" panose="020B0604020202020204" pitchFamily="18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8A1A5D-7774-C23A-DF39-E29902DBCAAD}"/>
                </a:ext>
              </a:extLst>
            </p:cNvPr>
            <p:cNvGrpSpPr/>
            <p:nvPr/>
          </p:nvGrpSpPr>
          <p:grpSpPr>
            <a:xfrm>
              <a:off x="6688534" y="2102935"/>
              <a:ext cx="5233050" cy="2360408"/>
              <a:chOff x="1338493" y="861011"/>
              <a:chExt cx="5233050" cy="236040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969D2F1-021E-040C-1C6F-855E3574E05E}"/>
                  </a:ext>
                </a:extLst>
              </p:cNvPr>
              <p:cNvCxnSpPr/>
              <p:nvPr/>
            </p:nvCxnSpPr>
            <p:spPr>
              <a:xfrm>
                <a:off x="1338493" y="867395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D5EC3D3-5618-25E3-2109-010FC402ED64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47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</vt:lpstr>
      <vt:lpstr>Amasis MT Pro Black</vt:lpstr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Zorve</dc:creator>
  <cp:lastModifiedBy>Peter Zorve</cp:lastModifiedBy>
  <cp:revision>9</cp:revision>
  <dcterms:created xsi:type="dcterms:W3CDTF">2023-03-16T09:07:12Z</dcterms:created>
  <dcterms:modified xsi:type="dcterms:W3CDTF">2023-04-09T18:23:12Z</dcterms:modified>
</cp:coreProperties>
</file>