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1FB22-49B0-4267-8BC9-8F3843114E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24D57E9-B0C9-4E56-A6E0-8D4BDD73EDCA}">
      <dgm:prSet/>
      <dgm:spPr/>
      <dgm:t>
        <a:bodyPr/>
        <a:lstStyle/>
        <a:p>
          <a:r>
            <a:rPr lang="en-US"/>
            <a:t>Introduction </a:t>
          </a:r>
        </a:p>
      </dgm:t>
    </dgm:pt>
    <dgm:pt modelId="{DB45AB8F-5ECB-4891-93D8-5B7FA9D6D2CE}" type="parTrans" cxnId="{3702EF86-E862-4491-852D-F79D336A8378}">
      <dgm:prSet/>
      <dgm:spPr/>
      <dgm:t>
        <a:bodyPr/>
        <a:lstStyle/>
        <a:p>
          <a:endParaRPr lang="en-US"/>
        </a:p>
      </dgm:t>
    </dgm:pt>
    <dgm:pt modelId="{3E30A4A5-A30B-426C-889F-5C6349A897FE}" type="sibTrans" cxnId="{3702EF86-E862-4491-852D-F79D336A8378}">
      <dgm:prSet/>
      <dgm:spPr/>
      <dgm:t>
        <a:bodyPr/>
        <a:lstStyle/>
        <a:p>
          <a:endParaRPr lang="en-US"/>
        </a:p>
      </dgm:t>
    </dgm:pt>
    <dgm:pt modelId="{A24F9696-AB63-4016-95C3-CA684B607CED}">
      <dgm:prSet/>
      <dgm:spPr/>
      <dgm:t>
        <a:bodyPr/>
        <a:lstStyle/>
        <a:p>
          <a:r>
            <a:rPr lang="en-US"/>
            <a:t>Data Description </a:t>
          </a:r>
        </a:p>
      </dgm:t>
    </dgm:pt>
    <dgm:pt modelId="{0CF011FC-C8CF-4CE7-95BB-FECE6E619D8A}" type="parTrans" cxnId="{4E4379E9-D8D0-4AE3-9A61-F16E288AC142}">
      <dgm:prSet/>
      <dgm:spPr/>
      <dgm:t>
        <a:bodyPr/>
        <a:lstStyle/>
        <a:p>
          <a:endParaRPr lang="en-US"/>
        </a:p>
      </dgm:t>
    </dgm:pt>
    <dgm:pt modelId="{5C507820-1CAC-4CBD-AACF-26A9050E65FE}" type="sibTrans" cxnId="{4E4379E9-D8D0-4AE3-9A61-F16E288AC142}">
      <dgm:prSet/>
      <dgm:spPr/>
      <dgm:t>
        <a:bodyPr/>
        <a:lstStyle/>
        <a:p>
          <a:endParaRPr lang="en-US"/>
        </a:p>
      </dgm:t>
    </dgm:pt>
    <dgm:pt modelId="{E7472CD6-9FDA-4441-B5AE-21E63A51FA32}">
      <dgm:prSet/>
      <dgm:spPr/>
      <dgm:t>
        <a:bodyPr/>
        <a:lstStyle/>
        <a:p>
          <a:r>
            <a:rPr lang="en-US"/>
            <a:t>Modeling and analysis</a:t>
          </a:r>
        </a:p>
      </dgm:t>
    </dgm:pt>
    <dgm:pt modelId="{1C089CF8-321A-4C43-93DC-CC9A629A48C6}" type="parTrans" cxnId="{8C9BB7C3-9856-43DD-A4EB-375C98D4459D}">
      <dgm:prSet/>
      <dgm:spPr/>
      <dgm:t>
        <a:bodyPr/>
        <a:lstStyle/>
        <a:p>
          <a:endParaRPr lang="en-US"/>
        </a:p>
      </dgm:t>
    </dgm:pt>
    <dgm:pt modelId="{731E3AD0-D821-4775-B4CD-DD8CCE41C1A8}" type="sibTrans" cxnId="{8C9BB7C3-9856-43DD-A4EB-375C98D4459D}">
      <dgm:prSet/>
      <dgm:spPr/>
      <dgm:t>
        <a:bodyPr/>
        <a:lstStyle/>
        <a:p>
          <a:endParaRPr lang="en-US"/>
        </a:p>
      </dgm:t>
    </dgm:pt>
    <dgm:pt modelId="{825204C9-BAA2-41A3-9C76-F1EF818E5C7E}">
      <dgm:prSet/>
      <dgm:spPr/>
      <dgm:t>
        <a:bodyPr/>
        <a:lstStyle/>
        <a:p>
          <a:r>
            <a:rPr lang="en-US"/>
            <a:t>Conclusion</a:t>
          </a:r>
        </a:p>
      </dgm:t>
    </dgm:pt>
    <dgm:pt modelId="{8D46B108-75A5-44E8-801E-008958CC9E9E}" type="parTrans" cxnId="{41C8F1B2-1B9F-4EDA-A587-BA53C15725D7}">
      <dgm:prSet/>
      <dgm:spPr/>
      <dgm:t>
        <a:bodyPr/>
        <a:lstStyle/>
        <a:p>
          <a:endParaRPr lang="en-US"/>
        </a:p>
      </dgm:t>
    </dgm:pt>
    <dgm:pt modelId="{298FB8F7-710A-4B42-BAC7-F6FBD8BDBCB8}" type="sibTrans" cxnId="{41C8F1B2-1B9F-4EDA-A587-BA53C15725D7}">
      <dgm:prSet/>
      <dgm:spPr/>
      <dgm:t>
        <a:bodyPr/>
        <a:lstStyle/>
        <a:p>
          <a:endParaRPr lang="en-US"/>
        </a:p>
      </dgm:t>
    </dgm:pt>
    <dgm:pt modelId="{D1D1740B-29E4-4BEC-B85C-0B6DC9A9B7E9}" type="pres">
      <dgm:prSet presAssocID="{18A1FB22-49B0-4267-8BC9-8F3843114E82}" presName="root" presStyleCnt="0">
        <dgm:presLayoutVars>
          <dgm:dir/>
          <dgm:resizeHandles val="exact"/>
        </dgm:presLayoutVars>
      </dgm:prSet>
      <dgm:spPr/>
    </dgm:pt>
    <dgm:pt modelId="{FF476571-830E-46E6-AF9E-FC278FAFF7BC}" type="pres">
      <dgm:prSet presAssocID="{A24D57E9-B0C9-4E56-A6E0-8D4BDD73EDCA}" presName="compNode" presStyleCnt="0"/>
      <dgm:spPr/>
    </dgm:pt>
    <dgm:pt modelId="{787FDB30-C4C3-4F97-AB48-CA010B701B58}" type="pres">
      <dgm:prSet presAssocID="{A24D57E9-B0C9-4E56-A6E0-8D4BDD73EDCA}" presName="bgRect" presStyleLbl="bgShp" presStyleIdx="0" presStyleCnt="4"/>
      <dgm:spPr/>
    </dgm:pt>
    <dgm:pt modelId="{EFA05FA1-58FF-4BC0-9E25-B5716B08A1EF}" type="pres">
      <dgm:prSet presAssocID="{A24D57E9-B0C9-4E56-A6E0-8D4BDD73ED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B40234A-DD2B-417E-91D8-D5C75560DB52}" type="pres">
      <dgm:prSet presAssocID="{A24D57E9-B0C9-4E56-A6E0-8D4BDD73EDCA}" presName="spaceRect" presStyleCnt="0"/>
      <dgm:spPr/>
    </dgm:pt>
    <dgm:pt modelId="{77CFC76E-48DE-4FBD-9AA8-144E7104318A}" type="pres">
      <dgm:prSet presAssocID="{A24D57E9-B0C9-4E56-A6E0-8D4BDD73EDCA}" presName="parTx" presStyleLbl="revTx" presStyleIdx="0" presStyleCnt="4">
        <dgm:presLayoutVars>
          <dgm:chMax val="0"/>
          <dgm:chPref val="0"/>
        </dgm:presLayoutVars>
      </dgm:prSet>
      <dgm:spPr/>
    </dgm:pt>
    <dgm:pt modelId="{AA1B0B14-4F72-49BB-9824-5ABEF0D3BC9B}" type="pres">
      <dgm:prSet presAssocID="{3E30A4A5-A30B-426C-889F-5C6349A897FE}" presName="sibTrans" presStyleCnt="0"/>
      <dgm:spPr/>
    </dgm:pt>
    <dgm:pt modelId="{693712F6-295D-4F05-990C-C2BF25B6D9E0}" type="pres">
      <dgm:prSet presAssocID="{A24F9696-AB63-4016-95C3-CA684B607CED}" presName="compNode" presStyleCnt="0"/>
      <dgm:spPr/>
    </dgm:pt>
    <dgm:pt modelId="{59DD63FC-A0F3-41CA-B883-3B8AE1B755B0}" type="pres">
      <dgm:prSet presAssocID="{A24F9696-AB63-4016-95C3-CA684B607CED}" presName="bgRect" presStyleLbl="bgShp" presStyleIdx="1" presStyleCnt="4"/>
      <dgm:spPr/>
    </dgm:pt>
    <dgm:pt modelId="{CACFF101-6B43-436E-9A5B-C0F90A51BBDA}" type="pres">
      <dgm:prSet presAssocID="{A24F9696-AB63-4016-95C3-CA684B607C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1ECECA2-4AF9-453C-9A57-63ABA119965E}" type="pres">
      <dgm:prSet presAssocID="{A24F9696-AB63-4016-95C3-CA684B607CED}" presName="spaceRect" presStyleCnt="0"/>
      <dgm:spPr/>
    </dgm:pt>
    <dgm:pt modelId="{0668298D-090D-4B54-92B1-45C263F1A856}" type="pres">
      <dgm:prSet presAssocID="{A24F9696-AB63-4016-95C3-CA684B607CED}" presName="parTx" presStyleLbl="revTx" presStyleIdx="1" presStyleCnt="4">
        <dgm:presLayoutVars>
          <dgm:chMax val="0"/>
          <dgm:chPref val="0"/>
        </dgm:presLayoutVars>
      </dgm:prSet>
      <dgm:spPr/>
    </dgm:pt>
    <dgm:pt modelId="{BABDF672-377F-423A-8CFF-994641FE0197}" type="pres">
      <dgm:prSet presAssocID="{5C507820-1CAC-4CBD-AACF-26A9050E65FE}" presName="sibTrans" presStyleCnt="0"/>
      <dgm:spPr/>
    </dgm:pt>
    <dgm:pt modelId="{C72D788F-48A7-4085-8F20-57CB0FB1DCEE}" type="pres">
      <dgm:prSet presAssocID="{E7472CD6-9FDA-4441-B5AE-21E63A51FA32}" presName="compNode" presStyleCnt="0"/>
      <dgm:spPr/>
    </dgm:pt>
    <dgm:pt modelId="{E4911BE8-F769-41C3-9317-43E13B636CEC}" type="pres">
      <dgm:prSet presAssocID="{E7472CD6-9FDA-4441-B5AE-21E63A51FA32}" presName="bgRect" presStyleLbl="bgShp" presStyleIdx="2" presStyleCnt="4"/>
      <dgm:spPr/>
    </dgm:pt>
    <dgm:pt modelId="{71EEB227-482F-4C33-881D-611248DFD292}" type="pres">
      <dgm:prSet presAssocID="{E7472CD6-9FDA-4441-B5AE-21E63A51FA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60B744B-3424-4FF9-9401-9BFACED149B7}" type="pres">
      <dgm:prSet presAssocID="{E7472CD6-9FDA-4441-B5AE-21E63A51FA32}" presName="spaceRect" presStyleCnt="0"/>
      <dgm:spPr/>
    </dgm:pt>
    <dgm:pt modelId="{20A2EC9F-648D-435D-9464-279A8F239782}" type="pres">
      <dgm:prSet presAssocID="{E7472CD6-9FDA-4441-B5AE-21E63A51FA32}" presName="parTx" presStyleLbl="revTx" presStyleIdx="2" presStyleCnt="4">
        <dgm:presLayoutVars>
          <dgm:chMax val="0"/>
          <dgm:chPref val="0"/>
        </dgm:presLayoutVars>
      </dgm:prSet>
      <dgm:spPr/>
    </dgm:pt>
    <dgm:pt modelId="{63059A71-9770-4776-AEC7-DF550CCE4029}" type="pres">
      <dgm:prSet presAssocID="{731E3AD0-D821-4775-B4CD-DD8CCE41C1A8}" presName="sibTrans" presStyleCnt="0"/>
      <dgm:spPr/>
    </dgm:pt>
    <dgm:pt modelId="{4FEAD40B-66F3-4B6B-B3F5-582AA2C827B7}" type="pres">
      <dgm:prSet presAssocID="{825204C9-BAA2-41A3-9C76-F1EF818E5C7E}" presName="compNode" presStyleCnt="0"/>
      <dgm:spPr/>
    </dgm:pt>
    <dgm:pt modelId="{916E100E-AFF9-4A9F-B2CF-F2A4FC30DEDD}" type="pres">
      <dgm:prSet presAssocID="{825204C9-BAA2-41A3-9C76-F1EF818E5C7E}" presName="bgRect" presStyleLbl="bgShp" presStyleIdx="3" presStyleCnt="4"/>
      <dgm:spPr/>
    </dgm:pt>
    <dgm:pt modelId="{82BC9B01-FFA9-4ECE-9243-1449AF03818E}" type="pres">
      <dgm:prSet presAssocID="{825204C9-BAA2-41A3-9C76-F1EF818E5C7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5C33221-6B57-4085-84A3-376034D6D209}" type="pres">
      <dgm:prSet presAssocID="{825204C9-BAA2-41A3-9C76-F1EF818E5C7E}" presName="spaceRect" presStyleCnt="0"/>
      <dgm:spPr/>
    </dgm:pt>
    <dgm:pt modelId="{92A81586-1BFB-4CC7-954A-0C81CE0C554A}" type="pres">
      <dgm:prSet presAssocID="{825204C9-BAA2-41A3-9C76-F1EF818E5C7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EF43501-6AD8-4D36-8419-2954C9BFC8E5}" type="presOf" srcId="{E7472CD6-9FDA-4441-B5AE-21E63A51FA32}" destId="{20A2EC9F-648D-435D-9464-279A8F239782}" srcOrd="0" destOrd="0" presId="urn:microsoft.com/office/officeart/2018/2/layout/IconVerticalSolidList"/>
    <dgm:cxn modelId="{7A8FB820-5BDC-4BE8-8FD1-00A17BF4F35F}" type="presOf" srcId="{825204C9-BAA2-41A3-9C76-F1EF818E5C7E}" destId="{92A81586-1BFB-4CC7-954A-0C81CE0C554A}" srcOrd="0" destOrd="0" presId="urn:microsoft.com/office/officeart/2018/2/layout/IconVerticalSolidList"/>
    <dgm:cxn modelId="{3702EF86-E862-4491-852D-F79D336A8378}" srcId="{18A1FB22-49B0-4267-8BC9-8F3843114E82}" destId="{A24D57E9-B0C9-4E56-A6E0-8D4BDD73EDCA}" srcOrd="0" destOrd="0" parTransId="{DB45AB8F-5ECB-4891-93D8-5B7FA9D6D2CE}" sibTransId="{3E30A4A5-A30B-426C-889F-5C6349A897FE}"/>
    <dgm:cxn modelId="{DDFEA6A0-BDBF-4CD7-B947-266071C89E3D}" type="presOf" srcId="{A24F9696-AB63-4016-95C3-CA684B607CED}" destId="{0668298D-090D-4B54-92B1-45C263F1A856}" srcOrd="0" destOrd="0" presId="urn:microsoft.com/office/officeart/2018/2/layout/IconVerticalSolidList"/>
    <dgm:cxn modelId="{41C8F1B2-1B9F-4EDA-A587-BA53C15725D7}" srcId="{18A1FB22-49B0-4267-8BC9-8F3843114E82}" destId="{825204C9-BAA2-41A3-9C76-F1EF818E5C7E}" srcOrd="3" destOrd="0" parTransId="{8D46B108-75A5-44E8-801E-008958CC9E9E}" sibTransId="{298FB8F7-710A-4B42-BAC7-F6FBD8BDBCB8}"/>
    <dgm:cxn modelId="{8C9BB7C3-9856-43DD-A4EB-375C98D4459D}" srcId="{18A1FB22-49B0-4267-8BC9-8F3843114E82}" destId="{E7472CD6-9FDA-4441-B5AE-21E63A51FA32}" srcOrd="2" destOrd="0" parTransId="{1C089CF8-321A-4C43-93DC-CC9A629A48C6}" sibTransId="{731E3AD0-D821-4775-B4CD-DD8CCE41C1A8}"/>
    <dgm:cxn modelId="{124F86C9-F930-458A-B65E-BAAC6D6A6002}" type="presOf" srcId="{A24D57E9-B0C9-4E56-A6E0-8D4BDD73EDCA}" destId="{77CFC76E-48DE-4FBD-9AA8-144E7104318A}" srcOrd="0" destOrd="0" presId="urn:microsoft.com/office/officeart/2018/2/layout/IconVerticalSolidList"/>
    <dgm:cxn modelId="{4E4379E9-D8D0-4AE3-9A61-F16E288AC142}" srcId="{18A1FB22-49B0-4267-8BC9-8F3843114E82}" destId="{A24F9696-AB63-4016-95C3-CA684B607CED}" srcOrd="1" destOrd="0" parTransId="{0CF011FC-C8CF-4CE7-95BB-FECE6E619D8A}" sibTransId="{5C507820-1CAC-4CBD-AACF-26A9050E65FE}"/>
    <dgm:cxn modelId="{4AFBE4F7-531B-4919-B5B0-AD12A226CDDB}" type="presOf" srcId="{18A1FB22-49B0-4267-8BC9-8F3843114E82}" destId="{D1D1740B-29E4-4BEC-B85C-0B6DC9A9B7E9}" srcOrd="0" destOrd="0" presId="urn:microsoft.com/office/officeart/2018/2/layout/IconVerticalSolidList"/>
    <dgm:cxn modelId="{8A1A1ADA-558C-4D87-AEB6-332E4AD25954}" type="presParOf" srcId="{D1D1740B-29E4-4BEC-B85C-0B6DC9A9B7E9}" destId="{FF476571-830E-46E6-AF9E-FC278FAFF7BC}" srcOrd="0" destOrd="0" presId="urn:microsoft.com/office/officeart/2018/2/layout/IconVerticalSolidList"/>
    <dgm:cxn modelId="{DC152D20-38B4-4F79-93F7-7B4E3F7C4F93}" type="presParOf" srcId="{FF476571-830E-46E6-AF9E-FC278FAFF7BC}" destId="{787FDB30-C4C3-4F97-AB48-CA010B701B58}" srcOrd="0" destOrd="0" presId="urn:microsoft.com/office/officeart/2018/2/layout/IconVerticalSolidList"/>
    <dgm:cxn modelId="{AF4C88DE-8E68-42E7-B67E-6B76AABD524E}" type="presParOf" srcId="{FF476571-830E-46E6-AF9E-FC278FAFF7BC}" destId="{EFA05FA1-58FF-4BC0-9E25-B5716B08A1EF}" srcOrd="1" destOrd="0" presId="urn:microsoft.com/office/officeart/2018/2/layout/IconVerticalSolidList"/>
    <dgm:cxn modelId="{C2DAA272-E513-44C8-9FE8-78468CBCB736}" type="presParOf" srcId="{FF476571-830E-46E6-AF9E-FC278FAFF7BC}" destId="{EB40234A-DD2B-417E-91D8-D5C75560DB52}" srcOrd="2" destOrd="0" presId="urn:microsoft.com/office/officeart/2018/2/layout/IconVerticalSolidList"/>
    <dgm:cxn modelId="{61CCC6BD-E15D-4591-9E51-D10EBF19BB7A}" type="presParOf" srcId="{FF476571-830E-46E6-AF9E-FC278FAFF7BC}" destId="{77CFC76E-48DE-4FBD-9AA8-144E7104318A}" srcOrd="3" destOrd="0" presId="urn:microsoft.com/office/officeart/2018/2/layout/IconVerticalSolidList"/>
    <dgm:cxn modelId="{6C6C7792-1B1B-4C4A-A3B9-21958563FFAB}" type="presParOf" srcId="{D1D1740B-29E4-4BEC-B85C-0B6DC9A9B7E9}" destId="{AA1B0B14-4F72-49BB-9824-5ABEF0D3BC9B}" srcOrd="1" destOrd="0" presId="urn:microsoft.com/office/officeart/2018/2/layout/IconVerticalSolidList"/>
    <dgm:cxn modelId="{435A449A-AC09-4BA7-8135-38FB560E9BAA}" type="presParOf" srcId="{D1D1740B-29E4-4BEC-B85C-0B6DC9A9B7E9}" destId="{693712F6-295D-4F05-990C-C2BF25B6D9E0}" srcOrd="2" destOrd="0" presId="urn:microsoft.com/office/officeart/2018/2/layout/IconVerticalSolidList"/>
    <dgm:cxn modelId="{06455F27-BD1F-487E-97CA-03BE60038D5E}" type="presParOf" srcId="{693712F6-295D-4F05-990C-C2BF25B6D9E0}" destId="{59DD63FC-A0F3-41CA-B883-3B8AE1B755B0}" srcOrd="0" destOrd="0" presId="urn:microsoft.com/office/officeart/2018/2/layout/IconVerticalSolidList"/>
    <dgm:cxn modelId="{885E3031-5D21-4CE9-B5C7-79ABA9CC933D}" type="presParOf" srcId="{693712F6-295D-4F05-990C-C2BF25B6D9E0}" destId="{CACFF101-6B43-436E-9A5B-C0F90A51BBDA}" srcOrd="1" destOrd="0" presId="urn:microsoft.com/office/officeart/2018/2/layout/IconVerticalSolidList"/>
    <dgm:cxn modelId="{BE865BA4-C9E2-4D8C-BE43-733BF39C1A4E}" type="presParOf" srcId="{693712F6-295D-4F05-990C-C2BF25B6D9E0}" destId="{B1ECECA2-4AF9-453C-9A57-63ABA119965E}" srcOrd="2" destOrd="0" presId="urn:microsoft.com/office/officeart/2018/2/layout/IconVerticalSolidList"/>
    <dgm:cxn modelId="{E354F6EE-FB0D-456B-AA2D-69B26D452031}" type="presParOf" srcId="{693712F6-295D-4F05-990C-C2BF25B6D9E0}" destId="{0668298D-090D-4B54-92B1-45C263F1A856}" srcOrd="3" destOrd="0" presId="urn:microsoft.com/office/officeart/2018/2/layout/IconVerticalSolidList"/>
    <dgm:cxn modelId="{AB57A966-25E0-4610-8675-289BA5C99AB2}" type="presParOf" srcId="{D1D1740B-29E4-4BEC-B85C-0B6DC9A9B7E9}" destId="{BABDF672-377F-423A-8CFF-994641FE0197}" srcOrd="3" destOrd="0" presId="urn:microsoft.com/office/officeart/2018/2/layout/IconVerticalSolidList"/>
    <dgm:cxn modelId="{FBD9A06D-080B-4351-846A-20CD9ED4D6CB}" type="presParOf" srcId="{D1D1740B-29E4-4BEC-B85C-0B6DC9A9B7E9}" destId="{C72D788F-48A7-4085-8F20-57CB0FB1DCEE}" srcOrd="4" destOrd="0" presId="urn:microsoft.com/office/officeart/2018/2/layout/IconVerticalSolidList"/>
    <dgm:cxn modelId="{8A3567C6-90B8-43FC-9D35-3CD622782593}" type="presParOf" srcId="{C72D788F-48A7-4085-8F20-57CB0FB1DCEE}" destId="{E4911BE8-F769-41C3-9317-43E13B636CEC}" srcOrd="0" destOrd="0" presId="urn:microsoft.com/office/officeart/2018/2/layout/IconVerticalSolidList"/>
    <dgm:cxn modelId="{5AED8ED9-3937-4956-A0B0-F6C33F1FDBE4}" type="presParOf" srcId="{C72D788F-48A7-4085-8F20-57CB0FB1DCEE}" destId="{71EEB227-482F-4C33-881D-611248DFD292}" srcOrd="1" destOrd="0" presId="urn:microsoft.com/office/officeart/2018/2/layout/IconVerticalSolidList"/>
    <dgm:cxn modelId="{3C0DAD18-8293-40F2-B8BF-DB278E5FEC78}" type="presParOf" srcId="{C72D788F-48A7-4085-8F20-57CB0FB1DCEE}" destId="{260B744B-3424-4FF9-9401-9BFACED149B7}" srcOrd="2" destOrd="0" presId="urn:microsoft.com/office/officeart/2018/2/layout/IconVerticalSolidList"/>
    <dgm:cxn modelId="{6B807FA0-E1D2-4551-B24C-BEE8CECB38CA}" type="presParOf" srcId="{C72D788F-48A7-4085-8F20-57CB0FB1DCEE}" destId="{20A2EC9F-648D-435D-9464-279A8F239782}" srcOrd="3" destOrd="0" presId="urn:microsoft.com/office/officeart/2018/2/layout/IconVerticalSolidList"/>
    <dgm:cxn modelId="{C1F9E8D2-5E52-4E11-B6CA-0561CC84EE2B}" type="presParOf" srcId="{D1D1740B-29E4-4BEC-B85C-0B6DC9A9B7E9}" destId="{63059A71-9770-4776-AEC7-DF550CCE4029}" srcOrd="5" destOrd="0" presId="urn:microsoft.com/office/officeart/2018/2/layout/IconVerticalSolidList"/>
    <dgm:cxn modelId="{80EC4B83-857A-43FB-B31B-E3ABC0D48251}" type="presParOf" srcId="{D1D1740B-29E4-4BEC-B85C-0B6DC9A9B7E9}" destId="{4FEAD40B-66F3-4B6B-B3F5-582AA2C827B7}" srcOrd="6" destOrd="0" presId="urn:microsoft.com/office/officeart/2018/2/layout/IconVerticalSolidList"/>
    <dgm:cxn modelId="{868E0A56-1249-4169-AA72-40366A2A35DA}" type="presParOf" srcId="{4FEAD40B-66F3-4B6B-B3F5-582AA2C827B7}" destId="{916E100E-AFF9-4A9F-B2CF-F2A4FC30DEDD}" srcOrd="0" destOrd="0" presId="urn:microsoft.com/office/officeart/2018/2/layout/IconVerticalSolidList"/>
    <dgm:cxn modelId="{59590F55-51D3-4EF5-B6F3-28026EEB6061}" type="presParOf" srcId="{4FEAD40B-66F3-4B6B-B3F5-582AA2C827B7}" destId="{82BC9B01-FFA9-4ECE-9243-1449AF03818E}" srcOrd="1" destOrd="0" presId="urn:microsoft.com/office/officeart/2018/2/layout/IconVerticalSolidList"/>
    <dgm:cxn modelId="{508B51FE-5D09-4628-B55B-D51F7AE4B850}" type="presParOf" srcId="{4FEAD40B-66F3-4B6B-B3F5-582AA2C827B7}" destId="{05C33221-6B57-4085-84A3-376034D6D209}" srcOrd="2" destOrd="0" presId="urn:microsoft.com/office/officeart/2018/2/layout/IconVerticalSolidList"/>
    <dgm:cxn modelId="{A501CDEB-9A87-4F28-9C39-A4EF833CB25B}" type="presParOf" srcId="{4FEAD40B-66F3-4B6B-B3F5-582AA2C827B7}" destId="{92A81586-1BFB-4CC7-954A-0C81CE0C55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8D02E-0E7F-4751-BFA8-748A737A736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6EAA6E-D86D-4B97-B52A-1644A6825E77}">
      <dgm:prSet/>
      <dgm:spPr/>
      <dgm:t>
        <a:bodyPr/>
        <a:lstStyle/>
        <a:p>
          <a:r>
            <a:rPr lang="en-US"/>
            <a:t>The recommendation system doesn’t require consumer data which is hard to get</a:t>
          </a:r>
        </a:p>
      </dgm:t>
    </dgm:pt>
    <dgm:pt modelId="{460C84EB-BB55-463B-8BF7-B654C252346F}" type="parTrans" cxnId="{9C9230A4-6E70-4756-A94D-807D0C563D2E}">
      <dgm:prSet/>
      <dgm:spPr/>
      <dgm:t>
        <a:bodyPr/>
        <a:lstStyle/>
        <a:p>
          <a:endParaRPr lang="en-US"/>
        </a:p>
      </dgm:t>
    </dgm:pt>
    <dgm:pt modelId="{23944789-16AC-4C3E-A0A9-A6B2EBE178CE}" type="sibTrans" cxnId="{9C9230A4-6E70-4756-A94D-807D0C563D2E}">
      <dgm:prSet/>
      <dgm:spPr/>
      <dgm:t>
        <a:bodyPr/>
        <a:lstStyle/>
        <a:p>
          <a:endParaRPr lang="en-US"/>
        </a:p>
      </dgm:t>
    </dgm:pt>
    <dgm:pt modelId="{06043009-B134-4C7C-AC8F-17DB1D1CA42F}">
      <dgm:prSet/>
      <dgm:spPr/>
      <dgm:t>
        <a:bodyPr/>
        <a:lstStyle/>
        <a:p>
          <a:r>
            <a:rPr lang="en-US"/>
            <a:t>It provides an initial start point for customers but still needs further consideration</a:t>
          </a:r>
        </a:p>
      </dgm:t>
    </dgm:pt>
    <dgm:pt modelId="{D6F07029-FFC2-463E-8F96-DF76EDDCF9C7}" type="parTrans" cxnId="{5D03AFD9-B388-4308-8F10-136E7BA9F224}">
      <dgm:prSet/>
      <dgm:spPr/>
      <dgm:t>
        <a:bodyPr/>
        <a:lstStyle/>
        <a:p>
          <a:endParaRPr lang="en-US"/>
        </a:p>
      </dgm:t>
    </dgm:pt>
    <dgm:pt modelId="{29B8C378-54DD-4DF9-9829-C59F5C4BE27C}" type="sibTrans" cxnId="{5D03AFD9-B388-4308-8F10-136E7BA9F224}">
      <dgm:prSet/>
      <dgm:spPr/>
      <dgm:t>
        <a:bodyPr/>
        <a:lstStyle/>
        <a:p>
          <a:endParaRPr lang="en-US"/>
        </a:p>
      </dgm:t>
    </dgm:pt>
    <dgm:pt modelId="{F5C2146C-6F4D-49A2-BD47-4D62B44BC0E7}">
      <dgm:prSet/>
      <dgm:spPr/>
      <dgm:t>
        <a:bodyPr/>
        <a:lstStyle/>
        <a:p>
          <a:r>
            <a:rPr lang="en-US"/>
            <a:t>Could be improved with more data about attributes of the houses</a:t>
          </a:r>
        </a:p>
      </dgm:t>
    </dgm:pt>
    <dgm:pt modelId="{FEACAA1B-ED68-4583-8527-4573DF66B7FE}" type="parTrans" cxnId="{6026ADE0-D56A-475E-9A26-3ED6A2B012A5}">
      <dgm:prSet/>
      <dgm:spPr/>
      <dgm:t>
        <a:bodyPr/>
        <a:lstStyle/>
        <a:p>
          <a:endParaRPr lang="en-US"/>
        </a:p>
      </dgm:t>
    </dgm:pt>
    <dgm:pt modelId="{BF5B64BE-D1C6-4A44-AE36-9402958BA7FB}" type="sibTrans" cxnId="{6026ADE0-D56A-475E-9A26-3ED6A2B012A5}">
      <dgm:prSet/>
      <dgm:spPr/>
      <dgm:t>
        <a:bodyPr/>
        <a:lstStyle/>
        <a:p>
          <a:endParaRPr lang="en-US"/>
        </a:p>
      </dgm:t>
    </dgm:pt>
    <dgm:pt modelId="{F20C8555-050C-4519-8C89-2301CD63CF5F}" type="pres">
      <dgm:prSet presAssocID="{8F98D02E-0E7F-4751-BFA8-748A737A7369}" presName="linear" presStyleCnt="0">
        <dgm:presLayoutVars>
          <dgm:animLvl val="lvl"/>
          <dgm:resizeHandles val="exact"/>
        </dgm:presLayoutVars>
      </dgm:prSet>
      <dgm:spPr/>
    </dgm:pt>
    <dgm:pt modelId="{DB9D3CFF-91FA-4025-AF87-4DF48FBFFD2B}" type="pres">
      <dgm:prSet presAssocID="{416EAA6E-D86D-4B97-B52A-1644A6825E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4D0E9B-298E-45E1-8B60-CACEAC8EF84E}" type="pres">
      <dgm:prSet presAssocID="{23944789-16AC-4C3E-A0A9-A6B2EBE178CE}" presName="spacer" presStyleCnt="0"/>
      <dgm:spPr/>
    </dgm:pt>
    <dgm:pt modelId="{88C733A8-F0AA-4540-99FA-461E21746459}" type="pres">
      <dgm:prSet presAssocID="{06043009-B134-4C7C-AC8F-17DB1D1CA4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E95493-1952-4E71-82EE-B6E4E049D28B}" type="pres">
      <dgm:prSet presAssocID="{29B8C378-54DD-4DF9-9829-C59F5C4BE27C}" presName="spacer" presStyleCnt="0"/>
      <dgm:spPr/>
    </dgm:pt>
    <dgm:pt modelId="{B0532E9F-D9EB-436F-82DA-6E536E5C323A}" type="pres">
      <dgm:prSet presAssocID="{F5C2146C-6F4D-49A2-BD47-4D62B44BC0E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FBBC357-2B43-4ADF-824F-D619E8FF76D0}" type="presOf" srcId="{416EAA6E-D86D-4B97-B52A-1644A6825E77}" destId="{DB9D3CFF-91FA-4025-AF87-4DF48FBFFD2B}" srcOrd="0" destOrd="0" presId="urn:microsoft.com/office/officeart/2005/8/layout/vList2"/>
    <dgm:cxn modelId="{9C9230A4-6E70-4756-A94D-807D0C563D2E}" srcId="{8F98D02E-0E7F-4751-BFA8-748A737A7369}" destId="{416EAA6E-D86D-4B97-B52A-1644A6825E77}" srcOrd="0" destOrd="0" parTransId="{460C84EB-BB55-463B-8BF7-B654C252346F}" sibTransId="{23944789-16AC-4C3E-A0A9-A6B2EBE178CE}"/>
    <dgm:cxn modelId="{F03382B8-7777-43A1-922F-7172D959A054}" type="presOf" srcId="{8F98D02E-0E7F-4751-BFA8-748A737A7369}" destId="{F20C8555-050C-4519-8C89-2301CD63CF5F}" srcOrd="0" destOrd="0" presId="urn:microsoft.com/office/officeart/2005/8/layout/vList2"/>
    <dgm:cxn modelId="{F03F68BF-EE87-4722-8A63-3430395BF068}" type="presOf" srcId="{06043009-B134-4C7C-AC8F-17DB1D1CA42F}" destId="{88C733A8-F0AA-4540-99FA-461E21746459}" srcOrd="0" destOrd="0" presId="urn:microsoft.com/office/officeart/2005/8/layout/vList2"/>
    <dgm:cxn modelId="{5D03AFD9-B388-4308-8F10-136E7BA9F224}" srcId="{8F98D02E-0E7F-4751-BFA8-748A737A7369}" destId="{06043009-B134-4C7C-AC8F-17DB1D1CA42F}" srcOrd="1" destOrd="0" parTransId="{D6F07029-FFC2-463E-8F96-DF76EDDCF9C7}" sibTransId="{29B8C378-54DD-4DF9-9829-C59F5C4BE27C}"/>
    <dgm:cxn modelId="{6026ADE0-D56A-475E-9A26-3ED6A2B012A5}" srcId="{8F98D02E-0E7F-4751-BFA8-748A737A7369}" destId="{F5C2146C-6F4D-49A2-BD47-4D62B44BC0E7}" srcOrd="2" destOrd="0" parTransId="{FEACAA1B-ED68-4583-8527-4573DF66B7FE}" sibTransId="{BF5B64BE-D1C6-4A44-AE36-9402958BA7FB}"/>
    <dgm:cxn modelId="{409127F2-4DC4-4860-B79A-5203E3D8F7F6}" type="presOf" srcId="{F5C2146C-6F4D-49A2-BD47-4D62B44BC0E7}" destId="{B0532E9F-D9EB-436F-82DA-6E536E5C323A}" srcOrd="0" destOrd="0" presId="urn:microsoft.com/office/officeart/2005/8/layout/vList2"/>
    <dgm:cxn modelId="{E2858A55-4DB9-451D-A8DB-561E11950BD5}" type="presParOf" srcId="{F20C8555-050C-4519-8C89-2301CD63CF5F}" destId="{DB9D3CFF-91FA-4025-AF87-4DF48FBFFD2B}" srcOrd="0" destOrd="0" presId="urn:microsoft.com/office/officeart/2005/8/layout/vList2"/>
    <dgm:cxn modelId="{DDC9AF01-C713-4A40-AE97-D269F4AFFFB9}" type="presParOf" srcId="{F20C8555-050C-4519-8C89-2301CD63CF5F}" destId="{3B4D0E9B-298E-45E1-8B60-CACEAC8EF84E}" srcOrd="1" destOrd="0" presId="urn:microsoft.com/office/officeart/2005/8/layout/vList2"/>
    <dgm:cxn modelId="{E9B855C9-F65E-4667-B824-0183A969370A}" type="presParOf" srcId="{F20C8555-050C-4519-8C89-2301CD63CF5F}" destId="{88C733A8-F0AA-4540-99FA-461E21746459}" srcOrd="2" destOrd="0" presId="urn:microsoft.com/office/officeart/2005/8/layout/vList2"/>
    <dgm:cxn modelId="{E33EEFC7-0CFE-4B2C-B5D2-DE15D4CA3E73}" type="presParOf" srcId="{F20C8555-050C-4519-8C89-2301CD63CF5F}" destId="{A4E95493-1952-4E71-82EE-B6E4E049D28B}" srcOrd="3" destOrd="0" presId="urn:microsoft.com/office/officeart/2005/8/layout/vList2"/>
    <dgm:cxn modelId="{497E0E94-0931-4863-9A3E-28153764710F}" type="presParOf" srcId="{F20C8555-050C-4519-8C89-2301CD63CF5F}" destId="{B0532E9F-D9EB-436F-82DA-6E536E5C323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FDB30-C4C3-4F97-AB48-CA010B701B5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05FA1-58FF-4BC0-9E25-B5716B08A1E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C76E-48DE-4FBD-9AA8-144E7104318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Introduction </a:t>
          </a:r>
        </a:p>
      </dsp:txBody>
      <dsp:txXfrm>
        <a:off x="1429899" y="2442"/>
        <a:ext cx="5083704" cy="1238008"/>
      </dsp:txXfrm>
    </dsp:sp>
    <dsp:sp modelId="{59DD63FC-A0F3-41CA-B883-3B8AE1B755B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FF101-6B43-436E-9A5B-C0F90A51BBD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8298D-090D-4B54-92B1-45C263F1A85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Description </a:t>
          </a:r>
        </a:p>
      </dsp:txBody>
      <dsp:txXfrm>
        <a:off x="1429899" y="1549953"/>
        <a:ext cx="5083704" cy="1238008"/>
      </dsp:txXfrm>
    </dsp:sp>
    <dsp:sp modelId="{E4911BE8-F769-41C3-9317-43E13B636CE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EB227-482F-4C33-881D-611248DFD29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2EC9F-648D-435D-9464-279A8F23978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Modeling and analysis</a:t>
          </a:r>
        </a:p>
      </dsp:txBody>
      <dsp:txXfrm>
        <a:off x="1429899" y="3097464"/>
        <a:ext cx="5083704" cy="1238008"/>
      </dsp:txXfrm>
    </dsp:sp>
    <dsp:sp modelId="{916E100E-AFF9-4A9F-B2CF-F2A4FC30DED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9B01-FFA9-4ECE-9243-1449AF03818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81586-1BFB-4CC7-954A-0C81CE0C554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Conclusion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D3CFF-91FA-4025-AF87-4DF48FBFFD2B}">
      <dsp:nvSpPr>
        <dsp:cNvPr id="0" name=""/>
        <dsp:cNvSpPr/>
      </dsp:nvSpPr>
      <dsp:spPr>
        <a:xfrm>
          <a:off x="0" y="40302"/>
          <a:ext cx="6513603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The recommendation system doesn’t require consumer data which is hard to get</a:t>
          </a:r>
        </a:p>
      </dsp:txBody>
      <dsp:txXfrm>
        <a:off x="91269" y="131571"/>
        <a:ext cx="6331065" cy="1687122"/>
      </dsp:txXfrm>
    </dsp:sp>
    <dsp:sp modelId="{88C733A8-F0AA-4540-99FA-461E21746459}">
      <dsp:nvSpPr>
        <dsp:cNvPr id="0" name=""/>
        <dsp:cNvSpPr/>
      </dsp:nvSpPr>
      <dsp:spPr>
        <a:xfrm>
          <a:off x="0" y="2007883"/>
          <a:ext cx="6513603" cy="18696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It provides an initial start point for customers but still needs further consideration</a:t>
          </a:r>
        </a:p>
      </dsp:txBody>
      <dsp:txXfrm>
        <a:off x="91269" y="2099152"/>
        <a:ext cx="6331065" cy="1687122"/>
      </dsp:txXfrm>
    </dsp:sp>
    <dsp:sp modelId="{B0532E9F-D9EB-436F-82DA-6E536E5C323A}">
      <dsp:nvSpPr>
        <dsp:cNvPr id="0" name=""/>
        <dsp:cNvSpPr/>
      </dsp:nvSpPr>
      <dsp:spPr>
        <a:xfrm>
          <a:off x="0" y="3975463"/>
          <a:ext cx="6513603" cy="18696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Could be improved with more data about attributes of the houses</a:t>
          </a:r>
        </a:p>
      </dsp:txBody>
      <dsp:txXfrm>
        <a:off x="91269" y="4066732"/>
        <a:ext cx="6331065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45EA2-ABE6-45F0-879B-251A2472F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3198C-2499-440A-B0C6-D7F65E964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846A5-7EDD-4178-B14C-F5277B59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3A93-C5EF-4FD4-AE64-351C44763D1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4D470-787D-46FB-85EB-238C5A48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A5FAD-90B7-4AED-9AFD-C81D5BEC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7F43-E2B5-43CE-8B20-33C935CB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E39F7-1562-4B4D-8251-4175CB8B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B4475A-A666-4A23-843A-64AC37F70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7B9FE-9AFE-43B9-97DB-B2B64230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3A93-C5EF-4FD4-AE64-351C44763D1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9BB99-EA1A-46FA-8D39-5A92E89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426E9-33D1-41C4-B740-FC860955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7F43-E2B5-43CE-8B20-33C935CB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2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30EC5A-5C6E-45CE-B560-78CBD464A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FE6479-BD14-468B-AA5D-105262BE4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BC663-6DA9-45AF-A1A4-F8C75294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3A93-C5EF-4FD4-AE64-351C44763D1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46954-EE58-40B2-B02B-C9C4F6C9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E03C8-B4DE-41AE-920E-ADB5BB23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7F43-E2B5-43CE-8B20-33C935CB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9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E3D6D-261B-4318-9610-5C7EB3A7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423DA-567D-4406-936B-6FE61A29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672E2-C5B7-4550-B4BE-2C9C9FF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3A93-C5EF-4FD4-AE64-351C44763D1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D3EE1-5324-492A-90D7-E312C0ED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30222-D928-4959-8094-33058AB9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7F43-E2B5-43CE-8B20-33C935CB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0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2E5E9-6462-4C96-800A-B15CEBF1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415D5-4625-4346-8198-19E3A16AC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0DD93-3B5E-44CF-9237-0C307527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3A93-C5EF-4FD4-AE64-351C44763D1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5862D-D50F-40CE-B627-8322A282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82974-2C1E-4ADA-82F9-FE239612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7F43-E2B5-43CE-8B20-33C935CB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4D20C-E704-4409-B05C-B7DC52CF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C242C-6EAB-4EDC-A695-EE0B9CBE6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FC153F-8CFC-4D89-8FA9-568A0E87D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8C5BC-5D1E-46E6-9918-764113C9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3A93-C5EF-4FD4-AE64-351C44763D1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7CC15-BD4B-43E2-A855-DA427559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F5A88-E41A-45C0-8847-51BA97EC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7F43-E2B5-43CE-8B20-33C935CB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8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4EB8A-5578-40D0-AC5C-6D28F1FE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E293D-0002-4C52-817A-03627C893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99CF4-269F-452B-88DE-477CE1DC9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83174E-5D7F-4551-A470-4DCD0ABBD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0F7DD7-4F1F-46BB-8841-96DF6498D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8C4EC3-25D3-4125-BC88-BB1A0DAA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3A93-C5EF-4FD4-AE64-351C44763D1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186991-C2E6-4115-B8CB-5E59E2F1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FE71EA-B7EA-437F-BA09-3ECA3EE6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7F43-E2B5-43CE-8B20-33C935CB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2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66F0B-2314-4F81-9374-E2E17C70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ED9614-B8E4-4FB7-BAA3-98B67D09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3A93-C5EF-4FD4-AE64-351C44763D1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2EA3AB-1570-44B0-AE2D-ABBF2BB0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1B602F-E9CD-4D77-B195-66180D16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7F43-E2B5-43CE-8B20-33C935CB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2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3D4844-A34A-4FAE-9DDD-E18824D5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3A93-C5EF-4FD4-AE64-351C44763D1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EAAA26-C608-446C-9166-0B5C048B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D42B3C-46BB-41B2-AF95-EE832A45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7F43-E2B5-43CE-8B20-33C935CB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5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507FD-2688-428A-B2C2-7C50F2D4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956C0-41F9-426E-9699-2A6FD60B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F17684-B7DB-410A-BE27-395BA710E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30B4D-FCAA-40D5-9515-311BD150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3A93-C5EF-4FD4-AE64-351C44763D1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FEEED-ADD0-439A-9E72-B9B2D02B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F49D7-3939-48AC-9E8A-A60609EA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7F43-E2B5-43CE-8B20-33C935CB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5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C431E-CC38-466F-AE69-85A3355F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54FF5-BA40-41D7-A644-672DF791F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E9A0A-0F5A-4D5A-B72A-1BA875458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F5483-597E-47B0-B66D-F594239F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3A93-C5EF-4FD4-AE64-351C44763D1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4A716-3443-49FD-9527-938954F4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73700-CD51-4DB7-B00D-ED990BA6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7F43-E2B5-43CE-8B20-33C935CB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7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FD325A-899E-44D0-847F-1E55C9FE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A05B1-7C63-46DD-A761-AD7FEEB57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CEE82-1941-4B3C-821F-E0F16C594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3A93-C5EF-4FD4-AE64-351C44763D1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5D304-0820-4B9D-9DE4-A024B4B0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63BE9-ED48-40BC-8A11-5B4DD238A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7F43-E2B5-43CE-8B20-33C935CB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2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B1EFF5-E003-4C50-AF68-35CE29972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br>
              <a:rPr lang="en-US" sz="2800" b="1"/>
            </a:br>
            <a:br>
              <a:rPr lang="en-US" sz="2800" b="1"/>
            </a:br>
            <a:br>
              <a:rPr lang="en-US" sz="2800" b="1"/>
            </a:br>
            <a:br>
              <a:rPr lang="en-US" sz="2800" b="1"/>
            </a:br>
            <a:br>
              <a:rPr lang="en-US" sz="2800" b="1"/>
            </a:br>
            <a:r>
              <a:rPr lang="en-US" sz="2800" b="1"/>
              <a:t>NYC Airbnb data clustering analysis and recommendation</a:t>
            </a:r>
            <a:endParaRPr lang="en-US" sz="28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5FC8B9-ADCB-4C02-89AA-F8C976EA2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Applied Data Science Capstone by IBM/Coursera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45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5127F3-8DE0-416F-9C8D-95170B31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1EC6756-ED10-46F1-ABB2-12C7E7F9A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9637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43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69B7637-BE9B-4E51-9DB5-FA77FC2A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/>
              <a:t>Introduction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65228-495A-4E33-8792-A6775A35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The prices of the hotels in the NYC is notoriusly high and as a result, most people prefer to find alternative residences as Airbnb.</a:t>
            </a:r>
          </a:p>
          <a:p>
            <a:r>
              <a:rPr lang="en-US" sz="2000"/>
              <a:t>It is always hard to find a good Airbnb for travelers new to the New York City.</a:t>
            </a:r>
          </a:p>
          <a:p>
            <a:r>
              <a:rPr lang="en-US" sz="2000"/>
              <a:t>Need a recommendation that matches their interest and save their time</a:t>
            </a:r>
          </a:p>
          <a:p>
            <a:r>
              <a:rPr lang="en-US" sz="2000"/>
              <a:t>Used Clustering based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782398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E2F8E-7150-455B-90B6-61F4F11D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b="1" dirty="0"/>
              <a:t>Data Descriptions 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A4F60-DE50-4F54-8FC1-05A01B0F5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/>
              <a:t>Data comes from Kaggle.com about 2017 Airbnb housing data</a:t>
            </a:r>
          </a:p>
          <a:p>
            <a:r>
              <a:rPr lang="en-US" sz="2000"/>
              <a:t>Cleaned the data with pandas and sklearn</a:t>
            </a:r>
          </a:p>
          <a:p>
            <a:r>
              <a:rPr lang="en-US" sz="2000"/>
              <a:t>EDA founds distributions of variables</a:t>
            </a:r>
          </a:p>
          <a:p>
            <a:endParaRPr lang="en-US" sz="2000"/>
          </a:p>
          <a:p>
            <a:pPr marL="0" indent="0">
              <a:buNone/>
            </a:pPr>
            <a:endParaRPr lang="en-US" sz="20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E0644D-2BDD-4F83-8B9D-E15961FF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08" y="663163"/>
            <a:ext cx="2364317" cy="20569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269DB3-5891-4174-ABEF-E3C3A07B2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669074"/>
            <a:ext cx="2364317" cy="20451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96BF0A-AE50-4CC2-8AF5-100CBD113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524" y="3796452"/>
            <a:ext cx="3074952" cy="25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3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A8A454-CF0A-4C39-8251-5569D2B1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Modeling and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F22DA-3594-4C20-827A-3070533D5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Applied Kmeans to cluster the housing data</a:t>
            </a:r>
          </a:p>
          <a:p>
            <a:r>
              <a:rPr lang="en-US" sz="2000"/>
              <a:t>Applied elbow method to find that the best k value is 6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97E710-7EBF-4072-AE22-A65B9D01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504590"/>
            <a:ext cx="6250769" cy="368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61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FA471D3-E43D-4B82-8F3E-545A30DB7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4" b="20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A8A454-CF0A-4C39-8251-5569D2B1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Modeling and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F22DA-3594-4C20-827A-3070533D5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Visualize the data on the map with folium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4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63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A8A454-CF0A-4C39-8251-5569D2B1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Modeling and Analysis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CE2092-C673-44A4-8B0B-E3CF68A18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5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F22DA-3594-4C20-827A-3070533D5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Test with case study: a customer who cares only about price and review per month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Founded 2 clusters to recommend and the location seems reasonable</a:t>
            </a:r>
          </a:p>
        </p:txBody>
      </p:sp>
    </p:spTree>
    <p:extLst>
      <p:ext uri="{BB962C8B-B14F-4D97-AF65-F5344CB8AC3E}">
        <p14:creationId xmlns:p14="http://schemas.microsoft.com/office/powerpoint/2010/main" val="235990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164F9AA-2E10-4F2F-841E-2C7DD1A1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B2D5DAFD-C051-45E3-8773-3335E8B0C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8171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25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主题​​</vt:lpstr>
      <vt:lpstr>     NYC Airbnb data clustering analysis and recommendation</vt:lpstr>
      <vt:lpstr>Table of contents</vt:lpstr>
      <vt:lpstr>Introduction</vt:lpstr>
      <vt:lpstr>Data Descriptions </vt:lpstr>
      <vt:lpstr>Modeling and Analysis</vt:lpstr>
      <vt:lpstr>Modeling and Analysis</vt:lpstr>
      <vt:lpstr>Modeling and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NYC Airbnb data clustering analysis and recommendation</dc:title>
  <dc:creator>peter ye</dc:creator>
  <cp:lastModifiedBy>peter ye</cp:lastModifiedBy>
  <cp:revision>1</cp:revision>
  <dcterms:created xsi:type="dcterms:W3CDTF">2019-10-21T18:28:54Z</dcterms:created>
  <dcterms:modified xsi:type="dcterms:W3CDTF">2019-10-21T18:29:07Z</dcterms:modified>
</cp:coreProperties>
</file>