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Lst>
  <p:sldSz cy="21945600" cx="32918400"/>
  <p:notesSz cx="6858000" cy="9144000"/>
  <p:embeddedFontLst>
    <p:embeddedFont>
      <p:font typeface="Raleway"/>
      <p:regular r:id="rId8"/>
      <p:bold r:id="rId9"/>
      <p:italic r:id="rId10"/>
      <p:boldItalic r:id="rId11"/>
    </p:embeddedFont>
    <p:embeddedFont>
      <p:font typeface="Roboto"/>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6BD2AC-E05B-4F0B-BCAF-776068F3DD65}">
  <a:tblStyle styleId="{F96BD2AC-E05B-4F0B-BCAF-776068F3DD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Italic.fntdata"/><Relationship Id="rId10" Type="http://schemas.openxmlformats.org/officeDocument/2006/relationships/font" Target="fonts/Raleway-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aleway-bold.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83" y="685800"/>
            <a:ext cx="5143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857583" y="685800"/>
            <a:ext cx="51438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2626020" y="5642453"/>
            <a:ext cx="27677100" cy="7102800"/>
          </a:xfrm>
          <a:prstGeom prst="rect">
            <a:avLst/>
          </a:prstGeom>
        </p:spPr>
        <p:txBody>
          <a:bodyPr anchorCtr="0" anchor="t" bIns="422575" lIns="422575" spcFirstLastPara="1" rIns="422575" wrap="square" tIns="422575">
            <a:normAutofit/>
          </a:bodyPr>
          <a:lstStyle>
            <a:lvl1pPr lvl="0">
              <a:spcBef>
                <a:spcPts val="0"/>
              </a:spcBef>
              <a:spcAft>
                <a:spcPts val="0"/>
              </a:spcAft>
              <a:buSzPts val="19400"/>
              <a:buNone/>
              <a:defRPr sz="19400"/>
            </a:lvl1pPr>
            <a:lvl2pPr lvl="1">
              <a:spcBef>
                <a:spcPts val="0"/>
              </a:spcBef>
              <a:spcAft>
                <a:spcPts val="0"/>
              </a:spcAft>
              <a:buSzPts val="19400"/>
              <a:buNone/>
              <a:defRPr sz="19400"/>
            </a:lvl2pPr>
            <a:lvl3pPr lvl="2">
              <a:spcBef>
                <a:spcPts val="0"/>
              </a:spcBef>
              <a:spcAft>
                <a:spcPts val="0"/>
              </a:spcAft>
              <a:buSzPts val="19400"/>
              <a:buNone/>
              <a:defRPr sz="19400"/>
            </a:lvl3pPr>
            <a:lvl4pPr lvl="3">
              <a:spcBef>
                <a:spcPts val="0"/>
              </a:spcBef>
              <a:spcAft>
                <a:spcPts val="0"/>
              </a:spcAft>
              <a:buSzPts val="19400"/>
              <a:buNone/>
              <a:defRPr sz="19400"/>
            </a:lvl4pPr>
            <a:lvl5pPr lvl="4">
              <a:spcBef>
                <a:spcPts val="0"/>
              </a:spcBef>
              <a:spcAft>
                <a:spcPts val="0"/>
              </a:spcAft>
              <a:buSzPts val="19400"/>
              <a:buNone/>
              <a:defRPr sz="19400"/>
            </a:lvl5pPr>
            <a:lvl6pPr lvl="5">
              <a:spcBef>
                <a:spcPts val="0"/>
              </a:spcBef>
              <a:spcAft>
                <a:spcPts val="0"/>
              </a:spcAft>
              <a:buSzPts val="19400"/>
              <a:buNone/>
              <a:defRPr sz="19400"/>
            </a:lvl6pPr>
            <a:lvl7pPr lvl="6">
              <a:spcBef>
                <a:spcPts val="0"/>
              </a:spcBef>
              <a:spcAft>
                <a:spcPts val="0"/>
              </a:spcAft>
              <a:buSzPts val="19400"/>
              <a:buNone/>
              <a:defRPr sz="19400"/>
            </a:lvl7pPr>
            <a:lvl8pPr lvl="7">
              <a:spcBef>
                <a:spcPts val="0"/>
              </a:spcBef>
              <a:spcAft>
                <a:spcPts val="0"/>
              </a:spcAft>
              <a:buSzPts val="19400"/>
              <a:buNone/>
              <a:defRPr sz="19400"/>
            </a:lvl8pPr>
            <a:lvl9pPr lvl="8">
              <a:spcBef>
                <a:spcPts val="0"/>
              </a:spcBef>
              <a:spcAft>
                <a:spcPts val="0"/>
              </a:spcAft>
              <a:buSzPts val="19400"/>
              <a:buNone/>
              <a:defRPr sz="19400"/>
            </a:lvl9pPr>
          </a:lstStyle>
          <a:p/>
        </p:txBody>
      </p:sp>
      <p:sp>
        <p:nvSpPr>
          <p:cNvPr id="15" name="Google Shape;15;p2"/>
          <p:cNvSpPr txBox="1"/>
          <p:nvPr>
            <p:ph idx="1" type="subTitle"/>
          </p:nvPr>
        </p:nvSpPr>
        <p:spPr>
          <a:xfrm>
            <a:off x="2626659" y="13537707"/>
            <a:ext cx="27677100" cy="2309100"/>
          </a:xfrm>
          <a:prstGeom prst="rect">
            <a:avLst/>
          </a:prstGeom>
        </p:spPr>
        <p:txBody>
          <a:bodyPr anchorCtr="0" anchor="t" bIns="422575" lIns="422575" spcFirstLastPara="1" rIns="422575" wrap="square" tIns="422575">
            <a:normAutofit/>
          </a:bodyPr>
          <a:lstStyle>
            <a:lvl1pPr lvl="0">
              <a:lnSpc>
                <a:spcPct val="100000"/>
              </a:lnSpc>
              <a:spcBef>
                <a:spcPts val="0"/>
              </a:spcBef>
              <a:spcAft>
                <a:spcPts val="0"/>
              </a:spcAft>
              <a:buSzPts val="7400"/>
              <a:buNone/>
              <a:defRPr sz="7400"/>
            </a:lvl1pPr>
            <a:lvl2pPr lvl="1">
              <a:lnSpc>
                <a:spcPct val="100000"/>
              </a:lnSpc>
              <a:spcBef>
                <a:spcPts val="0"/>
              </a:spcBef>
              <a:spcAft>
                <a:spcPts val="0"/>
              </a:spcAft>
              <a:buSzPts val="7400"/>
              <a:buNone/>
              <a:defRPr sz="7400"/>
            </a:lvl2pPr>
            <a:lvl3pPr lvl="2">
              <a:lnSpc>
                <a:spcPct val="100000"/>
              </a:lnSpc>
              <a:spcBef>
                <a:spcPts val="0"/>
              </a:spcBef>
              <a:spcAft>
                <a:spcPts val="0"/>
              </a:spcAft>
              <a:buSzPts val="7400"/>
              <a:buNone/>
              <a:defRPr sz="7400"/>
            </a:lvl3pPr>
            <a:lvl4pPr lvl="3">
              <a:lnSpc>
                <a:spcPct val="100000"/>
              </a:lnSpc>
              <a:spcBef>
                <a:spcPts val="0"/>
              </a:spcBef>
              <a:spcAft>
                <a:spcPts val="0"/>
              </a:spcAft>
              <a:buSzPts val="7400"/>
              <a:buNone/>
              <a:defRPr sz="7400"/>
            </a:lvl4pPr>
            <a:lvl5pPr lvl="4">
              <a:lnSpc>
                <a:spcPct val="100000"/>
              </a:lnSpc>
              <a:spcBef>
                <a:spcPts val="0"/>
              </a:spcBef>
              <a:spcAft>
                <a:spcPts val="0"/>
              </a:spcAft>
              <a:buSzPts val="7400"/>
              <a:buNone/>
              <a:defRPr sz="7400"/>
            </a:lvl5pPr>
            <a:lvl6pPr lvl="5">
              <a:lnSpc>
                <a:spcPct val="100000"/>
              </a:lnSpc>
              <a:spcBef>
                <a:spcPts val="0"/>
              </a:spcBef>
              <a:spcAft>
                <a:spcPts val="0"/>
              </a:spcAft>
              <a:buSzPts val="7400"/>
              <a:buNone/>
              <a:defRPr sz="7400"/>
            </a:lvl6pPr>
            <a:lvl7pPr lvl="6">
              <a:lnSpc>
                <a:spcPct val="100000"/>
              </a:lnSpc>
              <a:spcBef>
                <a:spcPts val="0"/>
              </a:spcBef>
              <a:spcAft>
                <a:spcPts val="0"/>
              </a:spcAft>
              <a:buSzPts val="7400"/>
              <a:buNone/>
              <a:defRPr sz="7400"/>
            </a:lvl7pPr>
            <a:lvl8pPr lvl="7">
              <a:lnSpc>
                <a:spcPct val="100000"/>
              </a:lnSpc>
              <a:spcBef>
                <a:spcPts val="0"/>
              </a:spcBef>
              <a:spcAft>
                <a:spcPts val="0"/>
              </a:spcAft>
              <a:buSzPts val="7400"/>
              <a:buNone/>
              <a:defRPr sz="7400"/>
            </a:lvl8pPr>
            <a:lvl9pPr lvl="8">
              <a:lnSpc>
                <a:spcPct val="100000"/>
              </a:lnSpc>
              <a:spcBef>
                <a:spcPts val="0"/>
              </a:spcBef>
              <a:spcAft>
                <a:spcPts val="0"/>
              </a:spcAft>
              <a:buSzPts val="7400"/>
              <a:buNone/>
              <a:defRPr sz="7400"/>
            </a:lvl9pPr>
          </a:lstStyle>
          <a:p/>
        </p:txBody>
      </p:sp>
      <p:sp>
        <p:nvSpPr>
          <p:cNvPr id="16" name="Google Shape;16;p2"/>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2626020" y="3131520"/>
            <a:ext cx="27678300" cy="5310600"/>
          </a:xfrm>
          <a:prstGeom prst="rect">
            <a:avLst/>
          </a:prstGeom>
        </p:spPr>
        <p:txBody>
          <a:bodyPr anchorCtr="0" anchor="t" bIns="422575" lIns="422575" spcFirstLastPara="1" rIns="422575" wrap="square" tIns="422575">
            <a:normAutofit/>
          </a:bodyPr>
          <a:lstStyle>
            <a:lvl1pPr lvl="0">
              <a:spcBef>
                <a:spcPts val="0"/>
              </a:spcBef>
              <a:spcAft>
                <a:spcPts val="0"/>
              </a:spcAft>
              <a:buClr>
                <a:schemeClr val="lt1"/>
              </a:buClr>
              <a:buSzPts val="37000"/>
              <a:buNone/>
              <a:defRPr sz="37000">
                <a:solidFill>
                  <a:schemeClr val="lt1"/>
                </a:solidFill>
              </a:defRPr>
            </a:lvl1pPr>
            <a:lvl2pPr lvl="1">
              <a:spcBef>
                <a:spcPts val="0"/>
              </a:spcBef>
              <a:spcAft>
                <a:spcPts val="0"/>
              </a:spcAft>
              <a:buClr>
                <a:schemeClr val="lt1"/>
              </a:buClr>
              <a:buSzPts val="37000"/>
              <a:buNone/>
              <a:defRPr sz="37000">
                <a:solidFill>
                  <a:schemeClr val="lt1"/>
                </a:solidFill>
              </a:defRPr>
            </a:lvl2pPr>
            <a:lvl3pPr lvl="2">
              <a:spcBef>
                <a:spcPts val="0"/>
              </a:spcBef>
              <a:spcAft>
                <a:spcPts val="0"/>
              </a:spcAft>
              <a:buClr>
                <a:schemeClr val="lt1"/>
              </a:buClr>
              <a:buSzPts val="37000"/>
              <a:buNone/>
              <a:defRPr sz="37000">
                <a:solidFill>
                  <a:schemeClr val="lt1"/>
                </a:solidFill>
              </a:defRPr>
            </a:lvl3pPr>
            <a:lvl4pPr lvl="3">
              <a:spcBef>
                <a:spcPts val="0"/>
              </a:spcBef>
              <a:spcAft>
                <a:spcPts val="0"/>
              </a:spcAft>
              <a:buClr>
                <a:schemeClr val="lt1"/>
              </a:buClr>
              <a:buSzPts val="37000"/>
              <a:buNone/>
              <a:defRPr sz="37000">
                <a:solidFill>
                  <a:schemeClr val="lt1"/>
                </a:solidFill>
              </a:defRPr>
            </a:lvl4pPr>
            <a:lvl5pPr lvl="4">
              <a:spcBef>
                <a:spcPts val="0"/>
              </a:spcBef>
              <a:spcAft>
                <a:spcPts val="0"/>
              </a:spcAft>
              <a:buClr>
                <a:schemeClr val="lt1"/>
              </a:buClr>
              <a:buSzPts val="37000"/>
              <a:buNone/>
              <a:defRPr sz="37000">
                <a:solidFill>
                  <a:schemeClr val="lt1"/>
                </a:solidFill>
              </a:defRPr>
            </a:lvl5pPr>
            <a:lvl6pPr lvl="5">
              <a:spcBef>
                <a:spcPts val="0"/>
              </a:spcBef>
              <a:spcAft>
                <a:spcPts val="0"/>
              </a:spcAft>
              <a:buClr>
                <a:schemeClr val="lt1"/>
              </a:buClr>
              <a:buSzPts val="37000"/>
              <a:buNone/>
              <a:defRPr sz="37000">
                <a:solidFill>
                  <a:schemeClr val="lt1"/>
                </a:solidFill>
              </a:defRPr>
            </a:lvl6pPr>
            <a:lvl7pPr lvl="6">
              <a:spcBef>
                <a:spcPts val="0"/>
              </a:spcBef>
              <a:spcAft>
                <a:spcPts val="0"/>
              </a:spcAft>
              <a:buClr>
                <a:schemeClr val="lt1"/>
              </a:buClr>
              <a:buSzPts val="37000"/>
              <a:buNone/>
              <a:defRPr sz="37000">
                <a:solidFill>
                  <a:schemeClr val="lt1"/>
                </a:solidFill>
              </a:defRPr>
            </a:lvl7pPr>
            <a:lvl8pPr lvl="7">
              <a:spcBef>
                <a:spcPts val="0"/>
              </a:spcBef>
              <a:spcAft>
                <a:spcPts val="0"/>
              </a:spcAft>
              <a:buClr>
                <a:schemeClr val="lt1"/>
              </a:buClr>
              <a:buSzPts val="37000"/>
              <a:buNone/>
              <a:defRPr sz="37000">
                <a:solidFill>
                  <a:schemeClr val="lt1"/>
                </a:solidFill>
              </a:defRPr>
            </a:lvl8pPr>
            <a:lvl9pPr lvl="8">
              <a:spcBef>
                <a:spcPts val="0"/>
              </a:spcBef>
              <a:spcAft>
                <a:spcPts val="0"/>
              </a:spcAft>
              <a:buClr>
                <a:schemeClr val="lt1"/>
              </a:buClr>
              <a:buSzPts val="37000"/>
              <a:buNone/>
              <a:defRPr sz="37000">
                <a:solidFill>
                  <a:schemeClr val="lt1"/>
                </a:solidFill>
              </a:defRPr>
            </a:lvl9pPr>
          </a:lstStyle>
          <a:p>
            <a:r>
              <a:t>xx%</a:t>
            </a:r>
          </a:p>
        </p:txBody>
      </p:sp>
      <p:sp>
        <p:nvSpPr>
          <p:cNvPr id="78" name="Google Shape;78;p11"/>
          <p:cNvSpPr txBox="1"/>
          <p:nvPr>
            <p:ph idx="1" type="body"/>
          </p:nvPr>
        </p:nvSpPr>
        <p:spPr>
          <a:xfrm>
            <a:off x="2626020" y="9697655"/>
            <a:ext cx="27678300" cy="67431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Clr>
                <a:schemeClr val="lt1"/>
              </a:buClr>
              <a:buSzPts val="6000"/>
              <a:buChar char="●"/>
              <a:defRPr>
                <a:solidFill>
                  <a:schemeClr val="lt1"/>
                </a:solidFill>
              </a:defRPr>
            </a:lvl1pPr>
            <a:lvl2pPr indent="-552450" lvl="1" marL="914400">
              <a:spcBef>
                <a:spcPts val="0"/>
              </a:spcBef>
              <a:spcAft>
                <a:spcPts val="0"/>
              </a:spcAft>
              <a:buClr>
                <a:schemeClr val="lt1"/>
              </a:buClr>
              <a:buSzPts val="5100"/>
              <a:buChar char="○"/>
              <a:defRPr>
                <a:solidFill>
                  <a:schemeClr val="lt1"/>
                </a:solidFill>
              </a:defRPr>
            </a:lvl2pPr>
            <a:lvl3pPr indent="-552450" lvl="2" marL="1371600">
              <a:spcBef>
                <a:spcPts val="0"/>
              </a:spcBef>
              <a:spcAft>
                <a:spcPts val="0"/>
              </a:spcAft>
              <a:buClr>
                <a:schemeClr val="lt1"/>
              </a:buClr>
              <a:buSzPts val="5100"/>
              <a:buChar char="■"/>
              <a:defRPr>
                <a:solidFill>
                  <a:schemeClr val="lt1"/>
                </a:solidFill>
              </a:defRPr>
            </a:lvl3pPr>
            <a:lvl4pPr indent="-552450" lvl="3" marL="1828800">
              <a:spcBef>
                <a:spcPts val="0"/>
              </a:spcBef>
              <a:spcAft>
                <a:spcPts val="0"/>
              </a:spcAft>
              <a:buClr>
                <a:schemeClr val="lt1"/>
              </a:buClr>
              <a:buSzPts val="5100"/>
              <a:buChar char="●"/>
              <a:defRPr>
                <a:solidFill>
                  <a:schemeClr val="lt1"/>
                </a:solidFill>
              </a:defRPr>
            </a:lvl4pPr>
            <a:lvl5pPr indent="-552450" lvl="4" marL="2286000">
              <a:spcBef>
                <a:spcPts val="0"/>
              </a:spcBef>
              <a:spcAft>
                <a:spcPts val="0"/>
              </a:spcAft>
              <a:buClr>
                <a:schemeClr val="lt1"/>
              </a:buClr>
              <a:buSzPts val="5100"/>
              <a:buChar char="○"/>
              <a:defRPr>
                <a:solidFill>
                  <a:schemeClr val="lt1"/>
                </a:solidFill>
              </a:defRPr>
            </a:lvl5pPr>
            <a:lvl6pPr indent="-552450" lvl="5" marL="2743200">
              <a:spcBef>
                <a:spcPts val="0"/>
              </a:spcBef>
              <a:spcAft>
                <a:spcPts val="0"/>
              </a:spcAft>
              <a:buClr>
                <a:schemeClr val="lt1"/>
              </a:buClr>
              <a:buSzPts val="5100"/>
              <a:buChar char="■"/>
              <a:defRPr>
                <a:solidFill>
                  <a:schemeClr val="lt1"/>
                </a:solidFill>
              </a:defRPr>
            </a:lvl6pPr>
            <a:lvl7pPr indent="-552450" lvl="6" marL="3200400">
              <a:spcBef>
                <a:spcPts val="0"/>
              </a:spcBef>
              <a:spcAft>
                <a:spcPts val="0"/>
              </a:spcAft>
              <a:buClr>
                <a:schemeClr val="lt1"/>
              </a:buClr>
              <a:buSzPts val="5100"/>
              <a:buChar char="●"/>
              <a:defRPr>
                <a:solidFill>
                  <a:schemeClr val="lt1"/>
                </a:solidFill>
              </a:defRPr>
            </a:lvl7pPr>
            <a:lvl8pPr indent="-552450" lvl="7" marL="3657600">
              <a:spcBef>
                <a:spcPts val="0"/>
              </a:spcBef>
              <a:spcAft>
                <a:spcPts val="0"/>
              </a:spcAft>
              <a:buClr>
                <a:schemeClr val="lt1"/>
              </a:buClr>
              <a:buSzPts val="5100"/>
              <a:buChar char="○"/>
              <a:defRPr>
                <a:solidFill>
                  <a:schemeClr val="lt1"/>
                </a:solidFill>
              </a:defRPr>
            </a:lvl8pPr>
            <a:lvl9pPr indent="-552450" lvl="8" marL="4114800">
              <a:spcBef>
                <a:spcPts val="0"/>
              </a:spcBef>
              <a:spcAft>
                <a:spcPts val="0"/>
              </a:spcAft>
              <a:buClr>
                <a:schemeClr val="lt1"/>
              </a:buClr>
              <a:buSzPts val="5100"/>
              <a:buChar char="■"/>
              <a:defRPr>
                <a:solidFill>
                  <a:schemeClr val="lt1"/>
                </a:solidFill>
              </a:defRPr>
            </a:lvl9pPr>
          </a:lstStyle>
          <a:p/>
        </p:txBody>
      </p:sp>
      <p:sp>
        <p:nvSpPr>
          <p:cNvPr id="79" name="Google Shape;79;p11"/>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2" name="Shape 82"/>
        <p:cNvGrpSpPr/>
        <p:nvPr/>
      </p:nvGrpSpPr>
      <p:grpSpPr>
        <a:xfrm>
          <a:off x="0" y="0"/>
          <a:ext cx="0" cy="0"/>
          <a:chOff x="0" y="0"/>
          <a:chExt cx="0" cy="0"/>
        </a:xfrm>
      </p:grpSpPr>
      <p:sp>
        <p:nvSpPr>
          <p:cNvPr id="83" name="Google Shape;83;p13"/>
          <p:cNvSpPr txBox="1"/>
          <p:nvPr>
            <p:ph type="title"/>
          </p:nvPr>
        </p:nvSpPr>
        <p:spPr>
          <a:xfrm>
            <a:off x="5730240" y="409896"/>
            <a:ext cx="21096600" cy="2169300"/>
          </a:xfrm>
          <a:prstGeom prst="rect">
            <a:avLst/>
          </a:prstGeom>
          <a:noFill/>
          <a:ln>
            <a:noFill/>
          </a:ln>
        </p:spPr>
        <p:txBody>
          <a:bodyPr anchorCtr="0" anchor="ctr" bIns="147400" lIns="294825" spcFirstLastPara="1" rIns="294825" wrap="square" tIns="147400">
            <a:noAutofit/>
          </a:bodyPr>
          <a:lstStyle>
            <a:lvl1pPr lvl="0" rtl="0" algn="ctr">
              <a:spcBef>
                <a:spcPts val="0"/>
              </a:spcBef>
              <a:spcAft>
                <a:spcPts val="0"/>
              </a:spcAft>
              <a:buSzPts val="12900"/>
              <a:buNone/>
              <a:defRPr sz="4400">
                <a:latin typeface="Arial"/>
                <a:ea typeface="Arial"/>
                <a:cs typeface="Arial"/>
                <a:sym typeface="Arial"/>
              </a:defRPr>
            </a:lvl1pPr>
            <a:lvl2pPr lvl="1" rtl="0" algn="ctr">
              <a:spcBef>
                <a:spcPts val="0"/>
              </a:spcBef>
              <a:spcAft>
                <a:spcPts val="0"/>
              </a:spcAft>
              <a:buSzPts val="12900"/>
              <a:buNone/>
              <a:defRPr/>
            </a:lvl2pPr>
            <a:lvl3pPr lvl="2" rtl="0" algn="ctr">
              <a:spcBef>
                <a:spcPts val="0"/>
              </a:spcBef>
              <a:spcAft>
                <a:spcPts val="0"/>
              </a:spcAft>
              <a:buSzPts val="12900"/>
              <a:buNone/>
              <a:defRPr/>
            </a:lvl3pPr>
            <a:lvl4pPr lvl="3" rtl="0" algn="ctr">
              <a:spcBef>
                <a:spcPts val="0"/>
              </a:spcBef>
              <a:spcAft>
                <a:spcPts val="0"/>
              </a:spcAft>
              <a:buSzPts val="12900"/>
              <a:buNone/>
              <a:defRPr/>
            </a:lvl4pPr>
            <a:lvl5pPr lvl="4" rtl="0" algn="ctr">
              <a:spcBef>
                <a:spcPts val="0"/>
              </a:spcBef>
              <a:spcAft>
                <a:spcPts val="0"/>
              </a:spcAft>
              <a:buSzPts val="12900"/>
              <a:buNone/>
              <a:defRPr/>
            </a:lvl5pPr>
            <a:lvl6pPr lvl="5" rtl="0" algn="ctr">
              <a:spcBef>
                <a:spcPts val="0"/>
              </a:spcBef>
              <a:spcAft>
                <a:spcPts val="0"/>
              </a:spcAft>
              <a:buSzPts val="12900"/>
              <a:buNone/>
              <a:defRPr/>
            </a:lvl6pPr>
            <a:lvl7pPr lvl="6" rtl="0" algn="ctr">
              <a:spcBef>
                <a:spcPts val="0"/>
              </a:spcBef>
              <a:spcAft>
                <a:spcPts val="0"/>
              </a:spcAft>
              <a:buSzPts val="12900"/>
              <a:buNone/>
              <a:defRPr/>
            </a:lvl7pPr>
            <a:lvl8pPr lvl="7" rtl="0" algn="ctr">
              <a:spcBef>
                <a:spcPts val="0"/>
              </a:spcBef>
              <a:spcAft>
                <a:spcPts val="0"/>
              </a:spcAft>
              <a:buSzPts val="12900"/>
              <a:buNone/>
              <a:defRPr/>
            </a:lvl8pPr>
            <a:lvl9pPr lvl="8" rtl="0" algn="ctr">
              <a:spcBef>
                <a:spcPts val="0"/>
              </a:spcBef>
              <a:spcAft>
                <a:spcPts val="0"/>
              </a:spcAft>
              <a:buSzPts val="12900"/>
              <a:buNone/>
              <a:defRPr/>
            </a:lvl9pPr>
          </a:lstStyle>
          <a:p/>
        </p:txBody>
      </p:sp>
      <p:sp>
        <p:nvSpPr>
          <p:cNvPr id="84" name="Google Shape;84;p13"/>
          <p:cNvSpPr txBox="1"/>
          <p:nvPr>
            <p:ph idx="1" type="body"/>
          </p:nvPr>
        </p:nvSpPr>
        <p:spPr>
          <a:xfrm>
            <a:off x="285754" y="3135090"/>
            <a:ext cx="10275600" cy="18201000"/>
          </a:xfrm>
          <a:prstGeom prst="rect">
            <a:avLst/>
          </a:prstGeom>
          <a:noFill/>
          <a:ln>
            <a:noFill/>
          </a:ln>
        </p:spPr>
        <p:txBody>
          <a:bodyPr anchorCtr="0" anchor="t" bIns="147400" lIns="294825" spcFirstLastPara="1" rIns="294825" wrap="square" tIns="147400">
            <a:normAutofit/>
          </a:bodyPr>
          <a:lstStyle>
            <a:lvl1pPr indent="-228600" lvl="0" marL="457200" rtl="0" algn="l">
              <a:spcBef>
                <a:spcPts val="580"/>
              </a:spcBef>
              <a:spcAft>
                <a:spcPts val="0"/>
              </a:spcAft>
              <a:buClr>
                <a:schemeClr val="dk1"/>
              </a:buClr>
              <a:buSzPts val="2900"/>
              <a:buNone/>
              <a:defRPr sz="2900">
                <a:latin typeface="Arial"/>
                <a:ea typeface="Arial"/>
                <a:cs typeface="Arial"/>
                <a:sym typeface="Arial"/>
              </a:defRPr>
            </a:lvl1pPr>
            <a:lvl2pPr indent="-374650" lvl="1" marL="914400" rtl="0" algn="l">
              <a:spcBef>
                <a:spcPts val="460"/>
              </a:spcBef>
              <a:spcAft>
                <a:spcPts val="0"/>
              </a:spcAft>
              <a:buClr>
                <a:schemeClr val="dk1"/>
              </a:buClr>
              <a:buSzPts val="2300"/>
              <a:buFont typeface="Noto Sans Symbols"/>
              <a:buChar char="⮚"/>
              <a:defRPr sz="2300">
                <a:latin typeface="Arial"/>
                <a:ea typeface="Arial"/>
                <a:cs typeface="Arial"/>
                <a:sym typeface="Arial"/>
              </a:defRPr>
            </a:lvl2pPr>
            <a:lvl3pPr indent="-349250" lvl="2" marL="1371600" rtl="0" algn="l">
              <a:spcBef>
                <a:spcPts val="380"/>
              </a:spcBef>
              <a:spcAft>
                <a:spcPts val="0"/>
              </a:spcAft>
              <a:buClr>
                <a:schemeClr val="dk1"/>
              </a:buClr>
              <a:buSzPts val="1900"/>
              <a:buChar char="■"/>
              <a:defRPr sz="1900">
                <a:latin typeface="Arial"/>
                <a:ea typeface="Arial"/>
                <a:cs typeface="Arial"/>
                <a:sym typeface="Arial"/>
              </a:defRPr>
            </a:lvl3pPr>
            <a:lvl4pPr indent="-330200" lvl="3" marL="1828800" rtl="0" algn="l">
              <a:spcBef>
                <a:spcPts val="320"/>
              </a:spcBef>
              <a:spcAft>
                <a:spcPts val="0"/>
              </a:spcAft>
              <a:buClr>
                <a:schemeClr val="dk1"/>
              </a:buClr>
              <a:buSzPts val="1600"/>
              <a:buChar char="●"/>
              <a:defRPr sz="1600">
                <a:latin typeface="Arial"/>
                <a:ea typeface="Arial"/>
                <a:cs typeface="Arial"/>
                <a:sym typeface="Arial"/>
              </a:defRPr>
            </a:lvl4pPr>
            <a:lvl5pPr indent="-374650" lvl="4" marL="2286000" rtl="0" algn="l">
              <a:spcBef>
                <a:spcPts val="460"/>
              </a:spcBef>
              <a:spcAft>
                <a:spcPts val="0"/>
              </a:spcAft>
              <a:buClr>
                <a:schemeClr val="dk1"/>
              </a:buClr>
              <a:buSzPts val="2300"/>
              <a:buChar char="○"/>
              <a:defRPr sz="2300"/>
            </a:lvl5pPr>
            <a:lvl6pPr indent="-558800" lvl="5" marL="2743200" rtl="0" algn="l">
              <a:spcBef>
                <a:spcPts val="1040"/>
              </a:spcBef>
              <a:spcAft>
                <a:spcPts val="0"/>
              </a:spcAft>
              <a:buClr>
                <a:schemeClr val="dk1"/>
              </a:buClr>
              <a:buSzPts val="5200"/>
              <a:buChar char="■"/>
              <a:defRPr sz="5200"/>
            </a:lvl6pPr>
            <a:lvl7pPr indent="-558800" lvl="6" marL="3200400" rtl="0" algn="l">
              <a:spcBef>
                <a:spcPts val="5500"/>
              </a:spcBef>
              <a:spcAft>
                <a:spcPts val="0"/>
              </a:spcAft>
              <a:buClr>
                <a:schemeClr val="dk1"/>
              </a:buClr>
              <a:buSzPts val="5200"/>
              <a:buChar char="●"/>
              <a:defRPr sz="5200"/>
            </a:lvl7pPr>
            <a:lvl8pPr indent="-558800" lvl="7" marL="3657600" rtl="0" algn="l">
              <a:spcBef>
                <a:spcPts val="5500"/>
              </a:spcBef>
              <a:spcAft>
                <a:spcPts val="0"/>
              </a:spcAft>
              <a:buClr>
                <a:schemeClr val="dk1"/>
              </a:buClr>
              <a:buSzPts val="5200"/>
              <a:buChar char="○"/>
              <a:defRPr sz="5200"/>
            </a:lvl8pPr>
            <a:lvl9pPr indent="-558800" lvl="8" marL="4114800" rtl="0" algn="l">
              <a:spcBef>
                <a:spcPts val="5500"/>
              </a:spcBef>
              <a:spcAft>
                <a:spcPts val="5500"/>
              </a:spcAft>
              <a:buClr>
                <a:schemeClr val="dk1"/>
              </a:buClr>
              <a:buSzPts val="5200"/>
              <a:buChar char="■"/>
              <a:defRPr sz="5200"/>
            </a:lvl9pPr>
          </a:lstStyle>
          <a:p/>
        </p:txBody>
      </p:sp>
      <p:sp>
        <p:nvSpPr>
          <p:cNvPr id="85" name="Google Shape;85;p13"/>
          <p:cNvSpPr txBox="1"/>
          <p:nvPr>
            <p:ph idx="2" type="body"/>
          </p:nvPr>
        </p:nvSpPr>
        <p:spPr>
          <a:xfrm>
            <a:off x="11235694" y="3135090"/>
            <a:ext cx="10275600" cy="18201000"/>
          </a:xfrm>
          <a:prstGeom prst="rect">
            <a:avLst/>
          </a:prstGeom>
          <a:noFill/>
          <a:ln>
            <a:noFill/>
          </a:ln>
        </p:spPr>
        <p:txBody>
          <a:bodyPr anchorCtr="0" anchor="t" bIns="147400" lIns="294825" spcFirstLastPara="1" rIns="294825" wrap="square" tIns="147400">
            <a:normAutofit/>
          </a:bodyPr>
          <a:lstStyle>
            <a:lvl1pPr indent="-228600" lvl="0" marL="457200" rtl="0" algn="l">
              <a:spcBef>
                <a:spcPts val="580"/>
              </a:spcBef>
              <a:spcAft>
                <a:spcPts val="0"/>
              </a:spcAft>
              <a:buClr>
                <a:schemeClr val="dk1"/>
              </a:buClr>
              <a:buSzPts val="2900"/>
              <a:buNone/>
              <a:defRPr sz="2900">
                <a:latin typeface="Arial"/>
                <a:ea typeface="Arial"/>
                <a:cs typeface="Arial"/>
                <a:sym typeface="Arial"/>
              </a:defRPr>
            </a:lvl1pPr>
            <a:lvl2pPr indent="-374650" lvl="1" marL="914400" rtl="0" algn="l">
              <a:spcBef>
                <a:spcPts val="460"/>
              </a:spcBef>
              <a:spcAft>
                <a:spcPts val="0"/>
              </a:spcAft>
              <a:buClr>
                <a:schemeClr val="dk1"/>
              </a:buClr>
              <a:buSzPts val="2300"/>
              <a:buFont typeface="Noto Sans Symbols"/>
              <a:buChar char="⮚"/>
              <a:defRPr sz="2300">
                <a:latin typeface="Arial"/>
                <a:ea typeface="Arial"/>
                <a:cs typeface="Arial"/>
                <a:sym typeface="Arial"/>
              </a:defRPr>
            </a:lvl2pPr>
            <a:lvl3pPr indent="-349250" lvl="2" marL="1371600" rtl="0" algn="l">
              <a:spcBef>
                <a:spcPts val="380"/>
              </a:spcBef>
              <a:spcAft>
                <a:spcPts val="0"/>
              </a:spcAft>
              <a:buClr>
                <a:schemeClr val="dk1"/>
              </a:buClr>
              <a:buSzPts val="1900"/>
              <a:buChar char="■"/>
              <a:defRPr sz="1900">
                <a:latin typeface="Arial"/>
                <a:ea typeface="Arial"/>
                <a:cs typeface="Arial"/>
                <a:sym typeface="Arial"/>
              </a:defRPr>
            </a:lvl3pPr>
            <a:lvl4pPr indent="-330200" lvl="3" marL="1828800" rtl="0" algn="l">
              <a:spcBef>
                <a:spcPts val="320"/>
              </a:spcBef>
              <a:spcAft>
                <a:spcPts val="0"/>
              </a:spcAft>
              <a:buClr>
                <a:schemeClr val="dk1"/>
              </a:buClr>
              <a:buSzPts val="1600"/>
              <a:buChar char="●"/>
              <a:defRPr sz="1600">
                <a:latin typeface="Arial"/>
                <a:ea typeface="Arial"/>
                <a:cs typeface="Arial"/>
                <a:sym typeface="Arial"/>
              </a:defRPr>
            </a:lvl4pPr>
            <a:lvl5pPr indent="-374650" lvl="4" marL="2286000" rtl="0" algn="l">
              <a:spcBef>
                <a:spcPts val="460"/>
              </a:spcBef>
              <a:spcAft>
                <a:spcPts val="0"/>
              </a:spcAft>
              <a:buClr>
                <a:schemeClr val="dk1"/>
              </a:buClr>
              <a:buSzPts val="2300"/>
              <a:buChar char="○"/>
              <a:defRPr sz="2300"/>
            </a:lvl5pPr>
            <a:lvl6pPr indent="-558800" lvl="5" marL="2743200" rtl="0" algn="l">
              <a:spcBef>
                <a:spcPts val="1040"/>
              </a:spcBef>
              <a:spcAft>
                <a:spcPts val="0"/>
              </a:spcAft>
              <a:buClr>
                <a:schemeClr val="dk1"/>
              </a:buClr>
              <a:buSzPts val="5200"/>
              <a:buChar char="■"/>
              <a:defRPr sz="5200"/>
            </a:lvl6pPr>
            <a:lvl7pPr indent="-558800" lvl="6" marL="3200400" rtl="0" algn="l">
              <a:spcBef>
                <a:spcPts val="5500"/>
              </a:spcBef>
              <a:spcAft>
                <a:spcPts val="0"/>
              </a:spcAft>
              <a:buClr>
                <a:schemeClr val="dk1"/>
              </a:buClr>
              <a:buSzPts val="5200"/>
              <a:buChar char="●"/>
              <a:defRPr sz="5200"/>
            </a:lvl7pPr>
            <a:lvl8pPr indent="-558800" lvl="7" marL="3657600" rtl="0" algn="l">
              <a:spcBef>
                <a:spcPts val="5500"/>
              </a:spcBef>
              <a:spcAft>
                <a:spcPts val="0"/>
              </a:spcAft>
              <a:buClr>
                <a:schemeClr val="dk1"/>
              </a:buClr>
              <a:buSzPts val="5200"/>
              <a:buChar char="○"/>
              <a:defRPr sz="5200"/>
            </a:lvl8pPr>
            <a:lvl9pPr indent="-558800" lvl="8" marL="4114800" rtl="0" algn="l">
              <a:spcBef>
                <a:spcPts val="5500"/>
              </a:spcBef>
              <a:spcAft>
                <a:spcPts val="5500"/>
              </a:spcAft>
              <a:buClr>
                <a:schemeClr val="dk1"/>
              </a:buClr>
              <a:buSzPts val="5200"/>
              <a:buChar char="■"/>
              <a:defRPr sz="5200"/>
            </a:lvl9pPr>
          </a:lstStyle>
          <a:p/>
        </p:txBody>
      </p:sp>
      <p:sp>
        <p:nvSpPr>
          <p:cNvPr id="86" name="Google Shape;86;p13"/>
          <p:cNvSpPr txBox="1"/>
          <p:nvPr>
            <p:ph idx="3" type="body"/>
          </p:nvPr>
        </p:nvSpPr>
        <p:spPr>
          <a:xfrm>
            <a:off x="22185634" y="3135090"/>
            <a:ext cx="10275600" cy="18201000"/>
          </a:xfrm>
          <a:prstGeom prst="rect">
            <a:avLst/>
          </a:prstGeom>
          <a:noFill/>
          <a:ln>
            <a:noFill/>
          </a:ln>
        </p:spPr>
        <p:txBody>
          <a:bodyPr anchorCtr="0" anchor="t" bIns="147400" lIns="294825" spcFirstLastPara="1" rIns="294825" wrap="square" tIns="147400">
            <a:normAutofit/>
          </a:bodyPr>
          <a:lstStyle>
            <a:lvl1pPr indent="-228600" lvl="0" marL="457200" rtl="0" algn="l">
              <a:spcBef>
                <a:spcPts val="580"/>
              </a:spcBef>
              <a:spcAft>
                <a:spcPts val="0"/>
              </a:spcAft>
              <a:buClr>
                <a:schemeClr val="dk1"/>
              </a:buClr>
              <a:buSzPts val="2900"/>
              <a:buNone/>
              <a:defRPr sz="2900">
                <a:latin typeface="Arial"/>
                <a:ea typeface="Arial"/>
                <a:cs typeface="Arial"/>
                <a:sym typeface="Arial"/>
              </a:defRPr>
            </a:lvl1pPr>
            <a:lvl2pPr indent="-374650" lvl="1" marL="914400" rtl="0" algn="l">
              <a:spcBef>
                <a:spcPts val="460"/>
              </a:spcBef>
              <a:spcAft>
                <a:spcPts val="0"/>
              </a:spcAft>
              <a:buClr>
                <a:schemeClr val="dk1"/>
              </a:buClr>
              <a:buSzPts val="2300"/>
              <a:buFont typeface="Noto Sans Symbols"/>
              <a:buChar char="⮚"/>
              <a:defRPr sz="2300">
                <a:latin typeface="Arial"/>
                <a:ea typeface="Arial"/>
                <a:cs typeface="Arial"/>
                <a:sym typeface="Arial"/>
              </a:defRPr>
            </a:lvl2pPr>
            <a:lvl3pPr indent="-349250" lvl="2" marL="1371600" rtl="0" algn="l">
              <a:spcBef>
                <a:spcPts val="380"/>
              </a:spcBef>
              <a:spcAft>
                <a:spcPts val="0"/>
              </a:spcAft>
              <a:buClr>
                <a:schemeClr val="dk1"/>
              </a:buClr>
              <a:buSzPts val="1900"/>
              <a:buChar char="■"/>
              <a:defRPr sz="1900">
                <a:latin typeface="Arial"/>
                <a:ea typeface="Arial"/>
                <a:cs typeface="Arial"/>
                <a:sym typeface="Arial"/>
              </a:defRPr>
            </a:lvl3pPr>
            <a:lvl4pPr indent="-330200" lvl="3" marL="1828800" rtl="0" algn="l">
              <a:spcBef>
                <a:spcPts val="320"/>
              </a:spcBef>
              <a:spcAft>
                <a:spcPts val="0"/>
              </a:spcAft>
              <a:buClr>
                <a:schemeClr val="dk1"/>
              </a:buClr>
              <a:buSzPts val="1600"/>
              <a:buChar char="●"/>
              <a:defRPr sz="1600">
                <a:latin typeface="Arial"/>
                <a:ea typeface="Arial"/>
                <a:cs typeface="Arial"/>
                <a:sym typeface="Arial"/>
              </a:defRPr>
            </a:lvl4pPr>
            <a:lvl5pPr indent="-374650" lvl="4" marL="2286000" rtl="0" algn="l">
              <a:spcBef>
                <a:spcPts val="460"/>
              </a:spcBef>
              <a:spcAft>
                <a:spcPts val="0"/>
              </a:spcAft>
              <a:buClr>
                <a:schemeClr val="dk1"/>
              </a:buClr>
              <a:buSzPts val="2300"/>
              <a:buChar char="○"/>
              <a:defRPr sz="2300"/>
            </a:lvl5pPr>
            <a:lvl6pPr indent="-558800" lvl="5" marL="2743200" rtl="0" algn="l">
              <a:spcBef>
                <a:spcPts val="1040"/>
              </a:spcBef>
              <a:spcAft>
                <a:spcPts val="0"/>
              </a:spcAft>
              <a:buClr>
                <a:schemeClr val="dk1"/>
              </a:buClr>
              <a:buSzPts val="5200"/>
              <a:buChar char="■"/>
              <a:defRPr sz="5200"/>
            </a:lvl6pPr>
            <a:lvl7pPr indent="-558800" lvl="6" marL="3200400" rtl="0" algn="l">
              <a:spcBef>
                <a:spcPts val="5500"/>
              </a:spcBef>
              <a:spcAft>
                <a:spcPts val="0"/>
              </a:spcAft>
              <a:buClr>
                <a:schemeClr val="dk1"/>
              </a:buClr>
              <a:buSzPts val="5200"/>
              <a:buChar char="●"/>
              <a:defRPr sz="5200"/>
            </a:lvl7pPr>
            <a:lvl8pPr indent="-558800" lvl="7" marL="3657600" rtl="0" algn="l">
              <a:spcBef>
                <a:spcPts val="5500"/>
              </a:spcBef>
              <a:spcAft>
                <a:spcPts val="0"/>
              </a:spcAft>
              <a:buClr>
                <a:schemeClr val="dk1"/>
              </a:buClr>
              <a:buSzPts val="5200"/>
              <a:buChar char="○"/>
              <a:defRPr sz="5200"/>
            </a:lvl8pPr>
            <a:lvl9pPr indent="-558800" lvl="8" marL="4114800" rtl="0" algn="l">
              <a:spcBef>
                <a:spcPts val="5500"/>
              </a:spcBef>
              <a:spcAft>
                <a:spcPts val="5500"/>
              </a:spcAft>
              <a:buClr>
                <a:schemeClr val="dk1"/>
              </a:buClr>
              <a:buSzPts val="5200"/>
              <a:buChar char="■"/>
              <a:defRPr sz="5200"/>
            </a:lvl9pPr>
          </a:lstStyle>
          <a:p/>
        </p:txBody>
      </p:sp>
      <p:pic>
        <p:nvPicPr>
          <p:cNvPr id="87" name="Google Shape;87;p13"/>
          <p:cNvPicPr preferRelativeResize="0"/>
          <p:nvPr/>
        </p:nvPicPr>
        <p:blipFill rotWithShape="1">
          <a:blip r:embed="rId2">
            <a:alphaModFix/>
          </a:blip>
          <a:srcRect b="0" l="0" r="0" t="0"/>
          <a:stretch/>
        </p:blipFill>
        <p:spPr>
          <a:xfrm>
            <a:off x="28460700" y="351475"/>
            <a:ext cx="2878669" cy="16192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626020" y="5642453"/>
            <a:ext cx="27678300" cy="6479400"/>
          </a:xfrm>
          <a:prstGeom prst="rect">
            <a:avLst/>
          </a:prstGeom>
        </p:spPr>
        <p:txBody>
          <a:bodyPr anchorCtr="0" anchor="t" bIns="422575" lIns="422575" spcFirstLastPara="1" rIns="422575" wrap="square" tIns="422575">
            <a:normAutofit/>
          </a:bodyPr>
          <a:lstStyle>
            <a:lvl1pPr lvl="0">
              <a:spcBef>
                <a:spcPts val="0"/>
              </a:spcBef>
              <a:spcAft>
                <a:spcPts val="0"/>
              </a:spcAft>
              <a:buClr>
                <a:schemeClr val="lt1"/>
              </a:buClr>
              <a:buSzPts val="16600"/>
              <a:buNone/>
              <a:defRPr sz="16600">
                <a:solidFill>
                  <a:schemeClr val="lt1"/>
                </a:solidFill>
              </a:defRPr>
            </a:lvl1pPr>
            <a:lvl2pPr lvl="1">
              <a:spcBef>
                <a:spcPts val="0"/>
              </a:spcBef>
              <a:spcAft>
                <a:spcPts val="0"/>
              </a:spcAft>
              <a:buClr>
                <a:schemeClr val="lt1"/>
              </a:buClr>
              <a:buSzPts val="16600"/>
              <a:buNone/>
              <a:defRPr sz="16600">
                <a:solidFill>
                  <a:schemeClr val="lt1"/>
                </a:solidFill>
              </a:defRPr>
            </a:lvl2pPr>
            <a:lvl3pPr lvl="2">
              <a:spcBef>
                <a:spcPts val="0"/>
              </a:spcBef>
              <a:spcAft>
                <a:spcPts val="0"/>
              </a:spcAft>
              <a:buClr>
                <a:schemeClr val="lt1"/>
              </a:buClr>
              <a:buSzPts val="16600"/>
              <a:buNone/>
              <a:defRPr sz="16600">
                <a:solidFill>
                  <a:schemeClr val="lt1"/>
                </a:solidFill>
              </a:defRPr>
            </a:lvl3pPr>
            <a:lvl4pPr lvl="3">
              <a:spcBef>
                <a:spcPts val="0"/>
              </a:spcBef>
              <a:spcAft>
                <a:spcPts val="0"/>
              </a:spcAft>
              <a:buClr>
                <a:schemeClr val="lt1"/>
              </a:buClr>
              <a:buSzPts val="16600"/>
              <a:buNone/>
              <a:defRPr sz="16600">
                <a:solidFill>
                  <a:schemeClr val="lt1"/>
                </a:solidFill>
              </a:defRPr>
            </a:lvl4pPr>
            <a:lvl5pPr lvl="4">
              <a:spcBef>
                <a:spcPts val="0"/>
              </a:spcBef>
              <a:spcAft>
                <a:spcPts val="0"/>
              </a:spcAft>
              <a:buClr>
                <a:schemeClr val="lt1"/>
              </a:buClr>
              <a:buSzPts val="16600"/>
              <a:buNone/>
              <a:defRPr sz="16600">
                <a:solidFill>
                  <a:schemeClr val="lt1"/>
                </a:solidFill>
              </a:defRPr>
            </a:lvl5pPr>
            <a:lvl6pPr lvl="5">
              <a:spcBef>
                <a:spcPts val="0"/>
              </a:spcBef>
              <a:spcAft>
                <a:spcPts val="0"/>
              </a:spcAft>
              <a:buClr>
                <a:schemeClr val="lt1"/>
              </a:buClr>
              <a:buSzPts val="16600"/>
              <a:buNone/>
              <a:defRPr sz="16600">
                <a:solidFill>
                  <a:schemeClr val="lt1"/>
                </a:solidFill>
              </a:defRPr>
            </a:lvl6pPr>
            <a:lvl7pPr lvl="6">
              <a:spcBef>
                <a:spcPts val="0"/>
              </a:spcBef>
              <a:spcAft>
                <a:spcPts val="0"/>
              </a:spcAft>
              <a:buClr>
                <a:schemeClr val="lt1"/>
              </a:buClr>
              <a:buSzPts val="16600"/>
              <a:buNone/>
              <a:defRPr sz="16600">
                <a:solidFill>
                  <a:schemeClr val="lt1"/>
                </a:solidFill>
              </a:defRPr>
            </a:lvl7pPr>
            <a:lvl8pPr lvl="7">
              <a:spcBef>
                <a:spcPts val="0"/>
              </a:spcBef>
              <a:spcAft>
                <a:spcPts val="0"/>
              </a:spcAft>
              <a:buClr>
                <a:schemeClr val="lt1"/>
              </a:buClr>
              <a:buSzPts val="16600"/>
              <a:buNone/>
              <a:defRPr sz="16600">
                <a:solidFill>
                  <a:schemeClr val="lt1"/>
                </a:solidFill>
              </a:defRPr>
            </a:lvl8pPr>
            <a:lvl9pPr lvl="8">
              <a:spcBef>
                <a:spcPts val="0"/>
              </a:spcBef>
              <a:spcAft>
                <a:spcPts val="0"/>
              </a:spcAft>
              <a:buClr>
                <a:schemeClr val="lt1"/>
              </a:buClr>
              <a:buSzPts val="16600"/>
              <a:buNone/>
              <a:defRPr sz="16600">
                <a:solidFill>
                  <a:schemeClr val="lt1"/>
                </a:solidFill>
              </a:defRPr>
            </a:lvl9pPr>
          </a:lstStyle>
          <a:p/>
        </p:txBody>
      </p:sp>
      <p:sp>
        <p:nvSpPr>
          <p:cNvPr id="22" name="Google Shape;22;p3"/>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2626020" y="5626240"/>
            <a:ext cx="27679200" cy="2283600"/>
          </a:xfrm>
          <a:prstGeom prst="rect">
            <a:avLst/>
          </a:prstGeom>
        </p:spPr>
        <p:txBody>
          <a:bodyPr anchorCtr="0" anchor="t" bIns="422575" lIns="422575" spcFirstLastPara="1" rIns="422575" wrap="square" tIns="42257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9" name="Google Shape;29;p4"/>
          <p:cNvSpPr txBox="1"/>
          <p:nvPr>
            <p:ph idx="1" type="body"/>
          </p:nvPr>
        </p:nvSpPr>
        <p:spPr>
          <a:xfrm>
            <a:off x="2626020" y="8869867"/>
            <a:ext cx="27679200" cy="96474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SzPts val="60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30" name="Google Shape;30;p4"/>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2626020" y="5626240"/>
            <a:ext cx="27678300" cy="2283600"/>
          </a:xfrm>
          <a:prstGeom prst="rect">
            <a:avLst/>
          </a:prstGeom>
        </p:spPr>
        <p:txBody>
          <a:bodyPr anchorCtr="0" anchor="t" bIns="422575" lIns="422575" spcFirstLastPara="1" rIns="422575" wrap="square" tIns="42257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37" name="Google Shape;37;p5"/>
          <p:cNvSpPr txBox="1"/>
          <p:nvPr>
            <p:ph idx="1" type="body"/>
          </p:nvPr>
        </p:nvSpPr>
        <p:spPr>
          <a:xfrm>
            <a:off x="2625571" y="8869867"/>
            <a:ext cx="13587600" cy="96474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SzPts val="60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38" name="Google Shape;38;p5"/>
          <p:cNvSpPr txBox="1"/>
          <p:nvPr>
            <p:ph idx="2" type="body"/>
          </p:nvPr>
        </p:nvSpPr>
        <p:spPr>
          <a:xfrm>
            <a:off x="16716973" y="8869867"/>
            <a:ext cx="13587600" cy="96474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SzPts val="60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39" name="Google Shape;39;p5"/>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2626020" y="5626240"/>
            <a:ext cx="27678300" cy="2283600"/>
          </a:xfrm>
          <a:prstGeom prst="rect">
            <a:avLst/>
          </a:prstGeom>
        </p:spPr>
        <p:txBody>
          <a:bodyPr anchorCtr="0" anchor="t" bIns="422575" lIns="422575" spcFirstLastPara="1" rIns="422575" wrap="square" tIns="42257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46" name="Google Shape;46;p6"/>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2628000" y="5626240"/>
            <a:ext cx="11883300" cy="5894400"/>
          </a:xfrm>
          <a:prstGeom prst="rect">
            <a:avLst/>
          </a:prstGeom>
        </p:spPr>
        <p:txBody>
          <a:bodyPr anchorCtr="0" anchor="t" bIns="422575" lIns="422575" spcFirstLastPara="1" rIns="422575" wrap="square" tIns="42257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53" name="Google Shape;53;p7"/>
          <p:cNvSpPr txBox="1"/>
          <p:nvPr>
            <p:ph idx="1" type="body"/>
          </p:nvPr>
        </p:nvSpPr>
        <p:spPr>
          <a:xfrm>
            <a:off x="2596410" y="11868693"/>
            <a:ext cx="11883300" cy="68160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SzPts val="60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54" name="Google Shape;54;p7"/>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2626020" y="3687680"/>
            <a:ext cx="25276200" cy="12735900"/>
          </a:xfrm>
          <a:prstGeom prst="rect">
            <a:avLst/>
          </a:prstGeom>
        </p:spPr>
        <p:txBody>
          <a:bodyPr anchorCtr="0" anchor="ctr" bIns="422575" lIns="422575" spcFirstLastPara="1" rIns="422575" wrap="square" tIns="422575">
            <a:normAutofit/>
          </a:bodyPr>
          <a:lstStyle>
            <a:lvl1pPr lvl="0">
              <a:spcBef>
                <a:spcPts val="0"/>
              </a:spcBef>
              <a:spcAft>
                <a:spcPts val="0"/>
              </a:spcAft>
              <a:buClr>
                <a:schemeClr val="lt1"/>
              </a:buClr>
              <a:buSzPts val="16600"/>
              <a:buNone/>
              <a:defRPr sz="16600">
                <a:solidFill>
                  <a:schemeClr val="lt1"/>
                </a:solidFill>
              </a:defRPr>
            </a:lvl1pPr>
            <a:lvl2pPr lvl="1">
              <a:spcBef>
                <a:spcPts val="0"/>
              </a:spcBef>
              <a:spcAft>
                <a:spcPts val="0"/>
              </a:spcAft>
              <a:buClr>
                <a:schemeClr val="lt1"/>
              </a:buClr>
              <a:buSzPts val="16600"/>
              <a:buNone/>
              <a:defRPr sz="16600">
                <a:solidFill>
                  <a:schemeClr val="lt1"/>
                </a:solidFill>
              </a:defRPr>
            </a:lvl2pPr>
            <a:lvl3pPr lvl="2">
              <a:spcBef>
                <a:spcPts val="0"/>
              </a:spcBef>
              <a:spcAft>
                <a:spcPts val="0"/>
              </a:spcAft>
              <a:buClr>
                <a:schemeClr val="lt1"/>
              </a:buClr>
              <a:buSzPts val="16600"/>
              <a:buNone/>
              <a:defRPr sz="16600">
                <a:solidFill>
                  <a:schemeClr val="lt1"/>
                </a:solidFill>
              </a:defRPr>
            </a:lvl3pPr>
            <a:lvl4pPr lvl="3">
              <a:spcBef>
                <a:spcPts val="0"/>
              </a:spcBef>
              <a:spcAft>
                <a:spcPts val="0"/>
              </a:spcAft>
              <a:buClr>
                <a:schemeClr val="lt1"/>
              </a:buClr>
              <a:buSzPts val="16600"/>
              <a:buNone/>
              <a:defRPr sz="16600">
                <a:solidFill>
                  <a:schemeClr val="lt1"/>
                </a:solidFill>
              </a:defRPr>
            </a:lvl4pPr>
            <a:lvl5pPr lvl="4">
              <a:spcBef>
                <a:spcPts val="0"/>
              </a:spcBef>
              <a:spcAft>
                <a:spcPts val="0"/>
              </a:spcAft>
              <a:buClr>
                <a:schemeClr val="lt1"/>
              </a:buClr>
              <a:buSzPts val="16600"/>
              <a:buNone/>
              <a:defRPr sz="16600">
                <a:solidFill>
                  <a:schemeClr val="lt1"/>
                </a:solidFill>
              </a:defRPr>
            </a:lvl5pPr>
            <a:lvl6pPr lvl="5">
              <a:spcBef>
                <a:spcPts val="0"/>
              </a:spcBef>
              <a:spcAft>
                <a:spcPts val="0"/>
              </a:spcAft>
              <a:buClr>
                <a:schemeClr val="lt1"/>
              </a:buClr>
              <a:buSzPts val="16600"/>
              <a:buNone/>
              <a:defRPr sz="16600">
                <a:solidFill>
                  <a:schemeClr val="lt1"/>
                </a:solidFill>
              </a:defRPr>
            </a:lvl6pPr>
            <a:lvl7pPr lvl="6">
              <a:spcBef>
                <a:spcPts val="0"/>
              </a:spcBef>
              <a:spcAft>
                <a:spcPts val="0"/>
              </a:spcAft>
              <a:buClr>
                <a:schemeClr val="lt1"/>
              </a:buClr>
              <a:buSzPts val="16600"/>
              <a:buNone/>
              <a:defRPr sz="16600">
                <a:solidFill>
                  <a:schemeClr val="lt1"/>
                </a:solidFill>
              </a:defRPr>
            </a:lvl7pPr>
            <a:lvl8pPr lvl="7">
              <a:spcBef>
                <a:spcPts val="0"/>
              </a:spcBef>
              <a:spcAft>
                <a:spcPts val="0"/>
              </a:spcAft>
              <a:buClr>
                <a:schemeClr val="lt1"/>
              </a:buClr>
              <a:buSzPts val="16600"/>
              <a:buNone/>
              <a:defRPr sz="16600">
                <a:solidFill>
                  <a:schemeClr val="lt1"/>
                </a:solidFill>
              </a:defRPr>
            </a:lvl8pPr>
            <a:lvl9pPr lvl="8">
              <a:spcBef>
                <a:spcPts val="0"/>
              </a:spcBef>
              <a:spcAft>
                <a:spcPts val="0"/>
              </a:spcAft>
              <a:buClr>
                <a:schemeClr val="lt1"/>
              </a:buClr>
              <a:buSzPts val="16600"/>
              <a:buNone/>
              <a:defRPr sz="16600">
                <a:solidFill>
                  <a:schemeClr val="lt1"/>
                </a:solidFill>
              </a:defRPr>
            </a:lvl9pPr>
          </a:lstStyle>
          <a:p/>
        </p:txBody>
      </p:sp>
      <p:sp>
        <p:nvSpPr>
          <p:cNvPr id="60" name="Google Shape;60;p8"/>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422575" lIns="422575" spcFirstLastPara="1" rIns="422575" wrap="square" tIns="42257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2628000" y="5626240"/>
            <a:ext cx="11883300" cy="7198800"/>
          </a:xfrm>
          <a:prstGeom prst="rect">
            <a:avLst/>
          </a:prstGeom>
        </p:spPr>
        <p:txBody>
          <a:bodyPr anchorCtr="0" anchor="t" bIns="422575" lIns="422575" spcFirstLastPara="1" rIns="422575" wrap="square" tIns="42257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67" name="Google Shape;67;p9"/>
          <p:cNvSpPr txBox="1"/>
          <p:nvPr>
            <p:ph idx="1" type="subTitle"/>
          </p:nvPr>
        </p:nvSpPr>
        <p:spPr>
          <a:xfrm>
            <a:off x="2609820" y="13489173"/>
            <a:ext cx="11883300" cy="3238500"/>
          </a:xfrm>
          <a:prstGeom prst="rect">
            <a:avLst/>
          </a:prstGeom>
        </p:spPr>
        <p:txBody>
          <a:bodyPr anchorCtr="0" anchor="t" bIns="422575" lIns="422575" spcFirstLastPara="1" rIns="422575" wrap="square" tIns="422575">
            <a:normAutofit/>
          </a:bodyPr>
          <a:lstStyle>
            <a:lvl1pPr lvl="0">
              <a:lnSpc>
                <a:spcPct val="100000"/>
              </a:lnSpc>
              <a:spcBef>
                <a:spcPts val="0"/>
              </a:spcBef>
              <a:spcAft>
                <a:spcPts val="0"/>
              </a:spcAft>
              <a:buSzPts val="7400"/>
              <a:buNone/>
              <a:defRPr sz="7400"/>
            </a:lvl1pPr>
            <a:lvl2pPr lvl="1">
              <a:lnSpc>
                <a:spcPct val="100000"/>
              </a:lnSpc>
              <a:spcBef>
                <a:spcPts val="0"/>
              </a:spcBef>
              <a:spcAft>
                <a:spcPts val="0"/>
              </a:spcAft>
              <a:buSzPts val="7400"/>
              <a:buNone/>
              <a:defRPr sz="7400"/>
            </a:lvl2pPr>
            <a:lvl3pPr lvl="2">
              <a:lnSpc>
                <a:spcPct val="100000"/>
              </a:lnSpc>
              <a:spcBef>
                <a:spcPts val="0"/>
              </a:spcBef>
              <a:spcAft>
                <a:spcPts val="0"/>
              </a:spcAft>
              <a:buSzPts val="7400"/>
              <a:buNone/>
              <a:defRPr sz="7400"/>
            </a:lvl3pPr>
            <a:lvl4pPr lvl="3">
              <a:lnSpc>
                <a:spcPct val="100000"/>
              </a:lnSpc>
              <a:spcBef>
                <a:spcPts val="0"/>
              </a:spcBef>
              <a:spcAft>
                <a:spcPts val="0"/>
              </a:spcAft>
              <a:buSzPts val="7400"/>
              <a:buNone/>
              <a:defRPr sz="7400"/>
            </a:lvl4pPr>
            <a:lvl5pPr lvl="4">
              <a:lnSpc>
                <a:spcPct val="100000"/>
              </a:lnSpc>
              <a:spcBef>
                <a:spcPts val="0"/>
              </a:spcBef>
              <a:spcAft>
                <a:spcPts val="0"/>
              </a:spcAft>
              <a:buSzPts val="7400"/>
              <a:buNone/>
              <a:defRPr sz="7400"/>
            </a:lvl5pPr>
            <a:lvl6pPr lvl="5">
              <a:lnSpc>
                <a:spcPct val="100000"/>
              </a:lnSpc>
              <a:spcBef>
                <a:spcPts val="0"/>
              </a:spcBef>
              <a:spcAft>
                <a:spcPts val="0"/>
              </a:spcAft>
              <a:buSzPts val="7400"/>
              <a:buNone/>
              <a:defRPr sz="7400"/>
            </a:lvl6pPr>
            <a:lvl7pPr lvl="6">
              <a:lnSpc>
                <a:spcPct val="100000"/>
              </a:lnSpc>
              <a:spcBef>
                <a:spcPts val="0"/>
              </a:spcBef>
              <a:spcAft>
                <a:spcPts val="0"/>
              </a:spcAft>
              <a:buSzPts val="7400"/>
              <a:buNone/>
              <a:defRPr sz="7400"/>
            </a:lvl7pPr>
            <a:lvl8pPr lvl="7">
              <a:lnSpc>
                <a:spcPct val="100000"/>
              </a:lnSpc>
              <a:spcBef>
                <a:spcPts val="0"/>
              </a:spcBef>
              <a:spcAft>
                <a:spcPts val="0"/>
              </a:spcAft>
              <a:buSzPts val="7400"/>
              <a:buNone/>
              <a:defRPr sz="7400"/>
            </a:lvl8pPr>
            <a:lvl9pPr lvl="8">
              <a:lnSpc>
                <a:spcPct val="100000"/>
              </a:lnSpc>
              <a:spcBef>
                <a:spcPts val="0"/>
              </a:spcBef>
              <a:spcAft>
                <a:spcPts val="0"/>
              </a:spcAft>
              <a:buSzPts val="7400"/>
              <a:buNone/>
              <a:defRPr sz="7400"/>
            </a:lvl9pPr>
          </a:lstStyle>
          <a:p/>
        </p:txBody>
      </p:sp>
      <p:sp>
        <p:nvSpPr>
          <p:cNvPr id="68" name="Google Shape;68;p9"/>
          <p:cNvSpPr txBox="1"/>
          <p:nvPr>
            <p:ph idx="2" type="body"/>
          </p:nvPr>
        </p:nvSpPr>
        <p:spPr>
          <a:xfrm>
            <a:off x="18627210" y="5771200"/>
            <a:ext cx="12147900" cy="12908700"/>
          </a:xfrm>
          <a:prstGeom prst="rect">
            <a:avLst/>
          </a:prstGeom>
        </p:spPr>
        <p:txBody>
          <a:bodyPr anchorCtr="0" anchor="t" bIns="422575" lIns="422575" spcFirstLastPara="1" rIns="422575" wrap="square" tIns="422575">
            <a:normAutofit/>
          </a:bodyPr>
          <a:lstStyle>
            <a:lvl1pPr indent="-609600" lvl="0" marL="457200">
              <a:spcBef>
                <a:spcPts val="0"/>
              </a:spcBef>
              <a:spcAft>
                <a:spcPts val="0"/>
              </a:spcAft>
              <a:buSzPts val="6000"/>
              <a:buChar char="●"/>
              <a:defRPr/>
            </a:lvl1pPr>
            <a:lvl2pPr indent="-552450" lvl="1" marL="914400">
              <a:spcBef>
                <a:spcPts val="0"/>
              </a:spcBef>
              <a:spcAft>
                <a:spcPts val="0"/>
              </a:spcAft>
              <a:buSzPts val="5100"/>
              <a:buChar char="○"/>
              <a:defRPr/>
            </a:lvl2pPr>
            <a:lvl3pPr indent="-552450" lvl="2" marL="1371600">
              <a:spcBef>
                <a:spcPts val="0"/>
              </a:spcBef>
              <a:spcAft>
                <a:spcPts val="0"/>
              </a:spcAft>
              <a:buSzPts val="5100"/>
              <a:buChar char="■"/>
              <a:defRPr/>
            </a:lvl3pPr>
            <a:lvl4pPr indent="-552450" lvl="3" marL="1828800">
              <a:spcBef>
                <a:spcPts val="0"/>
              </a:spcBef>
              <a:spcAft>
                <a:spcPts val="0"/>
              </a:spcAft>
              <a:buSzPts val="5100"/>
              <a:buChar char="●"/>
              <a:defRPr/>
            </a:lvl4pPr>
            <a:lvl5pPr indent="-552450" lvl="4" marL="2286000">
              <a:spcBef>
                <a:spcPts val="0"/>
              </a:spcBef>
              <a:spcAft>
                <a:spcPts val="0"/>
              </a:spcAft>
              <a:buSzPts val="5100"/>
              <a:buChar char="○"/>
              <a:defRPr/>
            </a:lvl5pPr>
            <a:lvl6pPr indent="-552450" lvl="5" marL="2743200">
              <a:spcBef>
                <a:spcPts val="0"/>
              </a:spcBef>
              <a:spcAft>
                <a:spcPts val="0"/>
              </a:spcAft>
              <a:buSzPts val="5100"/>
              <a:buChar char="■"/>
              <a:defRPr/>
            </a:lvl6pPr>
            <a:lvl7pPr indent="-552450" lvl="6" marL="3200400">
              <a:spcBef>
                <a:spcPts val="0"/>
              </a:spcBef>
              <a:spcAft>
                <a:spcPts val="0"/>
              </a:spcAft>
              <a:buSzPts val="5100"/>
              <a:buChar char="●"/>
              <a:defRPr/>
            </a:lvl7pPr>
            <a:lvl8pPr indent="-552450" lvl="7" marL="3657600">
              <a:spcBef>
                <a:spcPts val="0"/>
              </a:spcBef>
              <a:spcAft>
                <a:spcPts val="0"/>
              </a:spcAft>
              <a:buSzPts val="5100"/>
              <a:buChar char="○"/>
              <a:defRPr/>
            </a:lvl8pPr>
            <a:lvl9pPr indent="-552450" lvl="8" marL="4114800">
              <a:spcBef>
                <a:spcPts val="0"/>
              </a:spcBef>
              <a:spcAft>
                <a:spcPts val="0"/>
              </a:spcAft>
              <a:buSzPts val="5100"/>
              <a:buChar char="■"/>
              <a:defRPr/>
            </a:lvl9pPr>
          </a:lstStyle>
          <a:p/>
        </p:txBody>
      </p:sp>
      <p:sp>
        <p:nvSpPr>
          <p:cNvPr id="69" name="Google Shape;69;p9"/>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2609820" y="18656218"/>
            <a:ext cx="27710700" cy="1964700"/>
          </a:xfrm>
          <a:prstGeom prst="rect">
            <a:avLst/>
          </a:prstGeom>
        </p:spPr>
        <p:txBody>
          <a:bodyPr anchorCtr="0" anchor="ctr" bIns="422575" lIns="422575" spcFirstLastPara="1" rIns="422575" wrap="square" tIns="422575">
            <a:normAutofit/>
          </a:bodyPr>
          <a:lstStyle>
            <a:lvl1pPr indent="-228600" lvl="0" marL="457200">
              <a:lnSpc>
                <a:spcPct val="100000"/>
              </a:lnSpc>
              <a:spcBef>
                <a:spcPts val="0"/>
              </a:spcBef>
              <a:spcAft>
                <a:spcPts val="0"/>
              </a:spcAft>
              <a:buSzPts val="6000"/>
              <a:buNone/>
              <a:defRPr/>
            </a:lvl1pPr>
          </a:lstStyle>
          <a:p/>
        </p:txBody>
      </p:sp>
      <p:sp>
        <p:nvSpPr>
          <p:cNvPr id="72" name="Google Shape;72;p10"/>
          <p:cNvSpPr txBox="1"/>
          <p:nvPr>
            <p:ph idx="12" type="sldNum"/>
          </p:nvPr>
        </p:nvSpPr>
        <p:spPr>
          <a:xfrm>
            <a:off x="30730688" y="20266030"/>
            <a:ext cx="1975200" cy="1679400"/>
          </a:xfrm>
          <a:prstGeom prst="rect">
            <a:avLst/>
          </a:prstGeom>
        </p:spPr>
        <p:txBody>
          <a:bodyPr anchorCtr="0" anchor="ctr" bIns="422575" lIns="422575" spcFirstLastPara="1" rIns="422575" wrap="square" tIns="422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100" cy="2443500"/>
          </a:xfrm>
          <a:prstGeom prst="rect">
            <a:avLst/>
          </a:prstGeom>
          <a:noFill/>
          <a:ln>
            <a:noFill/>
          </a:ln>
        </p:spPr>
        <p:txBody>
          <a:bodyPr anchorCtr="0" anchor="t" bIns="422575" lIns="422575" spcFirstLastPara="1" rIns="422575" wrap="square" tIns="422575">
            <a:normAutofit/>
          </a:bodyPr>
          <a:lstStyle>
            <a:lvl1pPr lvl="0">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1pPr>
            <a:lvl2pPr lvl="1">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2pPr>
            <a:lvl3pPr lvl="2">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3pPr>
            <a:lvl4pPr lvl="3">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4pPr>
            <a:lvl5pPr lvl="4">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5pPr>
            <a:lvl6pPr lvl="5">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6pPr>
            <a:lvl7pPr lvl="6">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7pPr>
            <a:lvl8pPr lvl="7">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8pPr>
            <a:lvl9pPr lvl="8">
              <a:spcBef>
                <a:spcPts val="0"/>
              </a:spcBef>
              <a:spcAft>
                <a:spcPts val="0"/>
              </a:spcAft>
              <a:buClr>
                <a:schemeClr val="dk2"/>
              </a:buClr>
              <a:buSzPts val="12900"/>
              <a:buFont typeface="Raleway"/>
              <a:buNone/>
              <a:defRPr b="1" sz="129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422575" lIns="422575" spcFirstLastPara="1" rIns="422575" wrap="square" tIns="422575">
            <a:normAutofit/>
          </a:bodyPr>
          <a:lstStyle>
            <a:lvl1pPr indent="-609600" lvl="0" marL="457200">
              <a:lnSpc>
                <a:spcPct val="115000"/>
              </a:lnSpc>
              <a:spcBef>
                <a:spcPts val="0"/>
              </a:spcBef>
              <a:spcAft>
                <a:spcPts val="0"/>
              </a:spcAft>
              <a:buClr>
                <a:schemeClr val="accent1"/>
              </a:buClr>
              <a:buSzPts val="6000"/>
              <a:buFont typeface="Lato"/>
              <a:buChar char="●"/>
              <a:defRPr sz="6000">
                <a:solidFill>
                  <a:schemeClr val="accent1"/>
                </a:solidFill>
                <a:latin typeface="Lato"/>
                <a:ea typeface="Lato"/>
                <a:cs typeface="Lato"/>
                <a:sym typeface="Lato"/>
              </a:defRPr>
            </a:lvl1pPr>
            <a:lvl2pPr indent="-552450" lvl="1" marL="9144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2pPr>
            <a:lvl3pPr indent="-552450" lvl="2" marL="13716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3pPr>
            <a:lvl4pPr indent="-552450" lvl="3" marL="18288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4pPr>
            <a:lvl5pPr indent="-552450" lvl="4" marL="22860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5pPr>
            <a:lvl6pPr indent="-552450" lvl="5" marL="27432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6pPr>
            <a:lvl7pPr indent="-552450" lvl="6" marL="32004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7pPr>
            <a:lvl8pPr indent="-552450" lvl="7" marL="36576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8pPr>
            <a:lvl9pPr indent="-552450" lvl="8" marL="4114800">
              <a:lnSpc>
                <a:spcPct val="115000"/>
              </a:lnSpc>
              <a:spcBef>
                <a:spcPts val="0"/>
              </a:spcBef>
              <a:spcAft>
                <a:spcPts val="0"/>
              </a:spcAft>
              <a:buClr>
                <a:schemeClr val="accent1"/>
              </a:buClr>
              <a:buSzPts val="5100"/>
              <a:buFont typeface="Lato"/>
              <a:buChar char="■"/>
              <a:defRPr sz="5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30730688" y="20266030"/>
            <a:ext cx="1975200" cy="1679400"/>
          </a:xfrm>
          <a:prstGeom prst="rect">
            <a:avLst/>
          </a:prstGeom>
          <a:noFill/>
          <a:ln>
            <a:noFill/>
          </a:ln>
        </p:spPr>
        <p:txBody>
          <a:bodyPr anchorCtr="0" anchor="ctr" bIns="422575" lIns="422575" spcFirstLastPara="1" rIns="422575" wrap="square" tIns="422575">
            <a:normAutofit/>
          </a:bodyPr>
          <a:lstStyle>
            <a:lvl1pPr lvl="0" algn="r">
              <a:buNone/>
              <a:defRPr sz="4600">
                <a:solidFill>
                  <a:schemeClr val="accent1"/>
                </a:solidFill>
                <a:latin typeface="Lato"/>
                <a:ea typeface="Lato"/>
                <a:cs typeface="Lato"/>
                <a:sym typeface="Lato"/>
              </a:defRPr>
            </a:lvl1pPr>
            <a:lvl2pPr lvl="1" algn="r">
              <a:buNone/>
              <a:defRPr sz="4600">
                <a:solidFill>
                  <a:schemeClr val="accent1"/>
                </a:solidFill>
                <a:latin typeface="Lato"/>
                <a:ea typeface="Lato"/>
                <a:cs typeface="Lato"/>
                <a:sym typeface="Lato"/>
              </a:defRPr>
            </a:lvl2pPr>
            <a:lvl3pPr lvl="2" algn="r">
              <a:buNone/>
              <a:defRPr sz="4600">
                <a:solidFill>
                  <a:schemeClr val="accent1"/>
                </a:solidFill>
                <a:latin typeface="Lato"/>
                <a:ea typeface="Lato"/>
                <a:cs typeface="Lato"/>
                <a:sym typeface="Lato"/>
              </a:defRPr>
            </a:lvl3pPr>
            <a:lvl4pPr lvl="3" algn="r">
              <a:buNone/>
              <a:defRPr sz="4600">
                <a:solidFill>
                  <a:schemeClr val="accent1"/>
                </a:solidFill>
                <a:latin typeface="Lato"/>
                <a:ea typeface="Lato"/>
                <a:cs typeface="Lato"/>
                <a:sym typeface="Lato"/>
              </a:defRPr>
            </a:lvl4pPr>
            <a:lvl5pPr lvl="4" algn="r">
              <a:buNone/>
              <a:defRPr sz="4600">
                <a:solidFill>
                  <a:schemeClr val="accent1"/>
                </a:solidFill>
                <a:latin typeface="Lato"/>
                <a:ea typeface="Lato"/>
                <a:cs typeface="Lato"/>
                <a:sym typeface="Lato"/>
              </a:defRPr>
            </a:lvl5pPr>
            <a:lvl6pPr lvl="5" algn="r">
              <a:buNone/>
              <a:defRPr sz="4600">
                <a:solidFill>
                  <a:schemeClr val="accent1"/>
                </a:solidFill>
                <a:latin typeface="Lato"/>
                <a:ea typeface="Lato"/>
                <a:cs typeface="Lato"/>
                <a:sym typeface="Lato"/>
              </a:defRPr>
            </a:lvl6pPr>
            <a:lvl7pPr lvl="6" algn="r">
              <a:buNone/>
              <a:defRPr sz="4600">
                <a:solidFill>
                  <a:schemeClr val="accent1"/>
                </a:solidFill>
                <a:latin typeface="Lato"/>
                <a:ea typeface="Lato"/>
                <a:cs typeface="Lato"/>
                <a:sym typeface="Lato"/>
              </a:defRPr>
            </a:lvl7pPr>
            <a:lvl8pPr lvl="7" algn="r">
              <a:buNone/>
              <a:defRPr sz="4600">
                <a:solidFill>
                  <a:schemeClr val="accent1"/>
                </a:solidFill>
                <a:latin typeface="Lato"/>
                <a:ea typeface="Lato"/>
                <a:cs typeface="Lato"/>
                <a:sym typeface="Lato"/>
              </a:defRPr>
            </a:lvl8pPr>
            <a:lvl9pPr lvl="8" algn="r">
              <a:buNone/>
              <a:defRPr sz="46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4294967295" type="body"/>
          </p:nvPr>
        </p:nvSpPr>
        <p:spPr>
          <a:xfrm>
            <a:off x="285750" y="3363700"/>
            <a:ext cx="7528500" cy="10639800"/>
          </a:xfrm>
          <a:prstGeom prst="rect">
            <a:avLst/>
          </a:prstGeom>
          <a:noFill/>
          <a:ln cap="flat" cmpd="sng" w="9525">
            <a:solidFill>
              <a:srgbClr val="000000"/>
            </a:solidFill>
            <a:prstDash val="solid"/>
            <a:round/>
            <a:headEnd len="sm" w="sm" type="none"/>
            <a:tailEnd len="sm" w="sm" type="none"/>
          </a:ln>
        </p:spPr>
        <p:txBody>
          <a:bodyPr anchorCtr="0" anchor="t" bIns="147400" lIns="294825" spcFirstLastPara="1" rIns="294825" wrap="square" tIns="147400">
            <a:normAutofit fontScale="92500" lnSpcReduction="20000"/>
          </a:bodyPr>
          <a:lstStyle/>
          <a:p>
            <a:pPr indent="-565150" lvl="0" marL="565150" rtl="0" algn="l">
              <a:lnSpc>
                <a:spcPct val="115000"/>
              </a:lnSpc>
              <a:spcBef>
                <a:spcPts val="0"/>
              </a:spcBef>
              <a:spcAft>
                <a:spcPts val="0"/>
              </a:spcAft>
              <a:buClr>
                <a:srgbClr val="0000FF"/>
              </a:buClr>
              <a:buSzPct val="105714"/>
              <a:buNone/>
            </a:pPr>
            <a:r>
              <a:rPr b="1" lang="en" sz="3783">
                <a:solidFill>
                  <a:srgbClr val="0000FF"/>
                </a:solidFill>
              </a:rPr>
              <a:t>Introduction</a:t>
            </a:r>
            <a:endParaRPr b="1" sz="3783">
              <a:solidFill>
                <a:srgbClr val="0000FF"/>
              </a:solidFill>
            </a:endParaRPr>
          </a:p>
          <a:p>
            <a:pPr indent="-489958" lvl="1" marL="565150" rtl="0" algn="l">
              <a:lnSpc>
                <a:spcPct val="115000"/>
              </a:lnSpc>
              <a:spcBef>
                <a:spcPts val="1000"/>
              </a:spcBef>
              <a:spcAft>
                <a:spcPts val="0"/>
              </a:spcAft>
              <a:buClr>
                <a:srgbClr val="000000"/>
              </a:buClr>
              <a:buSzPct val="99060"/>
              <a:buFont typeface="Noto Sans Symbols"/>
              <a:buChar char="⮚"/>
            </a:pPr>
            <a:r>
              <a:rPr b="1" lang="en" sz="2200" u="sng">
                <a:solidFill>
                  <a:srgbClr val="000000"/>
                </a:solidFill>
                <a:latin typeface="Arial"/>
                <a:ea typeface="Arial"/>
                <a:cs typeface="Arial"/>
                <a:sym typeface="Arial"/>
              </a:rPr>
              <a:t>Motivation</a:t>
            </a:r>
            <a:r>
              <a:rPr b="1" lang="en" sz="2200">
                <a:solidFill>
                  <a:srgbClr val="000000"/>
                </a:solidFill>
                <a:latin typeface="Arial"/>
                <a:ea typeface="Arial"/>
                <a:cs typeface="Arial"/>
                <a:sym typeface="Arial"/>
              </a:rPr>
              <a:t>:</a:t>
            </a:r>
            <a:r>
              <a:rPr lang="en" sz="3200">
                <a:solidFill>
                  <a:srgbClr val="000000"/>
                </a:solidFill>
                <a:latin typeface="Arial"/>
                <a:ea typeface="Arial"/>
                <a:cs typeface="Arial"/>
                <a:sym typeface="Arial"/>
              </a:rPr>
              <a:t> </a:t>
            </a:r>
            <a:r>
              <a:rPr lang="en" sz="2100">
                <a:solidFill>
                  <a:srgbClr val="000000"/>
                </a:solidFill>
                <a:latin typeface="Arial"/>
                <a:ea typeface="Arial"/>
                <a:cs typeface="Arial"/>
                <a:sym typeface="Arial"/>
              </a:rPr>
              <a:t>Cancer treatment is an exhaustive and complicated process for both patients and doctors.  Many treatment times take upwards of hours to complete, with doctors having to trace MRI images by hand to plan a patient's treatment.  Any reduction in these manual processes could have a profound effect on the overall care a patient receives.</a:t>
            </a:r>
            <a:endParaRPr sz="1600">
              <a:solidFill>
                <a:srgbClr val="000000"/>
              </a:solidFill>
              <a:latin typeface="Arial"/>
              <a:ea typeface="Arial"/>
              <a:cs typeface="Arial"/>
              <a:sym typeface="Arial"/>
            </a:endParaRPr>
          </a:p>
          <a:p>
            <a:pPr indent="-489958" lvl="1" marL="565150" rtl="0" algn="l">
              <a:spcBef>
                <a:spcPts val="640"/>
              </a:spcBef>
              <a:spcAft>
                <a:spcPts val="0"/>
              </a:spcAft>
              <a:buClr>
                <a:srgbClr val="000000"/>
              </a:buClr>
              <a:buSzPct val="99060"/>
              <a:buFont typeface="Noto Sans Symbols"/>
              <a:buChar char="⮚"/>
            </a:pPr>
            <a:r>
              <a:rPr b="1" lang="en" sz="2200" u="sng">
                <a:solidFill>
                  <a:srgbClr val="000000"/>
                </a:solidFill>
                <a:latin typeface="Arial"/>
                <a:ea typeface="Arial"/>
                <a:cs typeface="Arial"/>
                <a:sym typeface="Arial"/>
              </a:rPr>
              <a:t>Problem statement</a:t>
            </a:r>
            <a:r>
              <a:rPr b="1" lang="en" sz="2200">
                <a:solidFill>
                  <a:srgbClr val="000000"/>
                </a:solidFill>
                <a:latin typeface="Arial"/>
                <a:ea typeface="Arial"/>
                <a:cs typeface="Arial"/>
                <a:sym typeface="Arial"/>
              </a:rPr>
              <a:t>:</a:t>
            </a:r>
            <a:r>
              <a:rPr b="1" lang="en" sz="2200">
                <a:solidFill>
                  <a:srgbClr val="000000"/>
                </a:solidFill>
                <a:latin typeface="Arial"/>
                <a:ea typeface="Arial"/>
                <a:cs typeface="Arial"/>
                <a:sym typeface="Arial"/>
              </a:rPr>
              <a:t> </a:t>
            </a:r>
            <a:r>
              <a:rPr lang="en" sz="2100">
                <a:solidFill>
                  <a:srgbClr val="000000"/>
                </a:solidFill>
                <a:latin typeface="Arial"/>
                <a:ea typeface="Arial"/>
                <a:cs typeface="Arial"/>
                <a:sym typeface="Arial"/>
              </a:rPr>
              <a:t>The manual process of mapping out the ever-changing positions of tumors from MRI scans in order to administer radiation treatment is painstaking and time consuming. This is burdensome on both the patients, who face uncomfortable and inconvenient wait times in an already undesirable position, as well as the medical professionals. This process can be automated using existing machine learning techniques.</a:t>
            </a:r>
            <a:endParaRPr sz="2100">
              <a:solidFill>
                <a:srgbClr val="000000"/>
              </a:solidFill>
              <a:latin typeface="Arial"/>
              <a:ea typeface="Arial"/>
              <a:cs typeface="Arial"/>
              <a:sym typeface="Arial"/>
            </a:endParaRPr>
          </a:p>
          <a:p>
            <a:pPr indent="0" lvl="0" marL="0" rtl="0" algn="l">
              <a:spcBef>
                <a:spcPts val="640"/>
              </a:spcBef>
              <a:spcAft>
                <a:spcPts val="0"/>
              </a:spcAft>
              <a:buNone/>
            </a:pPr>
            <a:r>
              <a:t/>
            </a:r>
            <a:endParaRPr b="1" sz="3200">
              <a:solidFill>
                <a:srgbClr val="000000"/>
              </a:solidFill>
              <a:latin typeface="Arial"/>
              <a:ea typeface="Arial"/>
              <a:cs typeface="Arial"/>
              <a:sym typeface="Arial"/>
            </a:endParaRPr>
          </a:p>
          <a:p>
            <a:pPr indent="0" lvl="0" marL="0" rtl="0" algn="l">
              <a:spcBef>
                <a:spcPts val="640"/>
              </a:spcBef>
              <a:spcAft>
                <a:spcPts val="0"/>
              </a:spcAft>
              <a:buNone/>
            </a:pPr>
            <a:r>
              <a:t/>
            </a:r>
            <a:endParaRPr b="1" sz="32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 </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Average Test Error</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Dice Loss</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Focal Loss</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ResNet</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ResNet/ViT</a:t>
            </a:r>
            <a:endParaRPr b="1" sz="1100">
              <a:solidFill>
                <a:srgbClr val="FFFFFF"/>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FFFFFF"/>
                </a:solidFill>
                <a:latin typeface="Arial"/>
                <a:ea typeface="Arial"/>
                <a:cs typeface="Arial"/>
                <a:sym typeface="Arial"/>
              </a:rPr>
              <a:t>Vi</a:t>
            </a:r>
            <a:endParaRPr b="1" sz="3200">
              <a:solidFill>
                <a:srgbClr val="000000"/>
              </a:solidFill>
              <a:latin typeface="Arial"/>
              <a:ea typeface="Arial"/>
              <a:cs typeface="Arial"/>
              <a:sym typeface="Arial"/>
            </a:endParaRPr>
          </a:p>
        </p:txBody>
      </p:sp>
      <p:sp>
        <p:nvSpPr>
          <p:cNvPr id="93" name="Google Shape;93;p14"/>
          <p:cNvSpPr txBox="1"/>
          <p:nvPr>
            <p:ph idx="4294967295" type="body"/>
          </p:nvPr>
        </p:nvSpPr>
        <p:spPr>
          <a:xfrm>
            <a:off x="8325425" y="3363700"/>
            <a:ext cx="13349100" cy="18414000"/>
          </a:xfrm>
          <a:prstGeom prst="rect">
            <a:avLst/>
          </a:prstGeom>
          <a:noFill/>
          <a:ln cap="flat" cmpd="sng" w="9525">
            <a:solidFill>
              <a:srgbClr val="000000"/>
            </a:solidFill>
            <a:prstDash val="solid"/>
            <a:round/>
            <a:headEnd len="sm" w="sm" type="none"/>
            <a:tailEnd len="sm" w="sm" type="none"/>
          </a:ln>
        </p:spPr>
        <p:txBody>
          <a:bodyPr anchorCtr="0" anchor="t" bIns="147400" lIns="285750" spcFirstLastPara="1" rIns="294825" wrap="square" tIns="147400">
            <a:normAutofit/>
          </a:bodyPr>
          <a:lstStyle/>
          <a:p>
            <a:pPr indent="-565150" lvl="0" marL="565150" rtl="0" algn="l">
              <a:spcBef>
                <a:spcPts val="0"/>
              </a:spcBef>
              <a:spcAft>
                <a:spcPts val="0"/>
              </a:spcAft>
              <a:buClr>
                <a:srgbClr val="0000FF"/>
              </a:buClr>
              <a:buSzPts val="4000"/>
              <a:buNone/>
            </a:pPr>
            <a:r>
              <a:rPr b="1" lang="en" sz="3500">
                <a:solidFill>
                  <a:srgbClr val="0000FF"/>
                </a:solidFill>
              </a:rPr>
              <a:t>Methods</a:t>
            </a:r>
            <a:endParaRPr sz="5500"/>
          </a:p>
          <a:p>
            <a:pPr indent="-374650" lvl="0" marL="457200" rtl="0" algn="l">
              <a:spcBef>
                <a:spcPts val="640"/>
              </a:spcBef>
              <a:spcAft>
                <a:spcPts val="0"/>
              </a:spcAft>
              <a:buSzPts val="2300"/>
              <a:buChar char="➢"/>
            </a:pPr>
            <a:r>
              <a:rPr b="1" lang="en" sz="2300" u="sng"/>
              <a:t>Stage 1: classification (pre-processing)</a:t>
            </a:r>
            <a:endParaRPr b="1" sz="2300" u="sng"/>
          </a:p>
          <a:p>
            <a:pPr indent="0" lvl="0" marL="0" rtl="0" algn="l">
              <a:spcBef>
                <a:spcPts val="640"/>
              </a:spcBef>
              <a:spcAft>
                <a:spcPts val="0"/>
              </a:spcAft>
              <a:buNone/>
            </a:pPr>
            <a:r>
              <a:t/>
            </a:r>
            <a:endParaRPr/>
          </a:p>
          <a:p>
            <a:pPr indent="-565150" lvl="0" marL="565150" rtl="0" algn="l">
              <a:spcBef>
                <a:spcPts val="580"/>
              </a:spcBef>
              <a:spcAft>
                <a:spcPts val="0"/>
              </a:spcAft>
              <a:buClr>
                <a:schemeClr val="dk1"/>
              </a:buClr>
              <a:buSzPts val="2900"/>
              <a:buNone/>
            </a:pPr>
            <a:r>
              <a:t/>
            </a:r>
            <a:endParaRPr sz="4700">
              <a:latin typeface="Arial"/>
              <a:ea typeface="Arial"/>
              <a:cs typeface="Arial"/>
              <a:sym typeface="Arial"/>
            </a:endParaRPr>
          </a:p>
          <a:p>
            <a:pPr indent="-565150" lvl="0" marL="565150" rtl="0" algn="l">
              <a:spcBef>
                <a:spcPts val="580"/>
              </a:spcBef>
              <a:spcAft>
                <a:spcPts val="0"/>
              </a:spcAft>
              <a:buClr>
                <a:schemeClr val="dk1"/>
              </a:buClr>
              <a:buSzPts val="2900"/>
              <a:buNone/>
            </a:pPr>
            <a:r>
              <a:t/>
            </a:r>
            <a:endParaRPr sz="4600">
              <a:latin typeface="Arial"/>
              <a:ea typeface="Arial"/>
              <a:cs typeface="Arial"/>
              <a:sym typeface="Arial"/>
            </a:endParaRPr>
          </a:p>
          <a:p>
            <a:pPr indent="0" lvl="0" marL="0" rtl="0" algn="l">
              <a:spcBef>
                <a:spcPts val="580"/>
              </a:spcBef>
              <a:spcAft>
                <a:spcPts val="0"/>
              </a:spcAft>
              <a:buClr>
                <a:schemeClr val="dk1"/>
              </a:buClr>
              <a:buSzPts val="2900"/>
              <a:buNone/>
            </a:pPr>
            <a:r>
              <a:t/>
            </a:r>
            <a:endParaRPr>
              <a:latin typeface="Arial"/>
              <a:ea typeface="Arial"/>
              <a:cs typeface="Arial"/>
              <a:sym typeface="Arial"/>
            </a:endParaRPr>
          </a:p>
          <a:p>
            <a:pPr indent="0" lvl="0" marL="0" rtl="0" algn="l">
              <a:spcBef>
                <a:spcPts val="580"/>
              </a:spcBef>
              <a:spcAft>
                <a:spcPts val="0"/>
              </a:spcAft>
              <a:buClr>
                <a:schemeClr val="dk1"/>
              </a:buClr>
              <a:buSzPts val="2900"/>
              <a:buNone/>
            </a:pPr>
            <a:r>
              <a:t/>
            </a:r>
            <a:endParaRPr sz="4500">
              <a:latin typeface="Arial"/>
              <a:ea typeface="Arial"/>
              <a:cs typeface="Arial"/>
              <a:sym typeface="Arial"/>
            </a:endParaRPr>
          </a:p>
          <a:p>
            <a:pPr indent="0" lvl="0" marL="457200" rtl="0" algn="l">
              <a:spcBef>
                <a:spcPts val="580"/>
              </a:spcBef>
              <a:spcAft>
                <a:spcPts val="0"/>
              </a:spcAft>
              <a:buNone/>
            </a:pPr>
            <a:r>
              <a:t/>
            </a:r>
            <a:endParaRPr b="1" sz="3200" u="sng"/>
          </a:p>
          <a:p>
            <a:pPr indent="-374650" lvl="0" marL="457200" rtl="0" algn="l">
              <a:spcBef>
                <a:spcPts val="580"/>
              </a:spcBef>
              <a:spcAft>
                <a:spcPts val="0"/>
              </a:spcAft>
              <a:buSzPts val="2300"/>
              <a:buChar char="➢"/>
            </a:pPr>
            <a:r>
              <a:rPr b="1" lang="en" sz="2300" u="sng"/>
              <a:t>Stage 2: Segmentation</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1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0" rtl="0" algn="l">
              <a:spcBef>
                <a:spcPts val="580"/>
              </a:spcBef>
              <a:spcAft>
                <a:spcPts val="0"/>
              </a:spcAft>
              <a:buNone/>
            </a:pPr>
            <a:r>
              <a:t/>
            </a:r>
            <a:endParaRPr b="1" sz="17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914400" rtl="0" algn="l">
              <a:spcBef>
                <a:spcPts val="580"/>
              </a:spcBef>
              <a:spcAft>
                <a:spcPts val="0"/>
              </a:spcAft>
              <a:buNone/>
            </a:pPr>
            <a:r>
              <a:t/>
            </a:r>
            <a:endParaRPr b="1" sz="2300" u="sng"/>
          </a:p>
          <a:p>
            <a:pPr indent="0" lvl="0" marL="0" rtl="0" algn="l">
              <a:spcBef>
                <a:spcPts val="580"/>
              </a:spcBef>
              <a:spcAft>
                <a:spcPts val="0"/>
              </a:spcAft>
              <a:buNone/>
            </a:pPr>
            <a:r>
              <a:t/>
            </a:r>
            <a:endParaRPr b="1" sz="4000" u="sng"/>
          </a:p>
          <a:p>
            <a:pPr indent="-374650" lvl="1" marL="914400" rtl="0" algn="l">
              <a:spcBef>
                <a:spcPts val="580"/>
              </a:spcBef>
              <a:spcAft>
                <a:spcPts val="0"/>
              </a:spcAft>
              <a:buSzPts val="2300"/>
              <a:buChar char="○"/>
            </a:pPr>
            <a:r>
              <a:rPr b="1" lang="en" sz="2300" u="sng"/>
              <a:t>Alternative Architectures:</a:t>
            </a:r>
            <a:endParaRPr b="1" sz="2300" u="sng"/>
          </a:p>
          <a:p>
            <a:pPr indent="0" lvl="0" marL="914400" rtl="0" algn="l">
              <a:spcBef>
                <a:spcPts val="580"/>
              </a:spcBef>
              <a:spcAft>
                <a:spcPts val="0"/>
              </a:spcAft>
              <a:buNone/>
            </a:pPr>
            <a:r>
              <a:t/>
            </a:r>
            <a:endParaRPr b="1" sz="3200" u="sng"/>
          </a:p>
        </p:txBody>
      </p:sp>
      <p:sp>
        <p:nvSpPr>
          <p:cNvPr id="94" name="Google Shape;94;p14"/>
          <p:cNvSpPr txBox="1"/>
          <p:nvPr>
            <p:ph idx="4294967295" type="body"/>
          </p:nvPr>
        </p:nvSpPr>
        <p:spPr>
          <a:xfrm>
            <a:off x="22185625" y="3287500"/>
            <a:ext cx="10275600" cy="13540500"/>
          </a:xfrm>
          <a:prstGeom prst="rect">
            <a:avLst/>
          </a:prstGeom>
          <a:noFill/>
          <a:ln cap="flat" cmpd="sng" w="9525">
            <a:solidFill>
              <a:srgbClr val="000000"/>
            </a:solidFill>
            <a:prstDash val="solid"/>
            <a:round/>
            <a:headEnd len="sm" w="sm" type="none"/>
            <a:tailEnd len="sm" w="sm" type="none"/>
          </a:ln>
        </p:spPr>
        <p:txBody>
          <a:bodyPr anchorCtr="0" anchor="t" bIns="147400" lIns="294825" spcFirstLastPara="1" rIns="294825" wrap="square" tIns="147400">
            <a:normAutofit/>
          </a:bodyPr>
          <a:lstStyle/>
          <a:p>
            <a:pPr indent="-565150" lvl="0" marL="565150" rtl="0" algn="l">
              <a:lnSpc>
                <a:spcPct val="115000"/>
              </a:lnSpc>
              <a:spcBef>
                <a:spcPts val="0"/>
              </a:spcBef>
              <a:spcAft>
                <a:spcPts val="0"/>
              </a:spcAft>
              <a:buClr>
                <a:srgbClr val="0000FF"/>
              </a:buClr>
              <a:buSzPts val="4000"/>
              <a:buNone/>
            </a:pPr>
            <a:r>
              <a:rPr b="1" lang="en" sz="3500">
                <a:solidFill>
                  <a:srgbClr val="0000FF"/>
                </a:solidFill>
              </a:rPr>
              <a:t>Results</a:t>
            </a:r>
            <a:endParaRPr b="1" sz="1600">
              <a:solidFill>
                <a:srgbClr val="000000"/>
              </a:solidFill>
              <a:latin typeface="Arial"/>
              <a:ea typeface="Arial"/>
              <a:cs typeface="Arial"/>
              <a:sym typeface="Arial"/>
            </a:endParaRPr>
          </a:p>
          <a:p>
            <a:pPr indent="-349250" lvl="0" marL="457200" rtl="0" algn="l">
              <a:lnSpc>
                <a:spcPct val="115000"/>
              </a:lnSpc>
              <a:spcBef>
                <a:spcPts val="640"/>
              </a:spcBef>
              <a:spcAft>
                <a:spcPts val="0"/>
              </a:spcAft>
              <a:buClr>
                <a:srgbClr val="000000"/>
              </a:buClr>
              <a:buSzPts val="1900"/>
              <a:buFont typeface="Arial"/>
              <a:buChar char="●"/>
            </a:pPr>
            <a:r>
              <a:rPr b="1" lang="en" sz="1900">
                <a:solidFill>
                  <a:srgbClr val="000000"/>
                </a:solidFill>
                <a:latin typeface="Arial"/>
                <a:ea typeface="Arial"/>
                <a:cs typeface="Arial"/>
                <a:sym typeface="Arial"/>
              </a:rPr>
              <a:t>Stage 1 - Classification</a:t>
            </a:r>
            <a:endParaRPr b="1" sz="1900">
              <a:solidFill>
                <a:srgbClr val="000000"/>
              </a:solidFill>
              <a:latin typeface="Arial"/>
              <a:ea typeface="Arial"/>
              <a:cs typeface="Arial"/>
              <a:sym typeface="Arial"/>
            </a:endParaRPr>
          </a:p>
          <a:p>
            <a:pPr indent="-349250" lvl="1" marL="914400" rtl="0" algn="l">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Filter out the images with a threshold 0.00001 instead of usual 0.5</a:t>
            </a:r>
            <a:endParaRPr sz="1900">
              <a:solidFill>
                <a:srgbClr val="000000"/>
              </a:solidFill>
              <a:latin typeface="Arial"/>
              <a:ea typeface="Arial"/>
              <a:cs typeface="Arial"/>
              <a:sym typeface="Arial"/>
            </a:endParaRPr>
          </a:p>
          <a:p>
            <a:pPr indent="-349250" lvl="1" marL="914400" rtl="0" algn="l">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Effectively prevent ⅔ of the images without organs of interest continue to next step</a:t>
            </a:r>
            <a:endParaRPr sz="1900">
              <a:solidFill>
                <a:srgbClr val="000000"/>
              </a:solidFill>
              <a:latin typeface="Arial"/>
              <a:ea typeface="Arial"/>
              <a:cs typeface="Arial"/>
              <a:sym typeface="Arial"/>
            </a:endParaRPr>
          </a:p>
          <a:p>
            <a:pPr indent="-349250" lvl="0" marL="457200" rtl="0" algn="l">
              <a:lnSpc>
                <a:spcPct val="115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Stage 2 - Segmentation</a:t>
            </a:r>
            <a:endParaRPr b="1" sz="1900">
              <a:solidFill>
                <a:srgbClr val="000000"/>
              </a:solidFill>
              <a:latin typeface="Arial"/>
              <a:ea typeface="Arial"/>
              <a:cs typeface="Arial"/>
              <a:sym typeface="Arial"/>
            </a:endParaRPr>
          </a:p>
          <a:p>
            <a:pPr indent="-349250" lvl="1" marL="914400" rtl="0" algn="l">
              <a:lnSpc>
                <a:spcPct val="115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Loss function</a:t>
            </a:r>
            <a:r>
              <a:rPr lang="en" sz="1900">
                <a:solidFill>
                  <a:srgbClr val="000000"/>
                </a:solidFill>
                <a:latin typeface="Arial"/>
                <a:ea typeface="Arial"/>
                <a:cs typeface="Arial"/>
                <a:sym typeface="Arial"/>
              </a:rPr>
              <a:t> - 0.33 * Focal Loss + 0.67 * Tversky Loss </a:t>
            </a:r>
            <a:endParaRPr sz="1900">
              <a:solidFill>
                <a:srgbClr val="000000"/>
              </a:solidFill>
              <a:latin typeface="Arial"/>
              <a:ea typeface="Arial"/>
              <a:cs typeface="Arial"/>
              <a:sym typeface="Arial"/>
            </a:endParaRPr>
          </a:p>
          <a:p>
            <a:pPr indent="-349250" lvl="2" marL="1371600" rtl="0" algn="l">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Customized Loss to address the class imbalance issue in the data</a:t>
            </a:r>
            <a:endParaRPr sz="1900">
              <a:solidFill>
                <a:srgbClr val="000000"/>
              </a:solidFill>
              <a:latin typeface="Arial"/>
              <a:ea typeface="Arial"/>
              <a:cs typeface="Arial"/>
              <a:sym typeface="Arial"/>
            </a:endParaRPr>
          </a:p>
          <a:p>
            <a:pPr indent="-349250" lvl="2" marL="1371600" rtl="0" algn="l">
              <a:spcBef>
                <a:spcPts val="640"/>
              </a:spcBef>
              <a:spcAft>
                <a:spcPts val="0"/>
              </a:spcAft>
              <a:buClr>
                <a:srgbClr val="000000"/>
              </a:buClr>
              <a:buSzPts val="1900"/>
              <a:buFont typeface="Arial"/>
              <a:buChar char="■"/>
            </a:pPr>
            <a:r>
              <a:rPr lang="en" sz="1900">
                <a:solidFill>
                  <a:srgbClr val="000000"/>
                </a:solidFill>
                <a:latin typeface="Arial"/>
                <a:ea typeface="Arial"/>
                <a:cs typeface="Arial"/>
                <a:sym typeface="Arial"/>
              </a:rPr>
              <a:t>Focal loss - generalization of BCE loss that measures/minimizes the pixel wise difference</a:t>
            </a:r>
            <a:endParaRPr sz="1900">
              <a:solidFill>
                <a:srgbClr val="000000"/>
              </a:solidFill>
              <a:latin typeface="Arial"/>
              <a:ea typeface="Arial"/>
              <a:cs typeface="Arial"/>
              <a:sym typeface="Arial"/>
            </a:endParaRPr>
          </a:p>
          <a:p>
            <a:pPr indent="-349250" lvl="2" marL="1371600" rtl="0" algn="l">
              <a:spcBef>
                <a:spcPts val="640"/>
              </a:spcBef>
              <a:spcAft>
                <a:spcPts val="0"/>
              </a:spcAft>
              <a:buClr>
                <a:srgbClr val="000000"/>
              </a:buClr>
              <a:buSzPts val="1900"/>
              <a:buFont typeface="Arial"/>
              <a:buChar char="■"/>
            </a:pPr>
            <a:r>
              <a:rPr lang="en" sz="1900">
                <a:solidFill>
                  <a:srgbClr val="000000"/>
                </a:solidFill>
                <a:latin typeface="Arial"/>
                <a:ea typeface="Arial"/>
                <a:cs typeface="Arial"/>
                <a:sym typeface="Arial"/>
              </a:rPr>
              <a:t>Tversky loss - generalization of Dice loss that measures/maximize the overlapping shape &amp; region</a:t>
            </a:r>
            <a:endParaRPr sz="1900">
              <a:solidFill>
                <a:srgbClr val="000000"/>
              </a:solidFill>
              <a:latin typeface="Arial"/>
              <a:ea typeface="Arial"/>
              <a:cs typeface="Arial"/>
              <a:sym typeface="Arial"/>
            </a:endParaRPr>
          </a:p>
          <a:p>
            <a:pPr indent="-361950" lvl="1" marL="565150" rtl="0" algn="l">
              <a:spcBef>
                <a:spcPts val="640"/>
              </a:spcBef>
              <a:spcAft>
                <a:spcPts val="0"/>
              </a:spcAft>
              <a:buClr>
                <a:schemeClr val="dk1"/>
              </a:buClr>
              <a:buSzPts val="3200"/>
              <a:buFont typeface="Noto Sans Symbols"/>
              <a:buNone/>
            </a:pPr>
            <a:r>
              <a:t/>
            </a:r>
            <a:endParaRPr sz="3200">
              <a:solidFill>
                <a:srgbClr val="000000"/>
              </a:solidFill>
              <a:latin typeface="Arial"/>
              <a:ea typeface="Arial"/>
              <a:cs typeface="Arial"/>
              <a:sym typeface="Arial"/>
            </a:endParaRPr>
          </a:p>
          <a:p>
            <a:pPr indent="-565150" lvl="0" marL="565150" rtl="0" algn="l">
              <a:spcBef>
                <a:spcPts val="580"/>
              </a:spcBef>
              <a:spcAft>
                <a:spcPts val="0"/>
              </a:spcAft>
              <a:buClr>
                <a:schemeClr val="dk1"/>
              </a:buClr>
              <a:buSzPts val="2900"/>
              <a:buNone/>
            </a:pPr>
            <a:r>
              <a:t/>
            </a:r>
            <a:endParaRPr>
              <a:latin typeface="Arial"/>
              <a:ea typeface="Arial"/>
              <a:cs typeface="Arial"/>
              <a:sym typeface="Arial"/>
            </a:endParaRPr>
          </a:p>
        </p:txBody>
      </p:sp>
      <p:sp>
        <p:nvSpPr>
          <p:cNvPr id="95" name="Google Shape;95;p14"/>
          <p:cNvSpPr txBox="1"/>
          <p:nvPr>
            <p:ph idx="4294967295" type="title"/>
          </p:nvPr>
        </p:nvSpPr>
        <p:spPr>
          <a:xfrm>
            <a:off x="4567897" y="181300"/>
            <a:ext cx="22759500" cy="2169300"/>
          </a:xfrm>
          <a:prstGeom prst="rect">
            <a:avLst/>
          </a:prstGeom>
          <a:noFill/>
          <a:ln>
            <a:noFill/>
          </a:ln>
        </p:spPr>
        <p:txBody>
          <a:bodyPr anchorCtr="0" anchor="ctr" bIns="147400" lIns="294825" spcFirstLastPara="1" rIns="294825" wrap="square" tIns="147400">
            <a:noAutofit/>
          </a:bodyPr>
          <a:lstStyle/>
          <a:p>
            <a:pPr indent="0" lvl="0" marL="0" rtl="0" algn="ctr">
              <a:spcBef>
                <a:spcPts val="1000"/>
              </a:spcBef>
              <a:spcAft>
                <a:spcPts val="1000"/>
              </a:spcAft>
              <a:buNone/>
            </a:pPr>
            <a:r>
              <a:rPr lang="en" sz="5400">
                <a:solidFill>
                  <a:srgbClr val="1F1F1F"/>
                </a:solidFill>
                <a:highlight>
                  <a:srgbClr val="FFFFFF"/>
                </a:highlight>
                <a:latin typeface="Roboto"/>
                <a:ea typeface="Roboto"/>
                <a:cs typeface="Roboto"/>
                <a:sym typeface="Roboto"/>
              </a:rPr>
              <a:t>Application of Convolutional Neural Networks in </a:t>
            </a:r>
            <a:r>
              <a:rPr lang="en" sz="5400">
                <a:solidFill>
                  <a:srgbClr val="1F1F1F"/>
                </a:solidFill>
                <a:highlight>
                  <a:srgbClr val="FFFFFF"/>
                </a:highlight>
                <a:latin typeface="Roboto"/>
                <a:ea typeface="Roboto"/>
                <a:cs typeface="Roboto"/>
                <a:sym typeface="Roboto"/>
              </a:rPr>
              <a:t>Gastrointestinal</a:t>
            </a:r>
            <a:r>
              <a:rPr lang="en" sz="5400">
                <a:solidFill>
                  <a:srgbClr val="1F1F1F"/>
                </a:solidFill>
                <a:highlight>
                  <a:srgbClr val="FFFFFF"/>
                </a:highlight>
                <a:latin typeface="Roboto"/>
                <a:ea typeface="Roboto"/>
                <a:cs typeface="Roboto"/>
                <a:sym typeface="Roboto"/>
              </a:rPr>
              <a:t> MRI Image Segmentation</a:t>
            </a:r>
            <a:endParaRPr sz="4600">
              <a:latin typeface="Arial"/>
              <a:ea typeface="Arial"/>
              <a:cs typeface="Arial"/>
              <a:sym typeface="Arial"/>
            </a:endParaRPr>
          </a:p>
        </p:txBody>
      </p:sp>
      <p:pic>
        <p:nvPicPr>
          <p:cNvPr id="96" name="Google Shape;96;p14"/>
          <p:cNvPicPr preferRelativeResize="0"/>
          <p:nvPr/>
        </p:nvPicPr>
        <p:blipFill>
          <a:blip r:embed="rId3">
            <a:alphaModFix/>
          </a:blip>
          <a:stretch>
            <a:fillRect/>
          </a:stretch>
        </p:blipFill>
        <p:spPr>
          <a:xfrm>
            <a:off x="285750" y="181300"/>
            <a:ext cx="2540375" cy="2697175"/>
          </a:xfrm>
          <a:prstGeom prst="rect">
            <a:avLst/>
          </a:prstGeom>
          <a:noFill/>
          <a:ln>
            <a:noFill/>
          </a:ln>
        </p:spPr>
      </p:pic>
      <p:pic>
        <p:nvPicPr>
          <p:cNvPr id="97" name="Google Shape;97;p14"/>
          <p:cNvPicPr preferRelativeResize="0"/>
          <p:nvPr/>
        </p:nvPicPr>
        <p:blipFill>
          <a:blip r:embed="rId4">
            <a:alphaModFix/>
          </a:blip>
          <a:stretch>
            <a:fillRect/>
          </a:stretch>
        </p:blipFill>
        <p:spPr>
          <a:xfrm>
            <a:off x="9096519" y="4853325"/>
            <a:ext cx="6636131" cy="4791225"/>
          </a:xfrm>
          <a:prstGeom prst="rect">
            <a:avLst/>
          </a:prstGeom>
          <a:noFill/>
          <a:ln>
            <a:noFill/>
          </a:ln>
        </p:spPr>
      </p:pic>
      <p:pic>
        <p:nvPicPr>
          <p:cNvPr id="98" name="Google Shape;98;p14"/>
          <p:cNvPicPr preferRelativeResize="0"/>
          <p:nvPr/>
        </p:nvPicPr>
        <p:blipFill rotWithShape="1">
          <a:blip r:embed="rId5">
            <a:alphaModFix/>
          </a:blip>
          <a:srcRect b="0" l="-602" r="170" t="0"/>
          <a:stretch/>
        </p:blipFill>
        <p:spPr>
          <a:xfrm>
            <a:off x="10014487" y="10799850"/>
            <a:ext cx="9970900" cy="5158468"/>
          </a:xfrm>
          <a:prstGeom prst="rect">
            <a:avLst/>
          </a:prstGeom>
          <a:noFill/>
          <a:ln>
            <a:noFill/>
          </a:ln>
        </p:spPr>
      </p:pic>
      <p:graphicFrame>
        <p:nvGraphicFramePr>
          <p:cNvPr id="99" name="Google Shape;99;p14"/>
          <p:cNvGraphicFramePr/>
          <p:nvPr/>
        </p:nvGraphicFramePr>
        <p:xfrm>
          <a:off x="23365677" y="8491038"/>
          <a:ext cx="3000000" cy="3000000"/>
        </p:xfrm>
        <a:graphic>
          <a:graphicData uri="http://schemas.openxmlformats.org/drawingml/2006/table">
            <a:tbl>
              <a:tblPr>
                <a:noFill/>
                <a:tableStyleId>{F96BD2AC-E05B-4F0B-BCAF-776068F3DD65}</a:tableStyleId>
              </a:tblPr>
              <a:tblGrid>
                <a:gridCol w="1978825"/>
                <a:gridCol w="1928075"/>
                <a:gridCol w="1928075"/>
                <a:gridCol w="1928075"/>
              </a:tblGrid>
              <a:tr h="762600">
                <a:tc>
                  <a:txBody>
                    <a:bodyPr/>
                    <a:lstStyle/>
                    <a:p>
                      <a:pPr indent="0" lvl="0" marL="0" rtl="0" algn="ctr">
                        <a:lnSpc>
                          <a:spcPct val="115000"/>
                        </a:lnSpc>
                        <a:spcBef>
                          <a:spcPts val="1200"/>
                        </a:spcBef>
                        <a:spcAft>
                          <a:spcPts val="0"/>
                        </a:spcAft>
                        <a:buNone/>
                      </a:pPr>
                      <a:r>
                        <a:rPr b="1" lang="en" sz="2000">
                          <a:solidFill>
                            <a:srgbClr val="FFFFFF"/>
                          </a:solidFill>
                        </a:rPr>
                        <a:t>Segmentation Networks</a:t>
                      </a:r>
                      <a:r>
                        <a:rPr b="1" lang="en" sz="2000">
                          <a:solidFill>
                            <a:srgbClr val="FFFFFF"/>
                          </a:solidFill>
                        </a:rPr>
                        <a:t> </a:t>
                      </a:r>
                      <a:endParaRPr b="1" sz="2000">
                        <a:solidFill>
                          <a:srgbClr val="FFFFFF"/>
                        </a:solidFill>
                      </a:endParaRPr>
                    </a:p>
                  </a:txBody>
                  <a:tcPr marT="91425" marB="91425" marR="68575" marL="68575" anchor="ctr">
                    <a:lnL cap="flat" cmpd="sng" w="12700">
                      <a:solidFill>
                        <a:srgbClr val="FFFFFF"/>
                      </a:solidFill>
                      <a:prstDash val="solid"/>
                      <a:round/>
                      <a:headEnd len="sm" w="sm" type="none"/>
                      <a:tailEnd len="sm" w="sm" type="none"/>
                    </a:lnL>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1200"/>
                        </a:spcBef>
                        <a:spcAft>
                          <a:spcPts val="0"/>
                        </a:spcAft>
                        <a:buNone/>
                      </a:pPr>
                      <a:r>
                        <a:rPr lang="en" sz="3300">
                          <a:solidFill>
                            <a:srgbClr val="FFFFFF"/>
                          </a:solidFill>
                        </a:rPr>
                        <a:t> </a:t>
                      </a:r>
                      <a:r>
                        <a:rPr lang="en" sz="2300">
                          <a:solidFill>
                            <a:srgbClr val="FFFFFF"/>
                          </a:solidFill>
                        </a:rPr>
                        <a:t>Combined Loss</a:t>
                      </a:r>
                      <a:endParaRPr sz="2300">
                        <a:solidFill>
                          <a:srgbClr val="FFFFFF"/>
                        </a:solidFill>
                      </a:endParaRPr>
                    </a:p>
                  </a:txBody>
                  <a:tcPr marT="91425" marB="91425" marR="68575" marL="6857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1200"/>
                        </a:spcBef>
                        <a:spcAft>
                          <a:spcPts val="0"/>
                        </a:spcAft>
                        <a:buNone/>
                      </a:pPr>
                      <a:r>
                        <a:rPr lang="en" sz="2300">
                          <a:solidFill>
                            <a:srgbClr val="FFFFFF"/>
                          </a:solidFill>
                        </a:rPr>
                        <a:t>BCE Loss</a:t>
                      </a:r>
                      <a:endParaRPr sz="2300">
                        <a:solidFill>
                          <a:srgbClr val="FFFFFF"/>
                        </a:solidFill>
                      </a:endParaRPr>
                    </a:p>
                  </a:txBody>
                  <a:tcPr marT="91425" marB="91425" marR="68575" marL="6857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1200"/>
                        </a:spcBef>
                        <a:spcAft>
                          <a:spcPts val="0"/>
                        </a:spcAft>
                        <a:buNone/>
                      </a:pPr>
                      <a:r>
                        <a:rPr lang="en" sz="2300">
                          <a:solidFill>
                            <a:srgbClr val="FFFFFF"/>
                          </a:solidFill>
                        </a:rPr>
                        <a:t>Dice Loss</a:t>
                      </a:r>
                      <a:endParaRPr sz="2300">
                        <a:solidFill>
                          <a:srgbClr val="FFFFFF"/>
                        </a:solidFill>
                      </a:endParaRPr>
                    </a:p>
                  </a:txBody>
                  <a:tcPr marT="91425" marB="91425" marR="68575" marL="68575" anchor="ctr">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r>
              <a:tr h="468900">
                <a:tc>
                  <a:txBody>
                    <a:bodyPr/>
                    <a:lstStyle/>
                    <a:p>
                      <a:pPr indent="0" lvl="0" marL="0" rtl="0" algn="ctr">
                        <a:lnSpc>
                          <a:spcPct val="115000"/>
                        </a:lnSpc>
                        <a:spcBef>
                          <a:spcPts val="1200"/>
                        </a:spcBef>
                        <a:spcAft>
                          <a:spcPts val="0"/>
                        </a:spcAft>
                        <a:buNone/>
                      </a:pPr>
                      <a:r>
                        <a:rPr lang="en" sz="2300">
                          <a:solidFill>
                            <a:srgbClr val="FFFFFF"/>
                          </a:solidFill>
                        </a:rPr>
                        <a:t> </a:t>
                      </a:r>
                      <a:r>
                        <a:rPr lang="en" sz="2300">
                          <a:solidFill>
                            <a:srgbClr val="FFFFFF"/>
                          </a:solidFill>
                        </a:rPr>
                        <a:t>ResNet</a:t>
                      </a:r>
                      <a:endParaRPr sz="23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1200"/>
                        </a:spcBef>
                        <a:spcAft>
                          <a:spcPts val="0"/>
                        </a:spcAft>
                        <a:buNone/>
                      </a:pPr>
                      <a:r>
                        <a:rPr b="1" lang="en" sz="2300"/>
                        <a:t>0.1258</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4C6E7"/>
                    </a:solidFill>
                  </a:tcPr>
                </a:tc>
                <a:tc>
                  <a:txBody>
                    <a:bodyPr/>
                    <a:lstStyle/>
                    <a:p>
                      <a:pPr indent="0" lvl="0" marL="0" rtl="0" algn="ctr">
                        <a:lnSpc>
                          <a:spcPct val="115000"/>
                        </a:lnSpc>
                        <a:spcBef>
                          <a:spcPts val="1200"/>
                        </a:spcBef>
                        <a:spcAft>
                          <a:spcPts val="0"/>
                        </a:spcAft>
                        <a:buNone/>
                      </a:pPr>
                      <a:r>
                        <a:rPr b="1" lang="en" sz="2300"/>
                        <a:t>0.0349</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4C6E7"/>
                    </a:solidFill>
                  </a:tcPr>
                </a:tc>
                <a:tc>
                  <a:txBody>
                    <a:bodyPr/>
                    <a:lstStyle/>
                    <a:p>
                      <a:pPr indent="0" lvl="0" marL="0" rtl="0" algn="ctr">
                        <a:lnSpc>
                          <a:spcPct val="115000"/>
                        </a:lnSpc>
                        <a:spcBef>
                          <a:spcPts val="1200"/>
                        </a:spcBef>
                        <a:spcAft>
                          <a:spcPts val="0"/>
                        </a:spcAft>
                        <a:buNone/>
                      </a:pPr>
                      <a:r>
                        <a:rPr b="1" lang="en" sz="2300"/>
                        <a:t>0.2845</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4C6E7"/>
                    </a:solidFill>
                  </a:tcPr>
                </a:tc>
              </a:tr>
              <a:tr h="468900">
                <a:tc>
                  <a:txBody>
                    <a:bodyPr/>
                    <a:lstStyle/>
                    <a:p>
                      <a:pPr indent="0" lvl="0" marL="0" rtl="0" algn="ctr">
                        <a:lnSpc>
                          <a:spcPct val="115000"/>
                        </a:lnSpc>
                        <a:spcBef>
                          <a:spcPts val="1200"/>
                        </a:spcBef>
                        <a:spcAft>
                          <a:spcPts val="0"/>
                        </a:spcAft>
                        <a:buNone/>
                      </a:pPr>
                      <a:r>
                        <a:rPr lang="en" sz="2300">
                          <a:solidFill>
                            <a:srgbClr val="FFFFFF"/>
                          </a:solidFill>
                        </a:rPr>
                        <a:t> </a:t>
                      </a:r>
                      <a:r>
                        <a:rPr lang="en" sz="2300">
                          <a:solidFill>
                            <a:srgbClr val="FFFFFF"/>
                          </a:solidFill>
                        </a:rPr>
                        <a:t>ResNet/ViT</a:t>
                      </a:r>
                      <a:endParaRPr sz="23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1200"/>
                        </a:spcBef>
                        <a:spcAft>
                          <a:spcPts val="0"/>
                        </a:spcAft>
                        <a:buNone/>
                      </a:pPr>
                      <a:r>
                        <a:rPr b="1" lang="en" sz="2300"/>
                        <a:t>0.1117</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2">
                          <a:alpha val="0"/>
                        </a:schemeClr>
                      </a:solidFill>
                      <a:prstDash val="solid"/>
                      <a:round/>
                      <a:headEnd len="sm" w="sm" type="none"/>
                      <a:tailEnd len="sm" w="sm" type="none"/>
                    </a:lnB>
                    <a:solidFill>
                      <a:srgbClr val="D9E2F3"/>
                    </a:solidFill>
                  </a:tcPr>
                </a:tc>
                <a:tc>
                  <a:txBody>
                    <a:bodyPr/>
                    <a:lstStyle/>
                    <a:p>
                      <a:pPr indent="0" lvl="0" marL="0" rtl="0" algn="ctr">
                        <a:lnSpc>
                          <a:spcPct val="115000"/>
                        </a:lnSpc>
                        <a:spcBef>
                          <a:spcPts val="1200"/>
                        </a:spcBef>
                        <a:spcAft>
                          <a:spcPts val="0"/>
                        </a:spcAft>
                        <a:buNone/>
                      </a:pPr>
                      <a:r>
                        <a:rPr b="1" lang="en" sz="2300"/>
                        <a:t>0.0366</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2">
                          <a:alpha val="0"/>
                        </a:schemeClr>
                      </a:solidFill>
                      <a:prstDash val="solid"/>
                      <a:round/>
                      <a:headEnd len="sm" w="sm" type="none"/>
                      <a:tailEnd len="sm" w="sm" type="none"/>
                    </a:lnB>
                    <a:solidFill>
                      <a:srgbClr val="D9E2F3"/>
                    </a:solidFill>
                  </a:tcPr>
                </a:tc>
                <a:tc>
                  <a:txBody>
                    <a:bodyPr/>
                    <a:lstStyle/>
                    <a:p>
                      <a:pPr indent="0" lvl="0" marL="0" rtl="0" algn="ctr">
                        <a:lnSpc>
                          <a:spcPct val="115000"/>
                        </a:lnSpc>
                        <a:spcBef>
                          <a:spcPts val="1200"/>
                        </a:spcBef>
                        <a:spcAft>
                          <a:spcPts val="0"/>
                        </a:spcAft>
                        <a:buNone/>
                      </a:pPr>
                      <a:r>
                        <a:rPr b="1" lang="en" sz="2300"/>
                        <a:t>0.2476</a:t>
                      </a:r>
                      <a:endParaRPr b="1" sz="23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2">
                          <a:alpha val="0"/>
                        </a:schemeClr>
                      </a:solidFill>
                      <a:prstDash val="solid"/>
                      <a:round/>
                      <a:headEnd len="sm" w="sm" type="none"/>
                      <a:tailEnd len="sm" w="sm" type="none"/>
                    </a:lnB>
                    <a:solidFill>
                      <a:srgbClr val="D9E2F3"/>
                    </a:solidFill>
                  </a:tcPr>
                </a:tc>
              </a:tr>
            </a:tbl>
          </a:graphicData>
        </a:graphic>
      </p:graphicFrame>
      <p:pic>
        <p:nvPicPr>
          <p:cNvPr id="100" name="Google Shape;100;p14"/>
          <p:cNvPicPr preferRelativeResize="0"/>
          <p:nvPr/>
        </p:nvPicPr>
        <p:blipFill rotWithShape="1">
          <a:blip r:embed="rId6">
            <a:alphaModFix/>
          </a:blip>
          <a:srcRect b="0" l="386" r="396" t="0"/>
          <a:stretch/>
        </p:blipFill>
        <p:spPr>
          <a:xfrm>
            <a:off x="1803899" y="9022375"/>
            <a:ext cx="4492225" cy="4504050"/>
          </a:xfrm>
          <a:prstGeom prst="rect">
            <a:avLst/>
          </a:prstGeom>
          <a:noFill/>
          <a:ln>
            <a:noFill/>
          </a:ln>
        </p:spPr>
      </p:pic>
      <p:sp>
        <p:nvSpPr>
          <p:cNvPr id="101" name="Google Shape;101;p14"/>
          <p:cNvSpPr txBox="1"/>
          <p:nvPr/>
        </p:nvSpPr>
        <p:spPr>
          <a:xfrm>
            <a:off x="1628763" y="13526425"/>
            <a:ext cx="4842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900">
                <a:latin typeface="Lato"/>
                <a:ea typeface="Lato"/>
                <a:cs typeface="Lato"/>
                <a:sym typeface="Lato"/>
              </a:rPr>
              <a:t>Figure1: MRI image with true mask overlayed</a:t>
            </a:r>
            <a:endParaRPr b="1" i="1" sz="1900">
              <a:latin typeface="Lato"/>
              <a:ea typeface="Lato"/>
              <a:cs typeface="Lato"/>
              <a:sym typeface="Lato"/>
            </a:endParaRPr>
          </a:p>
        </p:txBody>
      </p:sp>
      <p:sp>
        <p:nvSpPr>
          <p:cNvPr id="102" name="Google Shape;102;p14"/>
          <p:cNvSpPr txBox="1"/>
          <p:nvPr/>
        </p:nvSpPr>
        <p:spPr>
          <a:xfrm>
            <a:off x="24053562" y="16304650"/>
            <a:ext cx="6539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100">
                <a:latin typeface="Lato"/>
                <a:ea typeface="Lato"/>
                <a:cs typeface="Lato"/>
                <a:sym typeface="Lato"/>
              </a:rPr>
              <a:t>Figure 2: True image masks (top) vs predicted image maks. Channels 0, 1, &amp; 2 correspond to the </a:t>
            </a:r>
            <a:r>
              <a:rPr b="1" i="1" lang="en" sz="1100">
                <a:latin typeface="Lato"/>
                <a:ea typeface="Lato"/>
                <a:cs typeface="Lato"/>
                <a:sym typeface="Lato"/>
              </a:rPr>
              <a:t> large bowel</a:t>
            </a:r>
            <a:r>
              <a:rPr b="1" i="1" lang="en" sz="1100">
                <a:latin typeface="Lato"/>
                <a:ea typeface="Lato"/>
                <a:cs typeface="Lato"/>
                <a:sym typeface="Lato"/>
              </a:rPr>
              <a:t>, small bowel, and </a:t>
            </a:r>
            <a:r>
              <a:rPr b="1" i="1" lang="en" sz="1100">
                <a:latin typeface="Lato"/>
                <a:ea typeface="Lato"/>
                <a:cs typeface="Lato"/>
                <a:sym typeface="Lato"/>
              </a:rPr>
              <a:t>stomach </a:t>
            </a:r>
            <a:r>
              <a:rPr b="1" i="1" lang="en" sz="1100">
                <a:latin typeface="Lato"/>
                <a:ea typeface="Lato"/>
                <a:cs typeface="Lato"/>
                <a:sym typeface="Lato"/>
              </a:rPr>
              <a:t>respectively.</a:t>
            </a:r>
            <a:endParaRPr b="1" i="1" sz="1100">
              <a:latin typeface="Lato"/>
              <a:ea typeface="Lato"/>
              <a:cs typeface="Lato"/>
              <a:sym typeface="Lato"/>
            </a:endParaRPr>
          </a:p>
        </p:txBody>
      </p:sp>
      <p:pic>
        <p:nvPicPr>
          <p:cNvPr id="103" name="Google Shape;103;p14"/>
          <p:cNvPicPr preferRelativeResize="0"/>
          <p:nvPr/>
        </p:nvPicPr>
        <p:blipFill>
          <a:blip r:embed="rId7">
            <a:alphaModFix/>
          </a:blip>
          <a:stretch>
            <a:fillRect/>
          </a:stretch>
        </p:blipFill>
        <p:spPr>
          <a:xfrm>
            <a:off x="15732638" y="19529327"/>
            <a:ext cx="4492227" cy="1863699"/>
          </a:xfrm>
          <a:prstGeom prst="rect">
            <a:avLst/>
          </a:prstGeom>
          <a:noFill/>
          <a:ln>
            <a:noFill/>
          </a:ln>
        </p:spPr>
      </p:pic>
      <p:pic>
        <p:nvPicPr>
          <p:cNvPr id="104" name="Google Shape;104;p14"/>
          <p:cNvPicPr preferRelativeResize="0"/>
          <p:nvPr/>
        </p:nvPicPr>
        <p:blipFill>
          <a:blip r:embed="rId8">
            <a:alphaModFix/>
          </a:blip>
          <a:stretch>
            <a:fillRect/>
          </a:stretch>
        </p:blipFill>
        <p:spPr>
          <a:xfrm>
            <a:off x="9594363" y="19680300"/>
            <a:ext cx="4358251" cy="1561750"/>
          </a:xfrm>
          <a:prstGeom prst="rect">
            <a:avLst/>
          </a:prstGeom>
          <a:noFill/>
          <a:ln>
            <a:noFill/>
          </a:ln>
        </p:spPr>
      </p:pic>
      <p:pic>
        <p:nvPicPr>
          <p:cNvPr id="105" name="Google Shape;105;p14"/>
          <p:cNvPicPr preferRelativeResize="0"/>
          <p:nvPr/>
        </p:nvPicPr>
        <p:blipFill rotWithShape="1">
          <a:blip r:embed="rId9">
            <a:alphaModFix/>
          </a:blip>
          <a:srcRect b="0" l="0" r="0" t="0"/>
          <a:stretch/>
        </p:blipFill>
        <p:spPr>
          <a:xfrm>
            <a:off x="23945360" y="11800600"/>
            <a:ext cx="6756124" cy="4504050"/>
          </a:xfrm>
          <a:prstGeom prst="rect">
            <a:avLst/>
          </a:prstGeom>
          <a:noFill/>
          <a:ln>
            <a:noFill/>
          </a:ln>
        </p:spPr>
      </p:pic>
      <p:sp>
        <p:nvSpPr>
          <p:cNvPr id="106" name="Google Shape;106;p14"/>
          <p:cNvSpPr txBox="1"/>
          <p:nvPr/>
        </p:nvSpPr>
        <p:spPr>
          <a:xfrm>
            <a:off x="4011882" y="2255643"/>
            <a:ext cx="24894600" cy="7695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1000"/>
              </a:spcAft>
              <a:buNone/>
            </a:pPr>
            <a:r>
              <a:rPr b="1" lang="en" sz="3600">
                <a:solidFill>
                  <a:srgbClr val="666666"/>
                </a:solidFill>
              </a:rPr>
              <a:t>By: </a:t>
            </a:r>
            <a:r>
              <a:rPr b="1" lang="en" sz="3800">
                <a:solidFill>
                  <a:srgbClr val="666666"/>
                </a:solidFill>
                <a:latin typeface="Raleway"/>
                <a:ea typeface="Raleway"/>
                <a:cs typeface="Raleway"/>
                <a:sym typeface="Raleway"/>
              </a:rPr>
              <a:t>Ryan Donoghue, Gabriel Vieira, Rongzhi Zhang, Mingyu Zhong, Ruide Li</a:t>
            </a:r>
            <a:endParaRPr sz="1100">
              <a:solidFill>
                <a:srgbClr val="666666"/>
              </a:solidFill>
            </a:endParaRPr>
          </a:p>
        </p:txBody>
      </p:sp>
      <p:sp>
        <p:nvSpPr>
          <p:cNvPr id="107" name="Google Shape;107;p14"/>
          <p:cNvSpPr txBox="1"/>
          <p:nvPr>
            <p:ph idx="4294967295" type="body"/>
          </p:nvPr>
        </p:nvSpPr>
        <p:spPr>
          <a:xfrm>
            <a:off x="285825" y="14342050"/>
            <a:ext cx="7528500" cy="7435500"/>
          </a:xfrm>
          <a:prstGeom prst="rect">
            <a:avLst/>
          </a:prstGeom>
          <a:noFill/>
          <a:ln cap="flat" cmpd="sng" w="9525">
            <a:solidFill>
              <a:srgbClr val="000000"/>
            </a:solidFill>
            <a:prstDash val="solid"/>
            <a:round/>
            <a:headEnd len="sm" w="sm" type="none"/>
            <a:tailEnd len="sm" w="sm" type="none"/>
          </a:ln>
        </p:spPr>
        <p:txBody>
          <a:bodyPr anchorCtr="0" anchor="t" bIns="147400" lIns="294825" spcFirstLastPara="1" rIns="294825" wrap="square" tIns="147400">
            <a:normAutofit/>
          </a:bodyPr>
          <a:lstStyle/>
          <a:p>
            <a:pPr indent="-565150" lvl="0" marL="565150" rtl="0" algn="l">
              <a:lnSpc>
                <a:spcPct val="115000"/>
              </a:lnSpc>
              <a:spcBef>
                <a:spcPts val="0"/>
              </a:spcBef>
              <a:spcAft>
                <a:spcPts val="0"/>
              </a:spcAft>
              <a:buClr>
                <a:srgbClr val="0000FF"/>
              </a:buClr>
              <a:buSzPts val="4000"/>
              <a:buNone/>
            </a:pPr>
            <a:r>
              <a:rPr b="1" lang="en" sz="3021">
                <a:solidFill>
                  <a:srgbClr val="0000FF"/>
                </a:solidFill>
              </a:rPr>
              <a:t>Justifications</a:t>
            </a:r>
            <a:endParaRPr b="1" sz="3021">
              <a:solidFill>
                <a:srgbClr val="0000FF"/>
              </a:solidFill>
            </a:endParaRPr>
          </a:p>
          <a:p>
            <a:pPr indent="-362857" lvl="0" marL="457200" rtl="0" algn="l">
              <a:spcBef>
                <a:spcPts val="1000"/>
              </a:spcBef>
              <a:spcAft>
                <a:spcPts val="0"/>
              </a:spcAft>
              <a:buClr>
                <a:srgbClr val="000000"/>
              </a:buClr>
              <a:buSzPts val="2114"/>
              <a:buFont typeface="Arial"/>
              <a:buChar char="➢"/>
            </a:pPr>
            <a:r>
              <a:rPr lang="en" sz="2114">
                <a:solidFill>
                  <a:srgbClr val="000000"/>
                </a:solidFill>
                <a:latin typeface="Arial"/>
                <a:ea typeface="Arial"/>
                <a:cs typeface="Arial"/>
                <a:sym typeface="Arial"/>
              </a:rPr>
              <a:t>2.5D Input</a:t>
            </a:r>
            <a:endParaRPr sz="21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Our dataset would only contain ~400 fully 3D examples to train from.  This is too few examples to train a 3D model.</a:t>
            </a:r>
            <a:endParaRPr sz="18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2.5D architecture will generally train faster* than a fully 3D architecture.</a:t>
            </a:r>
            <a:endParaRPr sz="18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Improvement over 2D approach as we are able to preserve some of the spatial relationship between slices.</a:t>
            </a:r>
            <a:endParaRPr sz="1814">
              <a:solidFill>
                <a:srgbClr val="000000"/>
              </a:solidFill>
              <a:latin typeface="Arial"/>
              <a:ea typeface="Arial"/>
              <a:cs typeface="Arial"/>
              <a:sym typeface="Arial"/>
            </a:endParaRPr>
          </a:p>
          <a:p>
            <a:pPr indent="-362857" lvl="0" marL="457200" rtl="0" algn="l">
              <a:spcBef>
                <a:spcPts val="0"/>
              </a:spcBef>
              <a:spcAft>
                <a:spcPts val="0"/>
              </a:spcAft>
              <a:buClr>
                <a:srgbClr val="000000"/>
              </a:buClr>
              <a:buSzPts val="2114"/>
              <a:buFont typeface="Arial"/>
              <a:buChar char="➢"/>
            </a:pPr>
            <a:r>
              <a:rPr lang="en" sz="2114">
                <a:solidFill>
                  <a:srgbClr val="000000"/>
                </a:solidFill>
                <a:latin typeface="Arial"/>
                <a:ea typeface="Arial"/>
                <a:cs typeface="Arial"/>
                <a:sym typeface="Arial"/>
              </a:rPr>
              <a:t>ResNet Pretrained Model</a:t>
            </a:r>
            <a:endParaRPr sz="21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ResNet was chosen at is the most advance fully convolutional Neural Network available.</a:t>
            </a:r>
            <a:endParaRPr sz="18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The ResNet architecture trains quickly* due the the batch normalization layers.</a:t>
            </a:r>
            <a:endParaRPr sz="18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ResNet50 was chosen as it allowed us to move to a larger or smaller architecture if we experienced any under or over fitting.</a:t>
            </a:r>
            <a:endParaRPr sz="1814">
              <a:solidFill>
                <a:srgbClr val="000000"/>
              </a:solidFill>
              <a:latin typeface="Arial"/>
              <a:ea typeface="Arial"/>
              <a:cs typeface="Arial"/>
              <a:sym typeface="Arial"/>
            </a:endParaRPr>
          </a:p>
          <a:p>
            <a:pPr indent="-343807" lvl="0" marL="4572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U-Net architecture</a:t>
            </a:r>
            <a:endParaRPr sz="1814">
              <a:solidFill>
                <a:srgbClr val="000000"/>
              </a:solidFill>
              <a:latin typeface="Arial"/>
              <a:ea typeface="Arial"/>
              <a:cs typeface="Arial"/>
              <a:sym typeface="Arial"/>
            </a:endParaRPr>
          </a:p>
          <a:p>
            <a:pPr indent="-343807" lvl="1" marL="914400" rtl="0" algn="l">
              <a:spcBef>
                <a:spcPts val="0"/>
              </a:spcBef>
              <a:spcAft>
                <a:spcPts val="0"/>
              </a:spcAft>
              <a:buClr>
                <a:srgbClr val="000000"/>
              </a:buClr>
              <a:buSzPts val="1814"/>
              <a:buFont typeface="Arial"/>
              <a:buChar char="○"/>
            </a:pPr>
            <a:r>
              <a:rPr lang="en" sz="1814">
                <a:solidFill>
                  <a:srgbClr val="000000"/>
                </a:solidFill>
                <a:latin typeface="Arial"/>
                <a:ea typeface="Arial"/>
                <a:cs typeface="Arial"/>
                <a:sym typeface="Arial"/>
              </a:rPr>
              <a:t>Allows skip connections</a:t>
            </a:r>
            <a:endParaRPr sz="1814">
              <a:solidFill>
                <a:srgbClr val="000000"/>
              </a:solidFill>
              <a:latin typeface="Arial"/>
              <a:ea typeface="Arial"/>
              <a:cs typeface="Arial"/>
              <a:sym typeface="Arial"/>
            </a:endParaRPr>
          </a:p>
          <a:p>
            <a:pPr indent="-331107" lvl="2" marL="1371600" rtl="0" algn="l">
              <a:spcBef>
                <a:spcPts val="0"/>
              </a:spcBef>
              <a:spcAft>
                <a:spcPts val="0"/>
              </a:spcAft>
              <a:buClr>
                <a:srgbClr val="000000"/>
              </a:buClr>
              <a:buSzPts val="1614"/>
              <a:buFont typeface="Arial"/>
              <a:buChar char="■"/>
            </a:pPr>
            <a:r>
              <a:rPr lang="en" sz="1614">
                <a:solidFill>
                  <a:srgbClr val="000000"/>
                </a:solidFill>
                <a:latin typeface="Arial"/>
                <a:ea typeface="Arial"/>
                <a:cs typeface="Arial"/>
                <a:sym typeface="Arial"/>
              </a:rPr>
              <a:t>Able to provide more information to each step by include the global and local feature extraction into each layer input</a:t>
            </a:r>
            <a:endParaRPr sz="1614">
              <a:solidFill>
                <a:srgbClr val="000000"/>
              </a:solidFill>
              <a:latin typeface="Arial"/>
              <a:ea typeface="Arial"/>
              <a:cs typeface="Arial"/>
              <a:sym typeface="Arial"/>
            </a:endParaRPr>
          </a:p>
          <a:p>
            <a:pPr indent="0" lvl="0" marL="0" rtl="0" algn="l">
              <a:spcBef>
                <a:spcPts val="640"/>
              </a:spcBef>
              <a:spcAft>
                <a:spcPts val="0"/>
              </a:spcAft>
              <a:buNone/>
            </a:pPr>
            <a:r>
              <a:rPr lang="en" sz="1214">
                <a:solidFill>
                  <a:srgbClr val="000000"/>
                </a:solidFill>
                <a:latin typeface="Arial"/>
                <a:ea typeface="Arial"/>
                <a:cs typeface="Arial"/>
                <a:sym typeface="Arial"/>
              </a:rPr>
              <a:t>*</a:t>
            </a:r>
            <a:r>
              <a:rPr lang="en" sz="1114">
                <a:solidFill>
                  <a:srgbClr val="000000"/>
                </a:solidFill>
                <a:latin typeface="Arial"/>
                <a:ea typeface="Arial"/>
                <a:cs typeface="Arial"/>
                <a:sym typeface="Arial"/>
              </a:rPr>
              <a:t>Note: Fast training time is a concern due to the timeframe in which this project needed to be completed</a:t>
            </a:r>
            <a:endParaRPr sz="1114">
              <a:solidFill>
                <a:srgbClr val="000000"/>
              </a:solidFill>
              <a:latin typeface="Arial"/>
              <a:ea typeface="Arial"/>
              <a:cs typeface="Arial"/>
              <a:sym typeface="Arial"/>
            </a:endParaRPr>
          </a:p>
        </p:txBody>
      </p:sp>
      <p:sp>
        <p:nvSpPr>
          <p:cNvPr id="108" name="Google Shape;108;p14"/>
          <p:cNvSpPr txBox="1"/>
          <p:nvPr/>
        </p:nvSpPr>
        <p:spPr>
          <a:xfrm>
            <a:off x="15967375" y="3847500"/>
            <a:ext cx="5432400" cy="652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l">
              <a:spcBef>
                <a:spcPts val="0"/>
              </a:spcBef>
              <a:spcAft>
                <a:spcPts val="0"/>
              </a:spcAft>
              <a:buClr>
                <a:srgbClr val="4472C4"/>
              </a:buClr>
              <a:buSzPts val="2200"/>
              <a:buFont typeface="Lato"/>
              <a:buChar char="➢"/>
            </a:pPr>
            <a:r>
              <a:rPr lang="en" sz="2200">
                <a:solidFill>
                  <a:srgbClr val="4472C4"/>
                </a:solidFill>
                <a:latin typeface="Lato"/>
                <a:ea typeface="Lato"/>
                <a:cs typeface="Lato"/>
                <a:sym typeface="Lato"/>
              </a:rPr>
              <a:t>Pipeline Overview</a:t>
            </a:r>
            <a:endParaRPr sz="2200">
              <a:solidFill>
                <a:srgbClr val="4472C4"/>
              </a:solidFill>
              <a:latin typeface="Lato"/>
              <a:ea typeface="Lato"/>
              <a:cs typeface="Lato"/>
              <a:sym typeface="Lato"/>
            </a:endParaRPr>
          </a:p>
          <a:p>
            <a:pPr indent="-342900" lvl="1" marL="9144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Stage 1 - classifying the given slice into 1 (organs of </a:t>
            </a:r>
            <a:r>
              <a:rPr lang="en" sz="1800">
                <a:solidFill>
                  <a:srgbClr val="4472C4"/>
                </a:solidFill>
                <a:latin typeface="Lato"/>
                <a:ea typeface="Lato"/>
                <a:cs typeface="Lato"/>
                <a:sym typeface="Lato"/>
              </a:rPr>
              <a:t>interest</a:t>
            </a:r>
            <a:r>
              <a:rPr lang="en" sz="1800">
                <a:solidFill>
                  <a:srgbClr val="4472C4"/>
                </a:solidFill>
                <a:latin typeface="Lato"/>
                <a:ea typeface="Lato"/>
                <a:cs typeface="Lato"/>
                <a:sym typeface="Lato"/>
              </a:rPr>
              <a:t> is presented) and 0 (none of the organs of interest is presented)</a:t>
            </a:r>
            <a:endParaRPr sz="1800">
              <a:solidFill>
                <a:srgbClr val="4472C4"/>
              </a:solidFill>
              <a:latin typeface="Lato"/>
              <a:ea typeface="Lato"/>
              <a:cs typeface="Lato"/>
              <a:sym typeface="Lato"/>
            </a:endParaRPr>
          </a:p>
          <a:p>
            <a:pPr indent="-342900" lvl="2" marL="13716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Maximize recall to 100% so we do not filter out any useable slices  </a:t>
            </a:r>
            <a:endParaRPr sz="1800">
              <a:solidFill>
                <a:srgbClr val="4472C4"/>
              </a:solidFill>
              <a:latin typeface="Lato"/>
              <a:ea typeface="Lato"/>
              <a:cs typeface="Lato"/>
              <a:sym typeface="Lato"/>
            </a:endParaRPr>
          </a:p>
          <a:p>
            <a:pPr indent="-342900" lvl="2" marL="13716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More than 50% of the slices are the </a:t>
            </a:r>
            <a:r>
              <a:rPr lang="en" sz="1800">
                <a:solidFill>
                  <a:srgbClr val="4472C4"/>
                </a:solidFill>
                <a:latin typeface="Lato"/>
                <a:ea typeface="Lato"/>
                <a:cs typeface="Lato"/>
                <a:sym typeface="Lato"/>
              </a:rPr>
              <a:t>cross section</a:t>
            </a:r>
            <a:r>
              <a:rPr lang="en" sz="1800">
                <a:solidFill>
                  <a:srgbClr val="4472C4"/>
                </a:solidFill>
                <a:latin typeface="Lato"/>
                <a:ea typeface="Lato"/>
                <a:cs typeface="Lato"/>
                <a:sym typeface="Lato"/>
              </a:rPr>
              <a:t> of the skin which does not contain organs → filtered with a smaller classifying neural network to save resources and time</a:t>
            </a:r>
            <a:endParaRPr sz="1800">
              <a:solidFill>
                <a:srgbClr val="4472C4"/>
              </a:solidFill>
              <a:latin typeface="Lato"/>
              <a:ea typeface="Lato"/>
              <a:cs typeface="Lato"/>
              <a:sym typeface="Lato"/>
            </a:endParaRPr>
          </a:p>
          <a:p>
            <a:pPr indent="-342900" lvl="1" marL="9144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Stage 2 - Feed the went through inputs to segmentation model to yield the mask for the 3 organs of interest</a:t>
            </a:r>
            <a:endParaRPr sz="1800">
              <a:solidFill>
                <a:srgbClr val="4472C4"/>
              </a:solidFill>
              <a:latin typeface="Lato"/>
              <a:ea typeface="Lato"/>
              <a:cs typeface="Lato"/>
              <a:sym typeface="Lato"/>
            </a:endParaRPr>
          </a:p>
          <a:p>
            <a:pPr indent="-342900" lvl="2" marL="13716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U-Net architecture with Resnet-50 CNN for downsampling and upsampling</a:t>
            </a:r>
            <a:endParaRPr sz="1800">
              <a:solidFill>
                <a:srgbClr val="4472C4"/>
              </a:solidFill>
              <a:latin typeface="Lato"/>
              <a:ea typeface="Lato"/>
              <a:cs typeface="Lato"/>
              <a:sym typeface="Lato"/>
            </a:endParaRPr>
          </a:p>
          <a:p>
            <a:pPr indent="-342900" lvl="2" marL="13716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ViT paired with global feature extraction to provide additional information for upsampling</a:t>
            </a:r>
            <a:endParaRPr sz="1800">
              <a:solidFill>
                <a:srgbClr val="4472C4"/>
              </a:solidFill>
              <a:latin typeface="Lato"/>
              <a:ea typeface="Lato"/>
              <a:cs typeface="Lato"/>
              <a:sym typeface="Lato"/>
            </a:endParaRPr>
          </a:p>
          <a:p>
            <a:pPr indent="-342900" lvl="2" marL="1371600" rtl="0" algn="l">
              <a:spcBef>
                <a:spcPts val="0"/>
              </a:spcBef>
              <a:spcAft>
                <a:spcPts val="0"/>
              </a:spcAft>
              <a:buClr>
                <a:srgbClr val="4472C4"/>
              </a:buClr>
              <a:buSzPts val="1800"/>
              <a:buFont typeface="Lato"/>
              <a:buChar char="■"/>
            </a:pPr>
            <a:r>
              <a:rPr lang="en" sz="1800">
                <a:solidFill>
                  <a:srgbClr val="4472C4"/>
                </a:solidFill>
                <a:latin typeface="Lato"/>
                <a:ea typeface="Lato"/>
                <a:cs typeface="Lato"/>
                <a:sym typeface="Lato"/>
              </a:rPr>
              <a:t>Skip connection used to provide local feature extraction to each upsampling layer</a:t>
            </a:r>
            <a:endParaRPr sz="1800">
              <a:solidFill>
                <a:srgbClr val="4472C4"/>
              </a:solidFill>
              <a:latin typeface="Lato"/>
              <a:ea typeface="Lato"/>
              <a:cs typeface="Lato"/>
              <a:sym typeface="Lato"/>
            </a:endParaRPr>
          </a:p>
        </p:txBody>
      </p:sp>
      <p:sp>
        <p:nvSpPr>
          <p:cNvPr id="109" name="Google Shape;109;p14"/>
          <p:cNvSpPr txBox="1"/>
          <p:nvPr/>
        </p:nvSpPr>
        <p:spPr>
          <a:xfrm>
            <a:off x="8927825" y="16152250"/>
            <a:ext cx="12144300" cy="2697300"/>
          </a:xfrm>
          <a:prstGeom prst="rect">
            <a:avLst/>
          </a:prstGeom>
          <a:noFill/>
          <a:ln cap="flat" cmpd="sng" w="9525">
            <a:solidFill>
              <a:srgbClr val="4472C4"/>
            </a:solidFill>
            <a:prstDash val="solid"/>
            <a:round/>
            <a:headEnd len="sm" w="sm" type="none"/>
            <a:tailEnd len="sm" w="sm" type="none"/>
          </a:ln>
        </p:spPr>
        <p:txBody>
          <a:bodyPr anchorCtr="0" anchor="t" bIns="91425" lIns="91425" spcFirstLastPara="1" rIns="91425" wrap="square" tIns="91425">
            <a:noAutofit/>
          </a:bodyPr>
          <a:lstStyle/>
          <a:p>
            <a:pPr indent="-374650" lvl="0" marL="457200" rtl="0" algn="l">
              <a:spcBef>
                <a:spcPts val="0"/>
              </a:spcBef>
              <a:spcAft>
                <a:spcPts val="0"/>
              </a:spcAft>
              <a:buClr>
                <a:srgbClr val="4472C4"/>
              </a:buClr>
              <a:buSzPts val="2300"/>
              <a:buFont typeface="Lato"/>
              <a:buChar char="➢"/>
            </a:pPr>
            <a:r>
              <a:rPr lang="en" sz="2300">
                <a:solidFill>
                  <a:srgbClr val="4472C4"/>
                </a:solidFill>
                <a:latin typeface="Lato"/>
                <a:ea typeface="Lato"/>
                <a:cs typeface="Lato"/>
                <a:sym typeface="Lato"/>
              </a:rPr>
              <a:t>Training Process Overview - 2 Step Training</a:t>
            </a:r>
            <a:endParaRPr sz="2300">
              <a:solidFill>
                <a:srgbClr val="4472C4"/>
              </a:solidFill>
              <a:latin typeface="Lato"/>
              <a:ea typeface="Lato"/>
              <a:cs typeface="Lato"/>
              <a:sym typeface="Lato"/>
            </a:endParaRPr>
          </a:p>
          <a:p>
            <a:pPr indent="-361950" lvl="1" marL="914400" rtl="0" algn="l">
              <a:spcBef>
                <a:spcPts val="0"/>
              </a:spcBef>
              <a:spcAft>
                <a:spcPts val="0"/>
              </a:spcAft>
              <a:buClr>
                <a:srgbClr val="4472C4"/>
              </a:buClr>
              <a:buSzPts val="2100"/>
              <a:buFont typeface="Lato"/>
              <a:buChar char="○"/>
            </a:pPr>
            <a:r>
              <a:rPr lang="en" sz="2100">
                <a:solidFill>
                  <a:srgbClr val="4472C4"/>
                </a:solidFill>
                <a:latin typeface="Lato"/>
                <a:ea typeface="Lato"/>
                <a:cs typeface="Lato"/>
                <a:sym typeface="Lato"/>
              </a:rPr>
              <a:t>Step 1 - Freeze the pretrained weights and train the upsampling layer until convergence</a:t>
            </a:r>
            <a:endParaRPr sz="2100">
              <a:solidFill>
                <a:srgbClr val="4472C4"/>
              </a:solidFill>
              <a:latin typeface="Lato"/>
              <a:ea typeface="Lato"/>
              <a:cs typeface="Lato"/>
              <a:sym typeface="Lato"/>
            </a:endParaRPr>
          </a:p>
          <a:p>
            <a:pPr indent="-361950" lvl="2" marL="1371600" rtl="0" algn="l">
              <a:spcBef>
                <a:spcPts val="0"/>
              </a:spcBef>
              <a:spcAft>
                <a:spcPts val="0"/>
              </a:spcAft>
              <a:buClr>
                <a:srgbClr val="4472C4"/>
              </a:buClr>
              <a:buSzPts val="2100"/>
              <a:buFont typeface="Lato"/>
              <a:buChar char="■"/>
            </a:pPr>
            <a:r>
              <a:rPr lang="en" sz="2100">
                <a:solidFill>
                  <a:srgbClr val="4472C4"/>
                </a:solidFill>
                <a:latin typeface="Lato"/>
                <a:ea typeface="Lato"/>
                <a:cs typeface="Lato"/>
                <a:sym typeface="Lato"/>
              </a:rPr>
              <a:t>Pretrained downsampling </a:t>
            </a:r>
            <a:r>
              <a:rPr lang="en" sz="2100">
                <a:solidFill>
                  <a:srgbClr val="4472C4"/>
                </a:solidFill>
                <a:latin typeface="Lato"/>
                <a:ea typeface="Lato"/>
                <a:cs typeface="Lato"/>
                <a:sym typeface="Lato"/>
              </a:rPr>
              <a:t>weights</a:t>
            </a:r>
            <a:r>
              <a:rPr lang="en" sz="2100">
                <a:solidFill>
                  <a:srgbClr val="4472C4"/>
                </a:solidFill>
                <a:latin typeface="Lato"/>
                <a:ea typeface="Lato"/>
                <a:cs typeface="Lato"/>
                <a:sym typeface="Lato"/>
              </a:rPr>
              <a:t> can perform feature extraction to some </a:t>
            </a:r>
            <a:r>
              <a:rPr lang="en" sz="2100">
                <a:solidFill>
                  <a:srgbClr val="4472C4"/>
                </a:solidFill>
                <a:latin typeface="Lato"/>
                <a:ea typeface="Lato"/>
                <a:cs typeface="Lato"/>
                <a:sym typeface="Lato"/>
              </a:rPr>
              <a:t>extent</a:t>
            </a:r>
            <a:endParaRPr sz="2100">
              <a:solidFill>
                <a:srgbClr val="4472C4"/>
              </a:solidFill>
              <a:latin typeface="Lato"/>
              <a:ea typeface="Lato"/>
              <a:cs typeface="Lato"/>
              <a:sym typeface="Lato"/>
            </a:endParaRPr>
          </a:p>
          <a:p>
            <a:pPr indent="-361950" lvl="1" marL="914400" marR="0" rtl="0" algn="l">
              <a:lnSpc>
                <a:spcPct val="100000"/>
              </a:lnSpc>
              <a:spcBef>
                <a:spcPts val="0"/>
              </a:spcBef>
              <a:spcAft>
                <a:spcPts val="0"/>
              </a:spcAft>
              <a:buClr>
                <a:srgbClr val="4472C4"/>
              </a:buClr>
              <a:buSzPts val="2100"/>
              <a:buFont typeface="Lato"/>
              <a:buChar char="○"/>
            </a:pPr>
            <a:r>
              <a:rPr lang="en" sz="2100">
                <a:solidFill>
                  <a:srgbClr val="4472C4"/>
                </a:solidFill>
                <a:latin typeface="Lato"/>
                <a:ea typeface="Lato"/>
                <a:cs typeface="Lato"/>
                <a:sym typeface="Lato"/>
              </a:rPr>
              <a:t>Step 2 - Training all weights until convergence</a:t>
            </a:r>
            <a:endParaRPr sz="2100">
              <a:solidFill>
                <a:srgbClr val="4472C4"/>
              </a:solidFill>
              <a:latin typeface="Lato"/>
              <a:ea typeface="Lato"/>
              <a:cs typeface="Lato"/>
              <a:sym typeface="Lato"/>
            </a:endParaRPr>
          </a:p>
          <a:p>
            <a:pPr indent="-361950" lvl="2" marL="1371600" marR="0" rtl="0" algn="l">
              <a:lnSpc>
                <a:spcPct val="100000"/>
              </a:lnSpc>
              <a:spcBef>
                <a:spcPts val="0"/>
              </a:spcBef>
              <a:spcAft>
                <a:spcPts val="0"/>
              </a:spcAft>
              <a:buClr>
                <a:srgbClr val="4472C4"/>
              </a:buClr>
              <a:buSzPts val="2100"/>
              <a:buFont typeface="Lato"/>
              <a:buChar char="■"/>
            </a:pPr>
            <a:r>
              <a:rPr lang="en" sz="2100">
                <a:solidFill>
                  <a:srgbClr val="4472C4"/>
                </a:solidFill>
                <a:latin typeface="Lato"/>
                <a:ea typeface="Lato"/>
                <a:cs typeface="Lato"/>
                <a:sym typeface="Lato"/>
              </a:rPr>
              <a:t>Pretrained weights are for RGB images instead of 3 consecutive grayscale images</a:t>
            </a:r>
            <a:endParaRPr sz="2300">
              <a:solidFill>
                <a:srgbClr val="4472C4"/>
              </a:solidFill>
              <a:latin typeface="Lato"/>
              <a:ea typeface="Lato"/>
              <a:cs typeface="Lato"/>
              <a:sym typeface="Lato"/>
            </a:endParaRPr>
          </a:p>
          <a:p>
            <a:pPr indent="-374650" lvl="0" marL="457200" rtl="0" algn="l">
              <a:spcBef>
                <a:spcPts val="0"/>
              </a:spcBef>
              <a:spcAft>
                <a:spcPts val="0"/>
              </a:spcAft>
              <a:buClr>
                <a:srgbClr val="4472C4"/>
              </a:buClr>
              <a:buSzPts val="2300"/>
              <a:buFont typeface="Lato"/>
              <a:buChar char="➢"/>
            </a:pPr>
            <a:r>
              <a:rPr lang="en" sz="2300">
                <a:solidFill>
                  <a:srgbClr val="4472C4"/>
                </a:solidFill>
                <a:latin typeface="Lato"/>
                <a:ea typeface="Lato"/>
                <a:cs typeface="Lato"/>
                <a:sym typeface="Lato"/>
              </a:rPr>
              <a:t>The alternative architectures below are the individual components of the segmentation model in Stage 2</a:t>
            </a:r>
            <a:endParaRPr sz="2300">
              <a:solidFill>
                <a:srgbClr val="4472C4"/>
              </a:solidFill>
              <a:latin typeface="Lato"/>
              <a:ea typeface="Lato"/>
              <a:cs typeface="Lato"/>
              <a:sym typeface="Lato"/>
            </a:endParaRPr>
          </a:p>
        </p:txBody>
      </p:sp>
      <p:sp>
        <p:nvSpPr>
          <p:cNvPr id="110" name="Google Shape;110;p14"/>
          <p:cNvSpPr txBox="1"/>
          <p:nvPr/>
        </p:nvSpPr>
        <p:spPr>
          <a:xfrm>
            <a:off x="22201900" y="17090350"/>
            <a:ext cx="10275600" cy="468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0000FF"/>
                </a:solidFill>
                <a:latin typeface="Lato"/>
                <a:ea typeface="Lato"/>
                <a:cs typeface="Lato"/>
                <a:sym typeface="Lato"/>
              </a:rPr>
              <a:t>Future Work</a:t>
            </a:r>
            <a:endParaRPr sz="3500">
              <a:solidFill>
                <a:srgbClr val="0000FF"/>
              </a:solidFill>
              <a:latin typeface="Lato"/>
              <a:ea typeface="Lato"/>
              <a:cs typeface="Lato"/>
              <a:sym typeface="Lato"/>
            </a:endParaRPr>
          </a:p>
          <a:p>
            <a:pPr indent="-355600" lvl="0" marL="457200" rtl="0" algn="l">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Increase Pipeline Complexity</a:t>
            </a:r>
            <a:endParaRPr sz="2000">
              <a:solidFill>
                <a:schemeClr val="dk2"/>
              </a:solidFill>
              <a:latin typeface="Lato"/>
              <a:ea typeface="Lato"/>
              <a:cs typeface="Lato"/>
              <a:sym typeface="Lato"/>
            </a:endParaRPr>
          </a:p>
          <a:p>
            <a:pPr indent="-355600" lvl="1" marL="914400" rtl="0" algn="l">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Increase model size (ResNest-50 -&gt; ResNet-100) using more Convolution layers</a:t>
            </a:r>
            <a:endParaRPr sz="2000">
              <a:solidFill>
                <a:schemeClr val="dk2"/>
              </a:solidFill>
              <a:latin typeface="Lato"/>
              <a:ea typeface="Lato"/>
              <a:cs typeface="Lato"/>
              <a:sym typeface="Lato"/>
            </a:endParaRPr>
          </a:p>
          <a:p>
            <a:pPr indent="-355600" lvl="1" marL="914400" rtl="0" algn="l">
              <a:lnSpc>
                <a:spcPct val="115000"/>
              </a:lnSpc>
              <a:spcBef>
                <a:spcPts val="0"/>
              </a:spcBef>
              <a:spcAft>
                <a:spcPts val="0"/>
              </a:spcAft>
              <a:buSzPts val="2000"/>
              <a:buChar char="○"/>
            </a:pPr>
            <a:r>
              <a:rPr lang="en" sz="2000"/>
              <a:t>Replace vit_base_patch16_224 with vit_large_patch16_384 (increases transformer units from 12 → 24 &amp; handle larger dimension image data 224 → 338)</a:t>
            </a:r>
            <a:endParaRPr sz="2000"/>
          </a:p>
          <a:p>
            <a:pPr indent="-355600" lvl="1" marL="914400" rtl="0" algn="l">
              <a:lnSpc>
                <a:spcPct val="115000"/>
              </a:lnSpc>
              <a:spcBef>
                <a:spcPts val="0"/>
              </a:spcBef>
              <a:spcAft>
                <a:spcPts val="0"/>
              </a:spcAft>
              <a:buClr>
                <a:schemeClr val="dk2"/>
              </a:buClr>
              <a:buSzPts val="2000"/>
              <a:buFont typeface="Lato"/>
              <a:buChar char="○"/>
            </a:pPr>
            <a:r>
              <a:rPr lang="en" sz="2000"/>
              <a:t>Adding a smaller segmentation model to obtain a single mask for all 3 organs, </a:t>
            </a:r>
            <a:endParaRPr sz="2000"/>
          </a:p>
          <a:p>
            <a:pPr indent="-336550" lvl="2" marL="1371600" rtl="0" algn="l">
              <a:lnSpc>
                <a:spcPct val="115000"/>
              </a:lnSpc>
              <a:spcBef>
                <a:spcPts val="0"/>
              </a:spcBef>
              <a:spcAft>
                <a:spcPts val="0"/>
              </a:spcAft>
              <a:buClr>
                <a:schemeClr val="dk2"/>
              </a:buClr>
              <a:buSzPts val="1700"/>
              <a:buFont typeface="Lato"/>
              <a:buChar char="■"/>
            </a:pPr>
            <a:r>
              <a:rPr lang="en" sz="1700"/>
              <a:t>Feed this mask as additional information of the input image to the regular segmentation network</a:t>
            </a:r>
            <a:endParaRPr sz="1700"/>
          </a:p>
          <a:p>
            <a:pPr indent="-355600" lvl="0" marL="457200" rtl="0" algn="l">
              <a:lnSpc>
                <a:spcPct val="115000"/>
              </a:lnSpc>
              <a:spcBef>
                <a:spcPts val="0"/>
              </a:spcBef>
              <a:spcAft>
                <a:spcPts val="0"/>
              </a:spcAft>
              <a:buSzPts val="2000"/>
              <a:buChar char="➢"/>
            </a:pPr>
            <a:r>
              <a:rPr lang="en" sz="2000"/>
              <a:t>Loss Function</a:t>
            </a:r>
            <a:endParaRPr sz="2000"/>
          </a:p>
          <a:p>
            <a:pPr indent="-355600" lvl="1" marL="914400" rtl="0" algn="l">
              <a:lnSpc>
                <a:spcPct val="115000"/>
              </a:lnSpc>
              <a:spcBef>
                <a:spcPts val="0"/>
              </a:spcBef>
              <a:spcAft>
                <a:spcPts val="0"/>
              </a:spcAft>
              <a:buSzPts val="2000"/>
              <a:buChar char="○"/>
            </a:pPr>
            <a:r>
              <a:rPr lang="en" sz="2000"/>
              <a:t>Further tune hyperparameters of the custom loss function</a:t>
            </a:r>
            <a:endParaRPr sz="2000"/>
          </a:p>
          <a:p>
            <a:pPr indent="-355600" lvl="1" marL="914400" rtl="0" algn="l">
              <a:lnSpc>
                <a:spcPct val="115000"/>
              </a:lnSpc>
              <a:spcBef>
                <a:spcPts val="0"/>
              </a:spcBef>
              <a:spcAft>
                <a:spcPts val="0"/>
              </a:spcAft>
              <a:buSzPts val="2000"/>
              <a:buChar char="○"/>
            </a:pPr>
            <a:r>
              <a:rPr lang="en" sz="2000"/>
              <a:t>Add additional boundary loss function to </a:t>
            </a:r>
            <a:r>
              <a:rPr lang="en" sz="2000"/>
              <a:t>improve</a:t>
            </a:r>
            <a:r>
              <a:rPr lang="en" sz="2000"/>
              <a:t> the boundary pixel accuracy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