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29260800" cx="3657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">
          <p15:clr>
            <a:srgbClr val="A4A3A4"/>
          </p15:clr>
        </p15:guide>
        <p15:guide id="2" pos="288">
          <p15:clr>
            <a:srgbClr val="A4A3A4"/>
          </p15:clr>
        </p15:guide>
        <p15:guide id="3" pos="6624">
          <p15:clr>
            <a:srgbClr val="9AA0A6"/>
          </p15:clr>
        </p15:guide>
        <p15:guide id="4" pos="22752">
          <p15:clr>
            <a:srgbClr val="9AA0A6"/>
          </p15:clr>
        </p15:guide>
        <p15:guide id="5" pos="7488">
          <p15:clr>
            <a:srgbClr val="9AA0A6"/>
          </p15:clr>
        </p15:guide>
        <p15:guide id="6" orient="horz" pos="18144">
          <p15:clr>
            <a:srgbClr val="9AA0A6"/>
          </p15:clr>
        </p15:guide>
        <p15:guide id="7" orient="horz" pos="9316">
          <p15:clr>
            <a:srgbClr val="A4A3A4"/>
          </p15:clr>
        </p15:guide>
        <p15:guide id="8" pos="15552">
          <p15:clr>
            <a:srgbClr val="A4A3A4"/>
          </p15:clr>
        </p15:guide>
        <p15:guide id="9" pos="16464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jrybIQBdVeDmVPycTFvQDia8xE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 orient="horz"/>
        <p:guide pos="288"/>
        <p:guide pos="6624"/>
        <p:guide pos="22752"/>
        <p:guide pos="7488"/>
        <p:guide pos="18144" orient="horz"/>
        <p:guide pos="9316" orient="horz"/>
        <p:guide pos="15552"/>
        <p:guide pos="164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85875" y="685800"/>
            <a:ext cx="42862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285875" y="685800"/>
            <a:ext cx="42862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1246833" y="4235806"/>
            <a:ext cx="34082400" cy="116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7175" lIns="417175" spcFirstLastPara="1" rIns="417175" wrap="square" tIns="4171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00"/>
              <a:buNone/>
              <a:defRPr sz="2369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00"/>
              <a:buNone/>
              <a:defRPr sz="2369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00"/>
              <a:buNone/>
              <a:defRPr sz="2369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00"/>
              <a:buNone/>
              <a:defRPr sz="2369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00"/>
              <a:buNone/>
              <a:defRPr sz="2369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00"/>
              <a:buNone/>
              <a:defRPr sz="2369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00"/>
              <a:buNone/>
              <a:defRPr sz="2369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00"/>
              <a:buNone/>
              <a:defRPr sz="2369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00"/>
              <a:buNone/>
              <a:defRPr sz="23697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1246800" y="16123024"/>
            <a:ext cx="34082400" cy="4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17175" lIns="417175" spcFirstLastPara="1" rIns="417175" wrap="square" tIns="4171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7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79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79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79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79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79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79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79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798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33889830" y="26528524"/>
            <a:ext cx="2194800" cy="22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175" lIns="417175" spcFirstLastPara="1" rIns="417175" wrap="square" tIns="4171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1246800" y="6292624"/>
            <a:ext cx="34082400" cy="111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7175" lIns="417175" spcFirstLastPara="1" rIns="417175" wrap="square" tIns="4171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800"/>
              <a:buNone/>
              <a:defRPr sz="5479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800"/>
              <a:buNone/>
              <a:defRPr sz="5479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800"/>
              <a:buNone/>
              <a:defRPr sz="5479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800"/>
              <a:buNone/>
              <a:defRPr sz="5479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800"/>
              <a:buNone/>
              <a:defRPr sz="5479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800"/>
              <a:buNone/>
              <a:defRPr sz="5479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800"/>
              <a:buNone/>
              <a:defRPr sz="5479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800"/>
              <a:buNone/>
              <a:defRPr sz="5479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800"/>
              <a:buNone/>
              <a:defRPr sz="54795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1246800" y="17932660"/>
            <a:ext cx="34082400" cy="7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7175" lIns="417175" spcFirstLastPara="1" rIns="417175" wrap="square" tIns="417175">
            <a:noAutofit/>
          </a:bodyPr>
          <a:lstStyle>
            <a:lvl1pPr indent="-7493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200"/>
              <a:buChar char="●"/>
              <a:defRPr/>
            </a:lvl1pPr>
            <a:lvl2pPr indent="-635000" lvl="1" marL="914400" algn="ctr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6400"/>
              <a:buChar char="○"/>
              <a:defRPr/>
            </a:lvl2pPr>
            <a:lvl3pPr indent="-635000" lvl="2" marL="1371600" algn="ctr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6400"/>
              <a:buChar char="■"/>
              <a:defRPr/>
            </a:lvl3pPr>
            <a:lvl4pPr indent="-635000" lvl="3" marL="1828800" algn="ctr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6400"/>
              <a:buChar char="●"/>
              <a:defRPr/>
            </a:lvl4pPr>
            <a:lvl5pPr indent="-635000" lvl="4" marL="2286000" algn="ctr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6400"/>
              <a:buChar char="○"/>
              <a:defRPr/>
            </a:lvl5pPr>
            <a:lvl6pPr indent="-635000" lvl="5" marL="2743200" algn="ctr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6400"/>
              <a:buChar char="■"/>
              <a:defRPr/>
            </a:lvl6pPr>
            <a:lvl7pPr indent="-635000" lvl="6" marL="3200400" algn="ctr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6400"/>
              <a:buChar char="●"/>
              <a:defRPr/>
            </a:lvl7pPr>
            <a:lvl8pPr indent="-635000" lvl="7" marL="3657600" algn="ctr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6400"/>
              <a:buChar char="○"/>
              <a:defRPr/>
            </a:lvl8pPr>
            <a:lvl9pPr indent="-635000" lvl="8" marL="4114800" algn="ctr">
              <a:lnSpc>
                <a:spcPct val="115000"/>
              </a:lnSpc>
              <a:spcBef>
                <a:spcPts val="7299"/>
              </a:spcBef>
              <a:spcAft>
                <a:spcPts val="7299"/>
              </a:spcAft>
              <a:buSzPts val="6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33889830" y="26528524"/>
            <a:ext cx="2194800" cy="22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175" lIns="417175" spcFirstLastPara="1" rIns="417175" wrap="square" tIns="4171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33889830" y="26528524"/>
            <a:ext cx="2194800" cy="22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175" lIns="417175" spcFirstLastPara="1" rIns="417175" wrap="square" tIns="4171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1246800" y="12235948"/>
            <a:ext cx="34082400" cy="47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175" lIns="417175" spcFirstLastPara="1" rIns="417175" wrap="square" tIns="4171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0"/>
              <a:buNone/>
              <a:defRPr sz="163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0"/>
              <a:buNone/>
              <a:defRPr sz="1639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0"/>
              <a:buNone/>
              <a:defRPr sz="1639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0"/>
              <a:buNone/>
              <a:defRPr sz="1639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0"/>
              <a:buNone/>
              <a:defRPr sz="1639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0"/>
              <a:buNone/>
              <a:defRPr sz="1639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0"/>
              <a:buNone/>
              <a:defRPr sz="1639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0"/>
              <a:buNone/>
              <a:defRPr sz="1639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0"/>
              <a:buNone/>
              <a:defRPr sz="16398"/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33889830" y="26528524"/>
            <a:ext cx="2194800" cy="22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175" lIns="417175" spcFirstLastPara="1" rIns="417175" wrap="square" tIns="4171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title"/>
          </p:nvPr>
        </p:nvSpPr>
        <p:spPr>
          <a:xfrm>
            <a:off x="1246800" y="2531698"/>
            <a:ext cx="34082400" cy="3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17175" lIns="417175" spcFirstLastPara="1" rIns="417175" wrap="square" tIns="4171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1246800" y="6556302"/>
            <a:ext cx="34082400" cy="19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7175" lIns="417175" spcFirstLastPara="1" rIns="417175" wrap="square" tIns="417175">
            <a:noAutofit/>
          </a:bodyPr>
          <a:lstStyle>
            <a:lvl1pPr indent="-749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200"/>
              <a:buChar char="●"/>
              <a:defRPr/>
            </a:lvl1pPr>
            <a:lvl2pPr indent="-635000" lvl="1" marL="9144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6400"/>
              <a:buChar char="○"/>
              <a:defRPr/>
            </a:lvl2pPr>
            <a:lvl3pPr indent="-635000" lvl="2" marL="13716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6400"/>
              <a:buChar char="■"/>
              <a:defRPr/>
            </a:lvl3pPr>
            <a:lvl4pPr indent="-635000" lvl="3" marL="18288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6400"/>
              <a:buChar char="●"/>
              <a:defRPr/>
            </a:lvl4pPr>
            <a:lvl5pPr indent="-635000" lvl="4" marL="22860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6400"/>
              <a:buChar char="○"/>
              <a:defRPr/>
            </a:lvl5pPr>
            <a:lvl6pPr indent="-635000" lvl="5" marL="27432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6400"/>
              <a:buChar char="■"/>
              <a:defRPr/>
            </a:lvl6pPr>
            <a:lvl7pPr indent="-635000" lvl="6" marL="32004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6400"/>
              <a:buChar char="●"/>
              <a:defRPr/>
            </a:lvl7pPr>
            <a:lvl8pPr indent="-635000" lvl="7" marL="36576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6400"/>
              <a:buChar char="○"/>
              <a:defRPr/>
            </a:lvl8pPr>
            <a:lvl9pPr indent="-635000" lvl="8" marL="4114800" algn="l">
              <a:lnSpc>
                <a:spcPct val="115000"/>
              </a:lnSpc>
              <a:spcBef>
                <a:spcPts val="7299"/>
              </a:spcBef>
              <a:spcAft>
                <a:spcPts val="7299"/>
              </a:spcAft>
              <a:buSzPts val="6400"/>
              <a:buChar char="■"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33889830" y="26528524"/>
            <a:ext cx="2194800" cy="22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175" lIns="417175" spcFirstLastPara="1" rIns="417175" wrap="square" tIns="4171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1246800" y="2531698"/>
            <a:ext cx="34082400" cy="3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17175" lIns="417175" spcFirstLastPara="1" rIns="417175" wrap="square" tIns="4171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1246800" y="6556302"/>
            <a:ext cx="15999600" cy="19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7175" lIns="417175" spcFirstLastPara="1" rIns="417175" wrap="square" tIns="417175">
            <a:noAutofit/>
          </a:bodyPr>
          <a:lstStyle>
            <a:lvl1pPr indent="-635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399"/>
            </a:lvl1pPr>
            <a:lvl2pPr indent="-577850" lvl="1" marL="9144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5500"/>
              <a:buChar char="○"/>
              <a:defRPr sz="5499"/>
            </a:lvl2pPr>
            <a:lvl3pPr indent="-577850" lvl="2" marL="13716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5500"/>
              <a:buChar char="■"/>
              <a:defRPr sz="5499"/>
            </a:lvl3pPr>
            <a:lvl4pPr indent="-577850" lvl="3" marL="18288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5500"/>
              <a:buChar char="●"/>
              <a:defRPr sz="5499"/>
            </a:lvl4pPr>
            <a:lvl5pPr indent="-577850" lvl="4" marL="22860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5500"/>
              <a:buChar char="○"/>
              <a:defRPr sz="5499"/>
            </a:lvl5pPr>
            <a:lvl6pPr indent="-577850" lvl="5" marL="27432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5500"/>
              <a:buChar char="■"/>
              <a:defRPr sz="5499"/>
            </a:lvl6pPr>
            <a:lvl7pPr indent="-577850" lvl="6" marL="32004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5500"/>
              <a:buChar char="●"/>
              <a:defRPr sz="5499"/>
            </a:lvl7pPr>
            <a:lvl8pPr indent="-577850" lvl="7" marL="36576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5500"/>
              <a:buChar char="○"/>
              <a:defRPr sz="5499"/>
            </a:lvl8pPr>
            <a:lvl9pPr indent="-577850" lvl="8" marL="4114800" algn="l">
              <a:lnSpc>
                <a:spcPct val="115000"/>
              </a:lnSpc>
              <a:spcBef>
                <a:spcPts val="7299"/>
              </a:spcBef>
              <a:spcAft>
                <a:spcPts val="7299"/>
              </a:spcAft>
              <a:buSzPts val="5500"/>
              <a:buChar char="■"/>
              <a:defRPr sz="5499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19329600" y="6556302"/>
            <a:ext cx="15999600" cy="19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7175" lIns="417175" spcFirstLastPara="1" rIns="417175" wrap="square" tIns="417175">
            <a:noAutofit/>
          </a:bodyPr>
          <a:lstStyle>
            <a:lvl1pPr indent="-635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399"/>
            </a:lvl1pPr>
            <a:lvl2pPr indent="-577850" lvl="1" marL="9144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5500"/>
              <a:buChar char="○"/>
              <a:defRPr sz="5499"/>
            </a:lvl2pPr>
            <a:lvl3pPr indent="-577850" lvl="2" marL="13716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5500"/>
              <a:buChar char="■"/>
              <a:defRPr sz="5499"/>
            </a:lvl3pPr>
            <a:lvl4pPr indent="-577850" lvl="3" marL="18288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5500"/>
              <a:buChar char="●"/>
              <a:defRPr sz="5499"/>
            </a:lvl4pPr>
            <a:lvl5pPr indent="-577850" lvl="4" marL="22860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5500"/>
              <a:buChar char="○"/>
              <a:defRPr sz="5499"/>
            </a:lvl5pPr>
            <a:lvl6pPr indent="-577850" lvl="5" marL="27432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5500"/>
              <a:buChar char="■"/>
              <a:defRPr sz="5499"/>
            </a:lvl6pPr>
            <a:lvl7pPr indent="-577850" lvl="6" marL="32004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5500"/>
              <a:buChar char="●"/>
              <a:defRPr sz="5499"/>
            </a:lvl7pPr>
            <a:lvl8pPr indent="-577850" lvl="7" marL="36576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5500"/>
              <a:buChar char="○"/>
              <a:defRPr sz="5499"/>
            </a:lvl8pPr>
            <a:lvl9pPr indent="-577850" lvl="8" marL="4114800" algn="l">
              <a:lnSpc>
                <a:spcPct val="115000"/>
              </a:lnSpc>
              <a:spcBef>
                <a:spcPts val="7299"/>
              </a:spcBef>
              <a:spcAft>
                <a:spcPts val="7299"/>
              </a:spcAft>
              <a:buSzPts val="5500"/>
              <a:buChar char="■"/>
              <a:defRPr sz="5499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33889830" y="26528524"/>
            <a:ext cx="2194800" cy="22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175" lIns="417175" spcFirstLastPara="1" rIns="417175" wrap="square" tIns="4171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1246800" y="2531698"/>
            <a:ext cx="34082400" cy="3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17175" lIns="417175" spcFirstLastPara="1" rIns="417175" wrap="square" tIns="4171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33889830" y="26528524"/>
            <a:ext cx="2194800" cy="22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175" lIns="417175" spcFirstLastPara="1" rIns="417175" wrap="square" tIns="4171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1246800" y="3160746"/>
            <a:ext cx="11232000" cy="42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17175" lIns="417175" spcFirstLastPara="1" rIns="417175" wrap="square" tIns="4171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099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0998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0998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0998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0998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0998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0998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0998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0998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1246800" y="7905280"/>
            <a:ext cx="11232000" cy="18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17175" lIns="417175" spcFirstLastPara="1" rIns="417175" wrap="square" tIns="417175">
            <a:noAutofit/>
          </a:bodyPr>
          <a:lstStyle>
            <a:lvl1pPr indent="-577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Char char="●"/>
              <a:defRPr sz="5499"/>
            </a:lvl1pPr>
            <a:lvl2pPr indent="-577850" lvl="1" marL="9144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5500"/>
              <a:buChar char="○"/>
              <a:defRPr sz="5499"/>
            </a:lvl2pPr>
            <a:lvl3pPr indent="-577850" lvl="2" marL="13716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5500"/>
              <a:buChar char="■"/>
              <a:defRPr sz="5499"/>
            </a:lvl3pPr>
            <a:lvl4pPr indent="-577850" lvl="3" marL="18288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5500"/>
              <a:buChar char="●"/>
              <a:defRPr sz="5499"/>
            </a:lvl4pPr>
            <a:lvl5pPr indent="-577850" lvl="4" marL="22860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5500"/>
              <a:buChar char="○"/>
              <a:defRPr sz="5499"/>
            </a:lvl5pPr>
            <a:lvl6pPr indent="-577850" lvl="5" marL="27432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5500"/>
              <a:buChar char="■"/>
              <a:defRPr sz="5499"/>
            </a:lvl6pPr>
            <a:lvl7pPr indent="-577850" lvl="6" marL="32004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5500"/>
              <a:buChar char="●"/>
              <a:defRPr sz="5499"/>
            </a:lvl7pPr>
            <a:lvl8pPr indent="-577850" lvl="7" marL="36576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5500"/>
              <a:buChar char="○"/>
              <a:defRPr sz="5499"/>
            </a:lvl8pPr>
            <a:lvl9pPr indent="-577850" lvl="8" marL="4114800" algn="l">
              <a:lnSpc>
                <a:spcPct val="115000"/>
              </a:lnSpc>
              <a:spcBef>
                <a:spcPts val="7299"/>
              </a:spcBef>
              <a:spcAft>
                <a:spcPts val="7299"/>
              </a:spcAft>
              <a:buSzPts val="5500"/>
              <a:buChar char="■"/>
              <a:defRPr sz="5499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33889830" y="26528524"/>
            <a:ext cx="2194800" cy="22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175" lIns="417175" spcFirstLastPara="1" rIns="417175" wrap="square" tIns="4171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1961001" y="2560854"/>
            <a:ext cx="25471200" cy="232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175" lIns="417175" spcFirstLastPara="1" rIns="417175" wrap="square" tIns="4171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900"/>
              <a:buNone/>
              <a:defRPr sz="2189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900"/>
              <a:buNone/>
              <a:defRPr sz="2189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900"/>
              <a:buNone/>
              <a:defRPr sz="2189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900"/>
              <a:buNone/>
              <a:defRPr sz="2189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900"/>
              <a:buNone/>
              <a:defRPr sz="2189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900"/>
              <a:buNone/>
              <a:defRPr sz="2189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900"/>
              <a:buNone/>
              <a:defRPr sz="2189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900"/>
              <a:buNone/>
              <a:defRPr sz="2189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900"/>
              <a:buNone/>
              <a:defRPr sz="21897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33889830" y="26528524"/>
            <a:ext cx="2194800" cy="22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175" lIns="417175" spcFirstLastPara="1" rIns="417175" wrap="square" tIns="4171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18288000" y="-712"/>
            <a:ext cx="18288000" cy="2926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17150" lIns="417150" spcFirstLastPara="1" rIns="417150" wrap="square" tIns="4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"/>
              <a:buFont typeface="Arial"/>
              <a:buNone/>
            </a:pPr>
            <a:r>
              <a:t/>
            </a:r>
            <a:endParaRPr b="0" i="0" sz="4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1062000" y="7015396"/>
            <a:ext cx="16180800" cy="84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17175" lIns="417175" spcFirstLastPara="1" rIns="417175" wrap="square" tIns="4171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19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19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19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19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19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19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19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19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197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1062000" y="15946384"/>
            <a:ext cx="16180800" cy="7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17175" lIns="417175" spcFirstLastPara="1" rIns="417175" wrap="square" tIns="4171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19758000" y="4119184"/>
            <a:ext cx="15348000" cy="210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175" lIns="417175" spcFirstLastPara="1" rIns="417175" wrap="square" tIns="417175">
            <a:noAutofit/>
          </a:bodyPr>
          <a:lstStyle>
            <a:lvl1pPr indent="-749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200"/>
              <a:buChar char="●"/>
              <a:defRPr/>
            </a:lvl1pPr>
            <a:lvl2pPr indent="-635000" lvl="1" marL="9144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6400"/>
              <a:buChar char="○"/>
              <a:defRPr/>
            </a:lvl2pPr>
            <a:lvl3pPr indent="-635000" lvl="2" marL="13716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6400"/>
              <a:buChar char="■"/>
              <a:defRPr/>
            </a:lvl3pPr>
            <a:lvl4pPr indent="-635000" lvl="3" marL="18288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6400"/>
              <a:buChar char="●"/>
              <a:defRPr/>
            </a:lvl4pPr>
            <a:lvl5pPr indent="-635000" lvl="4" marL="22860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6400"/>
              <a:buChar char="○"/>
              <a:defRPr/>
            </a:lvl5pPr>
            <a:lvl6pPr indent="-635000" lvl="5" marL="27432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6400"/>
              <a:buChar char="■"/>
              <a:defRPr/>
            </a:lvl6pPr>
            <a:lvl7pPr indent="-635000" lvl="6" marL="32004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6400"/>
              <a:buChar char="●"/>
              <a:defRPr/>
            </a:lvl7pPr>
            <a:lvl8pPr indent="-635000" lvl="7" marL="3657600" algn="l">
              <a:lnSpc>
                <a:spcPct val="115000"/>
              </a:lnSpc>
              <a:spcBef>
                <a:spcPts val="7299"/>
              </a:spcBef>
              <a:spcAft>
                <a:spcPts val="0"/>
              </a:spcAft>
              <a:buSzPts val="6400"/>
              <a:buChar char="○"/>
              <a:defRPr/>
            </a:lvl8pPr>
            <a:lvl9pPr indent="-635000" lvl="8" marL="4114800" algn="l">
              <a:lnSpc>
                <a:spcPct val="115000"/>
              </a:lnSpc>
              <a:spcBef>
                <a:spcPts val="7299"/>
              </a:spcBef>
              <a:spcAft>
                <a:spcPts val="7299"/>
              </a:spcAft>
              <a:buSzPts val="6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33889830" y="26528524"/>
            <a:ext cx="2194800" cy="22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175" lIns="417175" spcFirstLastPara="1" rIns="417175" wrap="square" tIns="4171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1246800" y="24067272"/>
            <a:ext cx="23995200" cy="3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175" lIns="417175" spcFirstLastPara="1" rIns="417175" wrap="square" tIns="4171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33889830" y="26528524"/>
            <a:ext cx="2194800" cy="22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175" lIns="417175" spcFirstLastPara="1" rIns="417175" wrap="square" tIns="4171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1246800" y="2531698"/>
            <a:ext cx="34082400" cy="3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17175" lIns="417175" spcFirstLastPara="1" rIns="417175" wrap="square" tIns="417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1246800" y="6556302"/>
            <a:ext cx="34082400" cy="19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7175" lIns="417175" spcFirstLastPara="1" rIns="417175" wrap="square" tIns="417175">
            <a:noAutofit/>
          </a:bodyPr>
          <a:lstStyle>
            <a:lvl1pPr indent="-749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rial"/>
              <a:buChar char="●"/>
              <a:defRPr b="0" i="0" sz="8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0" lvl="1" marL="914400" marR="0" rtl="0" algn="l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Char char="○"/>
              <a:defRPr b="0" i="0" sz="6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0" lvl="2" marL="1371600" marR="0" rtl="0" algn="l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Char char="■"/>
              <a:defRPr b="0" i="0" sz="6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0" lvl="3" marL="1828800" marR="0" rtl="0" algn="l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Char char="●"/>
              <a:defRPr b="0" i="0" sz="6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0" lvl="4" marL="2286000" marR="0" rtl="0" algn="l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Char char="○"/>
              <a:defRPr b="0" i="0" sz="6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0" lvl="5" marL="2743200" marR="0" rtl="0" algn="l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Char char="■"/>
              <a:defRPr b="0" i="0" sz="6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0" lvl="6" marL="3200400" marR="0" rtl="0" algn="l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Char char="●"/>
              <a:defRPr b="0" i="0" sz="6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0" lvl="7" marL="3657600" marR="0" rtl="0" algn="l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Char char="○"/>
              <a:defRPr b="0" i="0" sz="6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0" lvl="8" marL="4114800" marR="0" rtl="0" algn="l">
              <a:lnSpc>
                <a:spcPct val="115000"/>
              </a:lnSpc>
              <a:spcBef>
                <a:spcPts val="7300"/>
              </a:spcBef>
              <a:spcAft>
                <a:spcPts val="7300"/>
              </a:spcAft>
              <a:buClr>
                <a:schemeClr val="dk2"/>
              </a:buClr>
              <a:buSzPts val="6400"/>
              <a:buFont typeface="Arial"/>
              <a:buChar char="■"/>
              <a:defRPr b="0" i="0" sz="6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33889830" y="26528524"/>
            <a:ext cx="2194800" cy="22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175" lIns="417175" spcFirstLastPara="1" rIns="417175" wrap="square" tIns="4171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None/>
              <a:defRPr b="0" i="0" sz="45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2.png"/><Relationship Id="rId13" Type="http://schemas.openxmlformats.org/officeDocument/2006/relationships/image" Target="../media/image6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>
            <a:hlinkClick/>
          </p:cNvPr>
          <p:cNvPicPr preferRelativeResize="0"/>
          <p:nvPr/>
        </p:nvPicPr>
        <p:blipFill rotWithShape="1">
          <a:blip r:embed="rId3">
            <a:alphaModFix/>
          </a:blip>
          <a:srcRect b="0" l="9" r="8" t="0"/>
          <a:stretch/>
        </p:blipFill>
        <p:spPr>
          <a:xfrm>
            <a:off x="-99300" y="3025150"/>
            <a:ext cx="12176998" cy="100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86667" y="23818744"/>
            <a:ext cx="12176992" cy="9747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5">
            <a:alphaModFix/>
          </a:blip>
          <a:srcRect b="0" l="9" r="8" t="0"/>
          <a:stretch/>
        </p:blipFill>
        <p:spPr>
          <a:xfrm>
            <a:off x="24586667" y="14464265"/>
            <a:ext cx="12176993" cy="9741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>
            <a:hlinkClick/>
          </p:cNvPr>
          <p:cNvPicPr preferRelativeResize="0"/>
          <p:nvPr/>
        </p:nvPicPr>
        <p:blipFill rotWithShape="1">
          <a:blip r:embed="rId6">
            <a:alphaModFix/>
          </a:blip>
          <a:srcRect b="23059" l="9" r="8" t="0"/>
          <a:stretch/>
        </p:blipFill>
        <p:spPr>
          <a:xfrm>
            <a:off x="-23100" y="11059222"/>
            <a:ext cx="12176998" cy="749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7">
            <a:alphaModFix/>
          </a:blip>
          <a:srcRect b="0" l="4495" r="4503" t="0"/>
          <a:stretch/>
        </p:blipFill>
        <p:spPr>
          <a:xfrm>
            <a:off x="11513825" y="5957825"/>
            <a:ext cx="13525402" cy="1188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8">
            <a:alphaModFix/>
          </a:blip>
          <a:srcRect b="9925" l="4111" r="4110" t="492"/>
          <a:stretch/>
        </p:blipFill>
        <p:spPr>
          <a:xfrm>
            <a:off x="25039225" y="5801750"/>
            <a:ext cx="10958577" cy="85540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/>
          <p:nvPr/>
        </p:nvSpPr>
        <p:spPr>
          <a:xfrm>
            <a:off x="490824" y="462225"/>
            <a:ext cx="35517900" cy="4851900"/>
          </a:xfrm>
          <a:prstGeom prst="rect">
            <a:avLst/>
          </a:prstGeom>
          <a:solidFill>
            <a:srgbClr val="00274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75" lIns="91425" spcFirstLastPara="1" rIns="9142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57"/>
              <a:buFont typeface="Arial"/>
              <a:buNone/>
            </a:pPr>
            <a:r>
              <a:t/>
            </a:r>
            <a:endParaRPr b="0" i="0" sz="7257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6001452" y="369678"/>
            <a:ext cx="29010000" cy="27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EECS 592: Applying Neural Architecture </a:t>
            </a:r>
            <a:endParaRPr b="1" i="0" sz="8400" u="none" cap="none" strike="noStrik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234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on Transformer Models</a:t>
            </a:r>
            <a:endParaRPr b="0" i="0" sz="8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6001452" y="3171717"/>
            <a:ext cx="272727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Alexandru Beloiu, Rongzhi Zhang, Jifeng Wang</a:t>
            </a:r>
            <a:endParaRPr b="0" i="0" sz="4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University of Michigan</a:t>
            </a:r>
            <a:endParaRPr b="0" i="0" sz="4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63" name="Google Shape;63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36242" y="1803754"/>
            <a:ext cx="4519402" cy="25402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64" name="Google Shape;64;p1"/>
          <p:cNvPicPr preferRelativeResize="0"/>
          <p:nvPr/>
        </p:nvPicPr>
        <p:blipFill rotWithShape="1">
          <a:blip r:embed="rId10">
            <a:alphaModFix/>
          </a:blip>
          <a:srcRect b="40715" l="16494" r="0" t="40731"/>
          <a:stretch/>
        </p:blipFill>
        <p:spPr>
          <a:xfrm>
            <a:off x="277078" y="26694464"/>
            <a:ext cx="11800629" cy="1638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>
            <a:hlinkClick/>
          </p:cNvPr>
          <p:cNvPicPr preferRelativeResize="0"/>
          <p:nvPr/>
        </p:nvPicPr>
        <p:blipFill rotWithShape="1">
          <a:blip r:embed="rId11">
            <a:alphaModFix/>
          </a:blip>
          <a:srcRect b="0" l="4554" r="4344" t="7294"/>
          <a:stretch/>
        </p:blipFill>
        <p:spPr>
          <a:xfrm>
            <a:off x="555250" y="18260300"/>
            <a:ext cx="10958577" cy="881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13326" y="23513950"/>
            <a:ext cx="13167250" cy="468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13">
            <a:alphaModFix/>
          </a:blip>
          <a:srcRect b="41558" l="4693" r="6243" t="0"/>
          <a:stretch/>
        </p:blipFill>
        <p:spPr>
          <a:xfrm>
            <a:off x="11596125" y="15841975"/>
            <a:ext cx="12984448" cy="774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