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61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ta, Dheeraj" initials="PD" lastIdx="0" clrIdx="0">
    <p:extLst>
      <p:ext uri="{19B8F6BF-5375-455C-9EA6-DF929625EA0E}">
        <p15:presenceInfo xmlns:p15="http://schemas.microsoft.com/office/powerpoint/2012/main" userId="S-1-5-21-1547161642-484763869-725345543-598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B"/>
    <a:srgbClr val="99FFCC"/>
    <a:srgbClr val="CCFFFF"/>
    <a:srgbClr val="CCFFCC"/>
    <a:srgbClr val="FFFFCC"/>
    <a:srgbClr val="FFFF99"/>
    <a:srgbClr val="00FF99"/>
    <a:srgbClr val="EAEAEA"/>
    <a:srgbClr val="009EE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16" d="100"/>
          <a:sy n="116" d="100"/>
        </p:scale>
        <p:origin x="132" y="186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76AD-A0DD-490D-BE17-0890D2B7213B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487B2-7FCE-4112-8FCA-23F7F7D13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3D60-25DE-4F4D-87B6-874307A3D25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52D2-9E6E-4985-AAE4-697681D006E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7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F58A-C356-4513-951C-76D1DA9E436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4AF1-2A9B-474F-9339-8AEB12974A7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9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5215-3E7E-45EA-9819-6948A85D307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1B56-7C44-435F-8874-53E364FE0FC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2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6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25C5-F2A1-4A1D-A49B-A3EAFB4F016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FC63-C4F1-42F0-A521-124D975FBA5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5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3DED-1C51-46CE-8609-4C7AA3BE902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6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17F-9D21-4328-B3CA-5D63C87067E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6"/>
            <a:ext cx="6156930" cy="4873625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5198-62F1-47D0-89A4-6BD2233595B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65126"/>
            <a:ext cx="10489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825625"/>
            <a:ext cx="1048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04DF-69B0-45F7-97C0-B0A8659DD3B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1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4725-80C8-4B93-9D73-C7FB577496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rajpatta/CourseProject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patta2@Illinois.edu" TargetMode="External"/><Relationship Id="rId5" Type="http://schemas.openxmlformats.org/officeDocument/2006/relationships/hyperlink" Target="mailto:peterz2@illinois.edu" TargetMode="External"/><Relationship Id="rId4" Type="http://schemas.openxmlformats.org/officeDocument/2006/relationships/hyperlink" Target="mailto:astrok2@illinois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space.illinois.edu/media/t/1_lbmrkx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aspace.illinois.edu/media/t/1_8an3avd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610E457-6891-4C35-BA81-3E23CACA4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" y="408838"/>
            <a:ext cx="7166769" cy="62071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E99753-073A-462C-9C67-3C14B6E9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918" y="1325447"/>
            <a:ext cx="4937919" cy="2844294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Text Classification</a:t>
            </a:r>
            <a:br>
              <a:rPr lang="en-US" sz="4400" b="1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</a:br>
            <a:r>
              <a:rPr lang="en-US" sz="4400" b="1" dirty="0">
                <a:solidFill>
                  <a:schemeClr val="accent2"/>
                </a:solidFill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Twitter Sarcasm Detection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692B7C-9568-4197-B03B-C8C3E1F422A3}"/>
              </a:ext>
            </a:extLst>
          </p:cNvPr>
          <p:cNvSpPr txBox="1">
            <a:spLocks/>
          </p:cNvSpPr>
          <p:nvPr/>
        </p:nvSpPr>
        <p:spPr>
          <a:xfrm>
            <a:off x="7338219" y="4800600"/>
            <a:ext cx="4823618" cy="2057400"/>
          </a:xfrm>
          <a:prstGeom prst="rect">
            <a:avLst/>
          </a:prstGeom>
          <a:solidFill>
            <a:srgbClr val="F0F4FB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Group Name – Sarcasm Experts</a:t>
            </a:r>
          </a:p>
          <a:p>
            <a:pPr algn="r"/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GitHub Link - </a:t>
            </a:r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  <a:hlinkClick r:id="rId3"/>
              </a:rPr>
              <a:t>https://github.com/dheerajpatta/CourseProject</a:t>
            </a:r>
            <a:endParaRPr lang="en-US" sz="1200" dirty="0">
              <a:latin typeface="CircularStd" panose="020B0604020101020102" pitchFamily="34" charset="0"/>
              <a:ea typeface="Roboto" panose="02000000000000000000" pitchFamily="2" charset="0"/>
              <a:cs typeface="CircularStd" panose="020B0604020101020102" pitchFamily="34" charset="0"/>
            </a:endParaRPr>
          </a:p>
          <a:p>
            <a:pPr algn="r"/>
            <a:endParaRPr lang="en-US" sz="1200" dirty="0">
              <a:solidFill>
                <a:schemeClr val="tx2"/>
              </a:solidFill>
              <a:latin typeface="CircularStd" panose="020B0604020101020102" pitchFamily="34" charset="0"/>
              <a:ea typeface="Roboto" panose="02000000000000000000" pitchFamily="2" charset="0"/>
              <a:cs typeface="CircularStd" panose="020B0604020101020102" pitchFamily="34" charset="0"/>
            </a:endParaRPr>
          </a:p>
          <a:p>
            <a:pPr algn="r"/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Artsiom Strok</a:t>
            </a:r>
            <a:b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</a:br>
            <a:r>
              <a:rPr lang="en-US" sz="1200" dirty="0">
                <a:latin typeface="CircularStd" panose="020B0604020101020102" pitchFamily="34" charset="0"/>
                <a:cs typeface="CircularStd" panose="020B0604020101020102" pitchFamily="34" charset="0"/>
                <a:hlinkClick r:id="rId4"/>
              </a:rPr>
              <a:t>astrok2@illinois.edu</a:t>
            </a:r>
            <a:endParaRPr lang="en-US" sz="1200" dirty="0">
              <a:latin typeface="CircularStd" panose="020B0604020101020102" pitchFamily="34" charset="0"/>
              <a:cs typeface="CircularStd" panose="020B0604020101020102" pitchFamily="34" charset="0"/>
            </a:endParaRPr>
          </a:p>
          <a:p>
            <a:pPr algn="r"/>
            <a:endParaRPr lang="en-US" sz="1200" dirty="0">
              <a:latin typeface="CircularStd" panose="020B0604020101020102" pitchFamily="34" charset="0"/>
              <a:ea typeface="Roboto" panose="02000000000000000000" pitchFamily="2" charset="0"/>
              <a:cs typeface="CircularStd" panose="020B0604020101020102" pitchFamily="34" charset="0"/>
            </a:endParaRPr>
          </a:p>
          <a:p>
            <a:pPr algn="r"/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Peter Zukerman</a:t>
            </a:r>
          </a:p>
          <a:p>
            <a:pPr algn="r"/>
            <a:r>
              <a:rPr lang="en-US" sz="1200" dirty="0">
                <a:latin typeface="CircularStd" panose="020B0604020101020102" pitchFamily="34" charset="0"/>
                <a:cs typeface="CircularStd" panose="020B0604020101020102" pitchFamily="34" charset="0"/>
                <a:hlinkClick r:id="rId5"/>
              </a:rPr>
              <a:t>peterz2@illinois.edu</a:t>
            </a:r>
            <a:endParaRPr lang="en-US" sz="1200" dirty="0">
              <a:latin typeface="CircularStd" panose="020B0604020101020102" pitchFamily="34" charset="0"/>
              <a:cs typeface="CircularStd" panose="020B0604020101020102" pitchFamily="34" charset="0"/>
            </a:endParaRPr>
          </a:p>
          <a:p>
            <a:pPr algn="r"/>
            <a:endParaRPr lang="en-US" sz="1200" dirty="0">
              <a:latin typeface="CircularStd" panose="020B0604020101020102" pitchFamily="34" charset="0"/>
              <a:ea typeface="Roboto" panose="02000000000000000000" pitchFamily="2" charset="0"/>
              <a:cs typeface="CircularStd" panose="020B0604020101020102" pitchFamily="34" charset="0"/>
            </a:endParaRPr>
          </a:p>
          <a:p>
            <a:pPr algn="r"/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Dheeraj Patta (Captain)</a:t>
            </a:r>
          </a:p>
          <a:p>
            <a:pPr algn="r"/>
            <a:r>
              <a:rPr lang="en-US" sz="12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  <a:hlinkClick r:id="rId6"/>
              </a:rPr>
              <a:t>npatta2@Illinois.edu</a:t>
            </a:r>
            <a:endParaRPr lang="en-US" sz="1200" dirty="0">
              <a:latin typeface="CircularStd" panose="020B0604020101020102" pitchFamily="34" charset="0"/>
              <a:ea typeface="Roboto" panose="02000000000000000000" pitchFamily="2" charset="0"/>
              <a:cs typeface="CircularStd" panose="020B0604020101020102" pitchFamily="34" charset="0"/>
            </a:endParaRPr>
          </a:p>
        </p:txBody>
      </p:sp>
      <p:pic>
        <p:nvPicPr>
          <p:cNvPr id="1026" name="Picture 2" descr="University logo | Design | Brand | Office of Strategic Marketing and  Branding | University of Illinois Urbana-Champaign">
            <a:extLst>
              <a:ext uri="{FF2B5EF4-FFF2-40B4-BE49-F238E27FC236}">
                <a16:creationId xmlns:a16="http://schemas.microsoft.com/office/drawing/2014/main" id="{0A61E73C-D5CB-4BE6-A2BD-6B01121C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794" y="0"/>
            <a:ext cx="1239044" cy="5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EEC094-EFB4-4A7A-9D2F-A578196D7360}"/>
              </a:ext>
            </a:extLst>
          </p:cNvPr>
          <p:cNvSpPr/>
          <p:nvPr/>
        </p:nvSpPr>
        <p:spPr>
          <a:xfrm>
            <a:off x="365919" y="6611779"/>
            <a:ext cx="28905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CS410 Text Information Systems -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1C39B-D052-476F-B7CE-480DFBDE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629400"/>
            <a:ext cx="365918" cy="228600"/>
          </a:xfrm>
          <a:solidFill>
            <a:schemeClr val="accent2"/>
          </a:solidFill>
        </p:spPr>
        <p:txBody>
          <a:bodyPr/>
          <a:lstStyle/>
          <a:p>
            <a:pPr algn="ctr"/>
            <a:fld id="{446D4725-80C8-4B93-9D73-C7FB577496B6}" type="slidenum">
              <a:rPr lang="en-US" sz="1000" smtClean="0">
                <a:solidFill>
                  <a:schemeClr val="bg1"/>
                </a:solidFill>
                <a:latin typeface="CircularStd" panose="020B0604020101020102" pitchFamily="34" charset="0"/>
                <a:cs typeface="CircularStd" panose="020B0604020101020102" pitchFamily="34" charset="0"/>
              </a:rPr>
              <a:pPr algn="ctr"/>
              <a:t>1</a:t>
            </a:fld>
            <a:endParaRPr lang="en-US" sz="1000" dirty="0">
              <a:solidFill>
                <a:schemeClr val="bg1"/>
              </a:solidFill>
              <a:latin typeface="CircularStd" panose="020B0604020101020102" pitchFamily="34" charset="0"/>
              <a:cs typeface="CircularStd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7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logo | Design | Brand | Office of Strategic Marketing and  Branding | University of Illinois Urbana-Champaign">
            <a:extLst>
              <a:ext uri="{FF2B5EF4-FFF2-40B4-BE49-F238E27FC236}">
                <a16:creationId xmlns:a16="http://schemas.microsoft.com/office/drawing/2014/main" id="{0A61E73C-D5CB-4BE6-A2BD-6B01121C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794" y="0"/>
            <a:ext cx="1239044" cy="5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EEC094-EFB4-4A7A-9D2F-A578196D7360}"/>
              </a:ext>
            </a:extLst>
          </p:cNvPr>
          <p:cNvSpPr/>
          <p:nvPr/>
        </p:nvSpPr>
        <p:spPr>
          <a:xfrm>
            <a:off x="365919" y="6611779"/>
            <a:ext cx="28905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ircularStd" panose="020B0604020101020102" pitchFamily="34" charset="0"/>
                <a:ea typeface="Roboto" panose="02000000000000000000" pitchFamily="2" charset="0"/>
                <a:cs typeface="CircularStd" panose="020B0604020101020102" pitchFamily="34" charset="0"/>
              </a:rPr>
              <a:t>CS410 Text Information Systems -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1C39B-D052-476F-B7CE-480DFBDE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629400"/>
            <a:ext cx="365918" cy="228600"/>
          </a:xfrm>
          <a:solidFill>
            <a:schemeClr val="accent2"/>
          </a:solidFill>
        </p:spPr>
        <p:txBody>
          <a:bodyPr/>
          <a:lstStyle/>
          <a:p>
            <a:pPr algn="ctr"/>
            <a:fld id="{446D4725-80C8-4B93-9D73-C7FB577496B6}" type="slidenum">
              <a:rPr lang="en-US" sz="1000" smtClean="0">
                <a:solidFill>
                  <a:schemeClr val="bg1"/>
                </a:solidFill>
                <a:latin typeface="CircularStd" panose="020B0604020101020102" pitchFamily="34" charset="0"/>
                <a:cs typeface="CircularStd" panose="020B0604020101020102" pitchFamily="34" charset="0"/>
              </a:rPr>
              <a:pPr algn="ctr"/>
              <a:t>2</a:t>
            </a:fld>
            <a:endParaRPr lang="en-US" sz="1000" dirty="0">
              <a:solidFill>
                <a:schemeClr val="bg1"/>
              </a:solidFill>
              <a:latin typeface="CircularStd" panose="020B0604020101020102" pitchFamily="34" charset="0"/>
              <a:cs typeface="CircularStd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70459-0F3F-46D8-B4C0-6E1443D31A2A}"/>
              </a:ext>
            </a:extLst>
          </p:cNvPr>
          <p:cNvSpPr txBox="1"/>
          <p:nvPr/>
        </p:nvSpPr>
        <p:spPr>
          <a:xfrm>
            <a:off x="0" y="0"/>
            <a:ext cx="10922794" cy="584775"/>
          </a:xfrm>
          <a:prstGeom prst="rect">
            <a:avLst/>
          </a:prstGeom>
          <a:solidFill>
            <a:srgbClr val="F0F4FB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ircularStd" panose="020B0604020101020102" pitchFamily="34" charset="0"/>
                <a:cs typeface="CircularStd" panose="020B0604020101020102" pitchFamily="34" charset="0"/>
              </a:rPr>
              <a:t>	Video Presentations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17A96-140A-42DF-AEB4-FE751322B6B4}"/>
              </a:ext>
            </a:extLst>
          </p:cNvPr>
          <p:cNvSpPr txBox="1"/>
          <p:nvPr/>
        </p:nvSpPr>
        <p:spPr>
          <a:xfrm>
            <a:off x="593853" y="2238510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</a:rPr>
              <a:t>Final Project Video Presentation (Long Form) – Duration – </a:t>
            </a:r>
            <a:r>
              <a:rPr lang="en-US" dirty="0">
                <a:highlight>
                  <a:srgbClr val="FFFF00"/>
                </a:highlight>
                <a:latin typeface="CircularStd" panose="020B0604020101020102" pitchFamily="34" charset="0"/>
                <a:cs typeface="CircularStd" panose="020B0604020101020102" pitchFamily="34" charset="0"/>
              </a:rPr>
              <a:t>32 Mins</a:t>
            </a:r>
          </a:p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  <a:hlinkClick r:id="rId3"/>
              </a:rPr>
              <a:t>https://mediaspace.illinois.edu/media/t/1_lbmrkxnd</a:t>
            </a:r>
            <a:endParaRPr lang="en-US" dirty="0">
              <a:latin typeface="CircularStd" panose="020B0604020101020102" pitchFamily="34" charset="0"/>
              <a:cs typeface="CircularStd" panose="020B0604020101020102" pitchFamily="34" charset="0"/>
            </a:endParaRPr>
          </a:p>
          <a:p>
            <a:endParaRPr lang="en-US" dirty="0">
              <a:latin typeface="CircularStd" panose="020B0604020101020102" pitchFamily="34" charset="0"/>
              <a:cs typeface="CircularStd" panose="020B0604020101020102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EA0B5-99EC-4735-8E07-583ABF0C4216}"/>
              </a:ext>
            </a:extLst>
          </p:cNvPr>
          <p:cNvSpPr txBox="1"/>
          <p:nvPr/>
        </p:nvSpPr>
        <p:spPr>
          <a:xfrm>
            <a:off x="593853" y="1257300"/>
            <a:ext cx="11014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</a:rPr>
              <a:t>The Media files are uploaded to UIUC Media Space and are “Unlisted” – Anyone with the below links can</a:t>
            </a:r>
          </a:p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</a:rPr>
              <a:t>view the video.</a:t>
            </a:r>
          </a:p>
          <a:p>
            <a:endParaRPr lang="en-US" dirty="0">
              <a:latin typeface="CircularStd" panose="020B0604020101020102" pitchFamily="34" charset="0"/>
              <a:cs typeface="CircularStd" panose="020B0604020101020102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CA194-4E35-44C2-8CD9-65CE104AB8E1}"/>
              </a:ext>
            </a:extLst>
          </p:cNvPr>
          <p:cNvSpPr txBox="1"/>
          <p:nvPr/>
        </p:nvSpPr>
        <p:spPr>
          <a:xfrm>
            <a:off x="593852" y="3472875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</a:rPr>
              <a:t>Final Project Video Presentation (Short Form) – Duration – </a:t>
            </a:r>
            <a:r>
              <a:rPr lang="en-US" dirty="0">
                <a:highlight>
                  <a:srgbClr val="00FFFF"/>
                </a:highlight>
                <a:latin typeface="CircularStd" panose="020B0604020101020102" pitchFamily="34" charset="0"/>
                <a:cs typeface="CircularStd" panose="020B0604020101020102" pitchFamily="34" charset="0"/>
              </a:rPr>
              <a:t>17 Mins</a:t>
            </a:r>
          </a:p>
          <a:p>
            <a:r>
              <a:rPr lang="en-US" dirty="0">
                <a:latin typeface="CircularStd" panose="020B0604020101020102" pitchFamily="34" charset="0"/>
                <a:cs typeface="CircularStd" panose="020B0604020101020102" pitchFamily="34" charset="0"/>
                <a:hlinkClick r:id="rId4"/>
              </a:rPr>
              <a:t>https://mediaspace.illinois.edu/media/t/1_8an3avdx</a:t>
            </a:r>
            <a:endParaRPr lang="en-US" dirty="0">
              <a:latin typeface="CircularStd" panose="020B0604020101020102" pitchFamily="34" charset="0"/>
              <a:cs typeface="CircularStd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7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9002</TotalTime>
  <Words>114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CircularStd</vt:lpstr>
      <vt:lpstr>Roboto</vt:lpstr>
      <vt:lpstr>Office Theme</vt:lpstr>
      <vt:lpstr>Text Classification Twitter Sarcasm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Patta, Dheeraj</dc:creator>
  <cp:lastModifiedBy>Patta, Dheeraj</cp:lastModifiedBy>
  <cp:revision>327</cp:revision>
  <dcterms:created xsi:type="dcterms:W3CDTF">2020-11-24T19:13:25Z</dcterms:created>
  <dcterms:modified xsi:type="dcterms:W3CDTF">2020-12-14T08:28:34Z</dcterms:modified>
</cp:coreProperties>
</file>