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71" r:id="rId5"/>
    <p:sldId id="264" r:id="rId6"/>
    <p:sldId id="265" r:id="rId7"/>
    <p:sldId id="266" r:id="rId8"/>
    <p:sldId id="257" r:id="rId9"/>
    <p:sldId id="259" r:id="rId10"/>
    <p:sldId id="260" r:id="rId11"/>
    <p:sldId id="261" r:id="rId12"/>
    <p:sldId id="262" r:id="rId13"/>
    <p:sldId id="263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52A28A-F51A-438E-BC60-80AEA53FD84A}">
          <p14:sldIdLst>
            <p14:sldId id="256"/>
          </p14:sldIdLst>
        </p14:section>
        <p14:section name="Takeover Safety" id="{D9E36DE4-964D-4798-A746-56AEE5D10F27}">
          <p14:sldIdLst>
            <p14:sldId id="258"/>
            <p14:sldId id="268"/>
            <p14:sldId id="271"/>
            <p14:sldId id="264"/>
            <p14:sldId id="265"/>
            <p14:sldId id="266"/>
            <p14:sldId id="257"/>
          </p14:sldIdLst>
        </p14:section>
        <p14:section name="Braking" id="{AA3D05EC-FF56-4E6D-8298-8F15997D6374}">
          <p14:sldIdLst>
            <p14:sldId id="259"/>
            <p14:sldId id="260"/>
            <p14:sldId id="261"/>
            <p14:sldId id="262"/>
            <p14:sldId id="263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 Wachirawit Umpaipant" userId="375a88c6-ea40-4d61-ac5d-06f90c9b9464" providerId="ADAL" clId="{84F10D80-4FB4-4F9F-9C39-AEB680D2E9D6}"/>
    <pc:docChg chg="custSel modSld sldOrd">
      <pc:chgData name="Pete Wachirawit Umpaipant" userId="375a88c6-ea40-4d61-ac5d-06f90c9b9464" providerId="ADAL" clId="{84F10D80-4FB4-4F9F-9C39-AEB680D2E9D6}" dt="2024-04-03T22:15:26.894" v="148" actId="14100"/>
      <pc:docMkLst>
        <pc:docMk/>
      </pc:docMkLst>
      <pc:sldChg chg="modSp mod">
        <pc:chgData name="Pete Wachirawit Umpaipant" userId="375a88c6-ea40-4d61-ac5d-06f90c9b9464" providerId="ADAL" clId="{84F10D80-4FB4-4F9F-9C39-AEB680D2E9D6}" dt="2024-04-03T20:45:23.275" v="35" actId="20577"/>
        <pc:sldMkLst>
          <pc:docMk/>
          <pc:sldMk cId="2744463965" sldId="256"/>
        </pc:sldMkLst>
        <pc:spChg chg="mod">
          <ac:chgData name="Pete Wachirawit Umpaipant" userId="375a88c6-ea40-4d61-ac5d-06f90c9b9464" providerId="ADAL" clId="{84F10D80-4FB4-4F9F-9C39-AEB680D2E9D6}" dt="2024-04-03T20:45:13.796" v="7" actId="20577"/>
          <ac:spMkLst>
            <pc:docMk/>
            <pc:sldMk cId="2744463965" sldId="256"/>
            <ac:spMk id="2" creationId="{14D7E5D6-7214-3BDE-908E-C9CB8323F4B0}"/>
          </ac:spMkLst>
        </pc:spChg>
        <pc:spChg chg="mod">
          <ac:chgData name="Pete Wachirawit Umpaipant" userId="375a88c6-ea40-4d61-ac5d-06f90c9b9464" providerId="ADAL" clId="{84F10D80-4FB4-4F9F-9C39-AEB680D2E9D6}" dt="2024-04-03T20:45:23.275" v="35" actId="20577"/>
          <ac:spMkLst>
            <pc:docMk/>
            <pc:sldMk cId="2744463965" sldId="256"/>
            <ac:spMk id="3" creationId="{8D1320F6-01E4-E754-ACF1-E889C80D8E72}"/>
          </ac:spMkLst>
        </pc:spChg>
      </pc:sldChg>
      <pc:sldChg chg="addSp delSp modSp mod">
        <pc:chgData name="Pete Wachirawit Umpaipant" userId="375a88c6-ea40-4d61-ac5d-06f90c9b9464" providerId="ADAL" clId="{84F10D80-4FB4-4F9F-9C39-AEB680D2E9D6}" dt="2024-04-03T22:15:26.894" v="148" actId="14100"/>
        <pc:sldMkLst>
          <pc:docMk/>
          <pc:sldMk cId="1717152234" sldId="258"/>
        </pc:sldMkLst>
        <pc:picChg chg="add mod">
          <ac:chgData name="Pete Wachirawit Umpaipant" userId="375a88c6-ea40-4d61-ac5d-06f90c9b9464" providerId="ADAL" clId="{84F10D80-4FB4-4F9F-9C39-AEB680D2E9D6}" dt="2024-04-03T21:49:36.461" v="42" actId="14100"/>
          <ac:picMkLst>
            <pc:docMk/>
            <pc:sldMk cId="1717152234" sldId="258"/>
            <ac:picMk id="5" creationId="{308E9D0E-9B74-CECF-4D8B-B1F7C44E63A2}"/>
          </ac:picMkLst>
        </pc:picChg>
        <pc:picChg chg="add del mod">
          <ac:chgData name="Pete Wachirawit Umpaipant" userId="375a88c6-ea40-4d61-ac5d-06f90c9b9464" providerId="ADAL" clId="{84F10D80-4FB4-4F9F-9C39-AEB680D2E9D6}" dt="2024-04-03T22:15:06.616" v="144" actId="478"/>
          <ac:picMkLst>
            <pc:docMk/>
            <pc:sldMk cId="1717152234" sldId="258"/>
            <ac:picMk id="7" creationId="{12BCC6DF-495B-E6D4-BA6A-1ECCB3E574F9}"/>
          </ac:picMkLst>
        </pc:picChg>
        <pc:picChg chg="add mod">
          <ac:chgData name="Pete Wachirawit Umpaipant" userId="375a88c6-ea40-4d61-ac5d-06f90c9b9464" providerId="ADAL" clId="{84F10D80-4FB4-4F9F-9C39-AEB680D2E9D6}" dt="2024-04-03T22:15:26.894" v="148" actId="14100"/>
          <ac:picMkLst>
            <pc:docMk/>
            <pc:sldMk cId="1717152234" sldId="258"/>
            <ac:picMk id="9" creationId="{D0E6D13F-73CF-D686-3657-27AEFDF0455F}"/>
          </ac:picMkLst>
        </pc:picChg>
        <pc:picChg chg="del">
          <ac:chgData name="Pete Wachirawit Umpaipant" userId="375a88c6-ea40-4d61-ac5d-06f90c9b9464" providerId="ADAL" clId="{84F10D80-4FB4-4F9F-9C39-AEB680D2E9D6}" dt="2024-04-03T22:07:28.816" v="138" actId="478"/>
          <ac:picMkLst>
            <pc:docMk/>
            <pc:sldMk cId="1717152234" sldId="258"/>
            <ac:picMk id="19" creationId="{CAE2ADB6-12A9-59C8-C45B-589900352A4B}"/>
          </ac:picMkLst>
        </pc:picChg>
        <pc:picChg chg="del">
          <ac:chgData name="Pete Wachirawit Umpaipant" userId="375a88c6-ea40-4d61-ac5d-06f90c9b9464" providerId="ADAL" clId="{84F10D80-4FB4-4F9F-9C39-AEB680D2E9D6}" dt="2024-04-03T21:49:29.399" v="38" actId="478"/>
          <ac:picMkLst>
            <pc:docMk/>
            <pc:sldMk cId="1717152234" sldId="258"/>
            <ac:picMk id="27" creationId="{5E0FF293-AB36-2855-55CC-83752C108139}"/>
          </ac:picMkLst>
        </pc:picChg>
      </pc:sldChg>
      <pc:sldChg chg="modSp mod ord">
        <pc:chgData name="Pete Wachirawit Umpaipant" userId="375a88c6-ea40-4d61-ac5d-06f90c9b9464" providerId="ADAL" clId="{84F10D80-4FB4-4F9F-9C39-AEB680D2E9D6}" dt="2024-04-03T21:50:44.065" v="137" actId="20577"/>
        <pc:sldMkLst>
          <pc:docMk/>
          <pc:sldMk cId="379689288" sldId="264"/>
        </pc:sldMkLst>
        <pc:spChg chg="mod">
          <ac:chgData name="Pete Wachirawit Umpaipant" userId="375a88c6-ea40-4d61-ac5d-06f90c9b9464" providerId="ADAL" clId="{84F10D80-4FB4-4F9F-9C39-AEB680D2E9D6}" dt="2024-04-03T21:50:44.065" v="137" actId="20577"/>
          <ac:spMkLst>
            <pc:docMk/>
            <pc:sldMk cId="379689288" sldId="264"/>
            <ac:spMk id="4" creationId="{77DCFB70-F253-CA5F-B245-246417409C53}"/>
          </ac:spMkLst>
        </pc:spChg>
      </pc:sldChg>
    </pc:docChg>
  </pc:docChgLst>
  <pc:docChgLst>
    <pc:chgData name="Pete Wachirawit Umpaipant" userId="375a88c6-ea40-4d61-ac5d-06f90c9b9464" providerId="ADAL" clId="{9BE25552-2AF2-43F5-9C26-1BE40E3FA5DF}"/>
    <pc:docChg chg="undo redo custSel addSld modSld modSection">
      <pc:chgData name="Pete Wachirawit Umpaipant" userId="375a88c6-ea40-4d61-ac5d-06f90c9b9464" providerId="ADAL" clId="{9BE25552-2AF2-43F5-9C26-1BE40E3FA5DF}" dt="2024-04-08T00:04:47.229" v="1417" actId="22"/>
      <pc:docMkLst>
        <pc:docMk/>
      </pc:docMkLst>
      <pc:sldChg chg="addSp delSp modSp mod">
        <pc:chgData name="Pete Wachirawit Umpaipant" userId="375a88c6-ea40-4d61-ac5d-06f90c9b9464" providerId="ADAL" clId="{9BE25552-2AF2-43F5-9C26-1BE40E3FA5DF}" dt="2024-04-03T19:23:30.826" v="1354" actId="478"/>
        <pc:sldMkLst>
          <pc:docMk/>
          <pc:sldMk cId="3612107799" sldId="257"/>
        </pc:sldMkLst>
        <pc:spChg chg="del">
          <ac:chgData name="Pete Wachirawit Umpaipant" userId="375a88c6-ea40-4d61-ac5d-06f90c9b9464" providerId="ADAL" clId="{9BE25552-2AF2-43F5-9C26-1BE40E3FA5DF}" dt="2024-04-03T14:07:08.123" v="0" actId="478"/>
          <ac:spMkLst>
            <pc:docMk/>
            <pc:sldMk cId="3612107799" sldId="257"/>
            <ac:spMk id="2" creationId="{33D34B88-9988-76F2-F518-BA7F4A0B1455}"/>
          </ac:spMkLst>
        </pc:spChg>
        <pc:spChg chg="del">
          <ac:chgData name="Pete Wachirawit Umpaipant" userId="375a88c6-ea40-4d61-ac5d-06f90c9b9464" providerId="ADAL" clId="{9BE25552-2AF2-43F5-9C26-1BE40E3FA5DF}" dt="2024-04-03T14:08:15.124" v="26" actId="478"/>
          <ac:spMkLst>
            <pc:docMk/>
            <pc:sldMk cId="3612107799" sldId="257"/>
            <ac:spMk id="3" creationId="{699B3494-D754-86E9-14FF-BC72A6147B16}"/>
          </ac:spMkLst>
        </pc:spChg>
        <pc:spChg chg="add mod">
          <ac:chgData name="Pete Wachirawit Umpaipant" userId="375a88c6-ea40-4d61-ac5d-06f90c9b9464" providerId="ADAL" clId="{9BE25552-2AF2-43F5-9C26-1BE40E3FA5DF}" dt="2024-04-03T14:07:31.607" v="25" actId="20577"/>
          <ac:spMkLst>
            <pc:docMk/>
            <pc:sldMk cId="3612107799" sldId="257"/>
            <ac:spMk id="8" creationId="{DF1AD974-018E-3296-25BF-753F9A0BFEFE}"/>
          </ac:spMkLst>
        </pc:spChg>
        <pc:spChg chg="add del mod">
          <ac:chgData name="Pete Wachirawit Umpaipant" userId="375a88c6-ea40-4d61-ac5d-06f90c9b9464" providerId="ADAL" clId="{9BE25552-2AF2-43F5-9C26-1BE40E3FA5DF}" dt="2024-04-03T19:23:30.826" v="1354" actId="478"/>
          <ac:spMkLst>
            <pc:docMk/>
            <pc:sldMk cId="3612107799" sldId="257"/>
            <ac:spMk id="10" creationId="{01ABF5CB-9A22-84D0-51DB-2EA0D5D3A365}"/>
          </ac:spMkLst>
        </pc:spChg>
      </pc:sldChg>
      <pc:sldChg chg="addSp delSp modSp mod">
        <pc:chgData name="Pete Wachirawit Umpaipant" userId="375a88c6-ea40-4d61-ac5d-06f90c9b9464" providerId="ADAL" clId="{9BE25552-2AF2-43F5-9C26-1BE40E3FA5DF}" dt="2024-04-03T21:48:40.785" v="1393" actId="14100"/>
        <pc:sldMkLst>
          <pc:docMk/>
          <pc:sldMk cId="1717152234" sldId="258"/>
        </pc:sldMkLst>
        <pc:spChg chg="mod">
          <ac:chgData name="Pete Wachirawit Umpaipant" userId="375a88c6-ea40-4d61-ac5d-06f90c9b9464" providerId="ADAL" clId="{9BE25552-2AF2-43F5-9C26-1BE40E3FA5DF}" dt="2024-04-03T14:24:53.505" v="446" actId="20577"/>
          <ac:spMkLst>
            <pc:docMk/>
            <pc:sldMk cId="1717152234" sldId="258"/>
            <ac:spMk id="2" creationId="{364DC8FB-DF54-45FF-B0C3-34FE792A0793}"/>
          </ac:spMkLst>
        </pc:spChg>
        <pc:spChg chg="mod">
          <ac:chgData name="Pete Wachirawit Umpaipant" userId="375a88c6-ea40-4d61-ac5d-06f90c9b9464" providerId="ADAL" clId="{9BE25552-2AF2-43F5-9C26-1BE40E3FA5DF}" dt="2024-04-03T19:23:18.388" v="1353" actId="1076"/>
          <ac:spMkLst>
            <pc:docMk/>
            <pc:sldMk cId="1717152234" sldId="258"/>
            <ac:spMk id="4" creationId="{77DCFB70-F253-CA5F-B245-246417409C53}"/>
          </ac:spMkLst>
        </pc:spChg>
        <pc:picChg chg="mod">
          <ac:chgData name="Pete Wachirawit Umpaipant" userId="375a88c6-ea40-4d61-ac5d-06f90c9b9464" providerId="ADAL" clId="{9BE25552-2AF2-43F5-9C26-1BE40E3FA5DF}" dt="2024-04-03T14:16:44.845" v="115" actId="1036"/>
          <ac:picMkLst>
            <pc:docMk/>
            <pc:sldMk cId="1717152234" sldId="258"/>
            <ac:picMk id="19" creationId="{CAE2ADB6-12A9-59C8-C45B-589900352A4B}"/>
          </ac:picMkLst>
        </pc:picChg>
        <pc:picChg chg="add del mod">
          <ac:chgData name="Pete Wachirawit Umpaipant" userId="375a88c6-ea40-4d61-ac5d-06f90c9b9464" providerId="ADAL" clId="{9BE25552-2AF2-43F5-9C26-1BE40E3FA5DF}" dt="2024-04-03T21:43:29.585" v="1382" actId="478"/>
          <ac:picMkLst>
            <pc:docMk/>
            <pc:sldMk cId="1717152234" sldId="258"/>
            <ac:picMk id="21" creationId="{E100AB25-7ABE-D241-597B-4AD5160DAE3F}"/>
          </ac:picMkLst>
        </pc:picChg>
        <pc:picChg chg="add del mod">
          <ac:chgData name="Pete Wachirawit Umpaipant" userId="375a88c6-ea40-4d61-ac5d-06f90c9b9464" providerId="ADAL" clId="{9BE25552-2AF2-43F5-9C26-1BE40E3FA5DF}" dt="2024-04-03T21:47:41.876" v="1387" actId="478"/>
          <ac:picMkLst>
            <pc:docMk/>
            <pc:sldMk cId="1717152234" sldId="258"/>
            <ac:picMk id="23" creationId="{17C774A9-EA1A-81EE-595B-A46D2788E007}"/>
          </ac:picMkLst>
        </pc:picChg>
        <pc:picChg chg="add del">
          <ac:chgData name="Pete Wachirawit Umpaipant" userId="375a88c6-ea40-4d61-ac5d-06f90c9b9464" providerId="ADAL" clId="{9BE25552-2AF2-43F5-9C26-1BE40E3FA5DF}" dt="2024-04-03T21:48:33.664" v="1389" actId="478"/>
          <ac:picMkLst>
            <pc:docMk/>
            <pc:sldMk cId="1717152234" sldId="258"/>
            <ac:picMk id="25" creationId="{19152431-0386-3AF2-B213-0D2A62B9AE0B}"/>
          </ac:picMkLst>
        </pc:picChg>
        <pc:picChg chg="add mod">
          <ac:chgData name="Pete Wachirawit Umpaipant" userId="375a88c6-ea40-4d61-ac5d-06f90c9b9464" providerId="ADAL" clId="{9BE25552-2AF2-43F5-9C26-1BE40E3FA5DF}" dt="2024-04-03T21:48:40.785" v="1393" actId="14100"/>
          <ac:picMkLst>
            <pc:docMk/>
            <pc:sldMk cId="1717152234" sldId="258"/>
            <ac:picMk id="27" creationId="{5E0FF293-AB36-2855-55CC-83752C108139}"/>
          </ac:picMkLst>
        </pc:picChg>
      </pc:sldChg>
      <pc:sldChg chg="modSp mod">
        <pc:chgData name="Pete Wachirawit Umpaipant" userId="375a88c6-ea40-4d61-ac5d-06f90c9b9464" providerId="ADAL" clId="{9BE25552-2AF2-43F5-9C26-1BE40E3FA5DF}" dt="2024-04-03T19:24:26.029" v="1373" actId="208"/>
        <pc:sldMkLst>
          <pc:docMk/>
          <pc:sldMk cId="2345809633" sldId="259"/>
        </pc:sldMkLst>
        <pc:spChg chg="mod">
          <ac:chgData name="Pete Wachirawit Umpaipant" userId="375a88c6-ea40-4d61-ac5d-06f90c9b9464" providerId="ADAL" clId="{9BE25552-2AF2-43F5-9C26-1BE40E3FA5DF}" dt="2024-04-03T14:58:05.011" v="559" actId="14100"/>
          <ac:spMkLst>
            <pc:docMk/>
            <pc:sldMk cId="2345809633" sldId="259"/>
            <ac:spMk id="7" creationId="{CBBB4CCB-587C-08B6-D431-D544BC093275}"/>
          </ac:spMkLst>
        </pc:spChg>
        <pc:spChg chg="mod">
          <ac:chgData name="Pete Wachirawit Umpaipant" userId="375a88c6-ea40-4d61-ac5d-06f90c9b9464" providerId="ADAL" clId="{9BE25552-2AF2-43F5-9C26-1BE40E3FA5DF}" dt="2024-04-03T19:24:24.400" v="1372" actId="208"/>
          <ac:spMkLst>
            <pc:docMk/>
            <pc:sldMk cId="2345809633" sldId="259"/>
            <ac:spMk id="8" creationId="{468F4069-0AAF-F539-53A9-DB481CFF9505}"/>
          </ac:spMkLst>
        </pc:spChg>
        <pc:spChg chg="mod">
          <ac:chgData name="Pete Wachirawit Umpaipant" userId="375a88c6-ea40-4d61-ac5d-06f90c9b9464" providerId="ADAL" clId="{9BE25552-2AF2-43F5-9C26-1BE40E3FA5DF}" dt="2024-04-03T19:24:26.029" v="1373" actId="208"/>
          <ac:spMkLst>
            <pc:docMk/>
            <pc:sldMk cId="2345809633" sldId="259"/>
            <ac:spMk id="9" creationId="{EC8F44E4-7967-EDC3-F2FD-35E4A7D12ADB}"/>
          </ac:spMkLst>
        </pc:spChg>
      </pc:sldChg>
      <pc:sldChg chg="addSp delSp modSp mod modAnim">
        <pc:chgData name="Pete Wachirawit Umpaipant" userId="375a88c6-ea40-4d61-ac5d-06f90c9b9464" providerId="ADAL" clId="{9BE25552-2AF2-43F5-9C26-1BE40E3FA5DF}" dt="2024-04-03T19:22:55.872" v="1348" actId="20577"/>
        <pc:sldMkLst>
          <pc:docMk/>
          <pc:sldMk cId="379689288" sldId="264"/>
        </pc:sldMkLst>
        <pc:spChg chg="add del mod">
          <ac:chgData name="Pete Wachirawit Umpaipant" userId="375a88c6-ea40-4d61-ac5d-06f90c9b9464" providerId="ADAL" clId="{9BE25552-2AF2-43F5-9C26-1BE40E3FA5DF}" dt="2024-04-03T19:22:55.872" v="1348" actId="20577"/>
          <ac:spMkLst>
            <pc:docMk/>
            <pc:sldMk cId="379689288" sldId="264"/>
            <ac:spMk id="4" creationId="{77DCFB70-F253-CA5F-B245-246417409C53}"/>
          </ac:spMkLst>
        </pc:spChg>
        <pc:spChg chg="add del mod">
          <ac:chgData name="Pete Wachirawit Umpaipant" userId="375a88c6-ea40-4d61-ac5d-06f90c9b9464" providerId="ADAL" clId="{9BE25552-2AF2-43F5-9C26-1BE40E3FA5DF}" dt="2024-04-03T14:17:19.161" v="119" actId="478"/>
          <ac:spMkLst>
            <pc:docMk/>
            <pc:sldMk cId="379689288" sldId="264"/>
            <ac:spMk id="18" creationId="{B8B09D7A-A065-E3F2-B060-E0D8D1A03F38}"/>
          </ac:spMkLst>
        </pc:spChg>
        <pc:spChg chg="add mod">
          <ac:chgData name="Pete Wachirawit Umpaipant" userId="375a88c6-ea40-4d61-ac5d-06f90c9b9464" providerId="ADAL" clId="{9BE25552-2AF2-43F5-9C26-1BE40E3FA5DF}" dt="2024-04-03T19:21:57.820" v="1338" actId="20577"/>
          <ac:spMkLst>
            <pc:docMk/>
            <pc:sldMk cId="379689288" sldId="264"/>
            <ac:spMk id="19" creationId="{EA41F48E-BA85-6A6A-3B4F-149B96898F78}"/>
          </ac:spMkLst>
        </pc:spChg>
        <pc:picChg chg="mod">
          <ac:chgData name="Pete Wachirawit Umpaipant" userId="375a88c6-ea40-4d61-ac5d-06f90c9b9464" providerId="ADAL" clId="{9BE25552-2AF2-43F5-9C26-1BE40E3FA5DF}" dt="2024-04-03T14:16:37.048" v="110" actId="1076"/>
          <ac:picMkLst>
            <pc:docMk/>
            <pc:sldMk cId="379689288" sldId="264"/>
            <ac:picMk id="9" creationId="{30C43E85-BB06-FB9A-063C-20015549142F}"/>
          </ac:picMkLst>
        </pc:picChg>
        <pc:picChg chg="mod">
          <ac:chgData name="Pete Wachirawit Umpaipant" userId="375a88c6-ea40-4d61-ac5d-06f90c9b9464" providerId="ADAL" clId="{9BE25552-2AF2-43F5-9C26-1BE40E3FA5DF}" dt="2024-04-03T14:10:51.311" v="33" actId="1076"/>
          <ac:picMkLst>
            <pc:docMk/>
            <pc:sldMk cId="379689288" sldId="264"/>
            <ac:picMk id="15" creationId="{F8BF14F3-0462-5E18-EAA7-A50EF991B64E}"/>
          </ac:picMkLst>
        </pc:picChg>
        <pc:picChg chg="add mod">
          <ac:chgData name="Pete Wachirawit Umpaipant" userId="375a88c6-ea40-4d61-ac5d-06f90c9b9464" providerId="ADAL" clId="{9BE25552-2AF2-43F5-9C26-1BE40E3FA5DF}" dt="2024-04-03T14:36:01.329" v="530" actId="1076"/>
          <ac:picMkLst>
            <pc:docMk/>
            <pc:sldMk cId="379689288" sldId="264"/>
            <ac:picMk id="16" creationId="{E5591EAE-1C22-BDAA-5477-08C4B24CBA60}"/>
          </ac:picMkLst>
        </pc:picChg>
      </pc:sldChg>
      <pc:sldChg chg="addSp delSp modSp mod modAnim">
        <pc:chgData name="Pete Wachirawit Umpaipant" userId="375a88c6-ea40-4d61-ac5d-06f90c9b9464" providerId="ADAL" clId="{9BE25552-2AF2-43F5-9C26-1BE40E3FA5DF}" dt="2024-04-03T19:22:37.879" v="1343" actId="478"/>
        <pc:sldMkLst>
          <pc:docMk/>
          <pc:sldMk cId="2044996110" sldId="265"/>
        </pc:sldMkLst>
        <pc:spChg chg="del mod">
          <ac:chgData name="Pete Wachirawit Umpaipant" userId="375a88c6-ea40-4d61-ac5d-06f90c9b9464" providerId="ADAL" clId="{9BE25552-2AF2-43F5-9C26-1BE40E3FA5DF}" dt="2024-04-03T19:22:37.879" v="1343" actId="478"/>
          <ac:spMkLst>
            <pc:docMk/>
            <pc:sldMk cId="2044996110" sldId="265"/>
            <ac:spMk id="4" creationId="{77DCFB70-F253-CA5F-B245-246417409C53}"/>
          </ac:spMkLst>
        </pc:spChg>
        <pc:spChg chg="add mod">
          <ac:chgData name="Pete Wachirawit Umpaipant" userId="375a88c6-ea40-4d61-ac5d-06f90c9b9464" providerId="ADAL" clId="{9BE25552-2AF2-43F5-9C26-1BE40E3FA5DF}" dt="2024-04-03T16:07:14.562" v="1238" actId="20577"/>
          <ac:spMkLst>
            <pc:docMk/>
            <pc:sldMk cId="2044996110" sldId="265"/>
            <ac:spMk id="10" creationId="{29D53476-CE22-0E8E-ABA5-79DD65BD769A}"/>
          </ac:spMkLst>
        </pc:spChg>
        <pc:picChg chg="mod">
          <ac:chgData name="Pete Wachirawit Umpaipant" userId="375a88c6-ea40-4d61-ac5d-06f90c9b9464" providerId="ADAL" clId="{9BE25552-2AF2-43F5-9C26-1BE40E3FA5DF}" dt="2024-04-03T14:16:31.888" v="109" actId="1076"/>
          <ac:picMkLst>
            <pc:docMk/>
            <pc:sldMk cId="2044996110" sldId="265"/>
            <ac:picMk id="7" creationId="{5CEADB1B-10E1-D851-62AF-5A53D6539357}"/>
          </ac:picMkLst>
        </pc:picChg>
        <pc:picChg chg="mod">
          <ac:chgData name="Pete Wachirawit Umpaipant" userId="375a88c6-ea40-4d61-ac5d-06f90c9b9464" providerId="ADAL" clId="{9BE25552-2AF2-43F5-9C26-1BE40E3FA5DF}" dt="2024-04-03T14:10:57.920" v="34" actId="1076"/>
          <ac:picMkLst>
            <pc:docMk/>
            <pc:sldMk cId="2044996110" sldId="265"/>
            <ac:picMk id="9" creationId="{8DBB13B8-E79C-C32F-D323-418488E8FEF8}"/>
          </ac:picMkLst>
        </pc:picChg>
        <pc:picChg chg="add mod">
          <ac:chgData name="Pete Wachirawit Umpaipant" userId="375a88c6-ea40-4d61-ac5d-06f90c9b9464" providerId="ADAL" clId="{9BE25552-2AF2-43F5-9C26-1BE40E3FA5DF}" dt="2024-04-03T14:35:49.036" v="528" actId="1076"/>
          <ac:picMkLst>
            <pc:docMk/>
            <pc:sldMk cId="2044996110" sldId="265"/>
            <ac:picMk id="11" creationId="{D9DBB8D0-7927-5A7C-59F7-FB4E9892AD3C}"/>
          </ac:picMkLst>
        </pc:picChg>
      </pc:sldChg>
      <pc:sldChg chg="addSp delSp modSp mod modAnim">
        <pc:chgData name="Pete Wachirawit Umpaipant" userId="375a88c6-ea40-4d61-ac5d-06f90c9b9464" providerId="ADAL" clId="{9BE25552-2AF2-43F5-9C26-1BE40E3FA5DF}" dt="2024-04-03T19:22:41.154" v="1344" actId="478"/>
        <pc:sldMkLst>
          <pc:docMk/>
          <pc:sldMk cId="3619262469" sldId="266"/>
        </pc:sldMkLst>
        <pc:spChg chg="del mod">
          <ac:chgData name="Pete Wachirawit Umpaipant" userId="375a88c6-ea40-4d61-ac5d-06f90c9b9464" providerId="ADAL" clId="{9BE25552-2AF2-43F5-9C26-1BE40E3FA5DF}" dt="2024-04-03T19:22:41.154" v="1344" actId="478"/>
          <ac:spMkLst>
            <pc:docMk/>
            <pc:sldMk cId="3619262469" sldId="266"/>
            <ac:spMk id="4" creationId="{77DCFB70-F253-CA5F-B245-246417409C53}"/>
          </ac:spMkLst>
        </pc:spChg>
        <pc:spChg chg="add mod">
          <ac:chgData name="Pete Wachirawit Umpaipant" userId="375a88c6-ea40-4d61-ac5d-06f90c9b9464" providerId="ADAL" clId="{9BE25552-2AF2-43F5-9C26-1BE40E3FA5DF}" dt="2024-04-03T16:07:04.263" v="1225" actId="20577"/>
          <ac:spMkLst>
            <pc:docMk/>
            <pc:sldMk cId="3619262469" sldId="266"/>
            <ac:spMk id="10" creationId="{9BAD8D93-B8E8-C9FD-608A-9071467CD8A3}"/>
          </ac:spMkLst>
        </pc:spChg>
        <pc:picChg chg="mod">
          <ac:chgData name="Pete Wachirawit Umpaipant" userId="375a88c6-ea40-4d61-ac5d-06f90c9b9464" providerId="ADAL" clId="{9BE25552-2AF2-43F5-9C26-1BE40E3FA5DF}" dt="2024-04-03T14:16:57.978" v="116" actId="1076"/>
          <ac:picMkLst>
            <pc:docMk/>
            <pc:sldMk cId="3619262469" sldId="266"/>
            <ac:picMk id="7" creationId="{AE9A20F5-095B-233C-C394-95C9A142A721}"/>
          </ac:picMkLst>
        </pc:picChg>
        <pc:picChg chg="mod">
          <ac:chgData name="Pete Wachirawit Umpaipant" userId="375a88c6-ea40-4d61-ac5d-06f90c9b9464" providerId="ADAL" clId="{9BE25552-2AF2-43F5-9C26-1BE40E3FA5DF}" dt="2024-04-03T14:11:02.449" v="35" actId="1076"/>
          <ac:picMkLst>
            <pc:docMk/>
            <pc:sldMk cId="3619262469" sldId="266"/>
            <ac:picMk id="9" creationId="{57744613-F71F-D4A5-0285-42F58C5AD699}"/>
          </ac:picMkLst>
        </pc:picChg>
        <pc:picChg chg="add mod">
          <ac:chgData name="Pete Wachirawit Umpaipant" userId="375a88c6-ea40-4d61-ac5d-06f90c9b9464" providerId="ADAL" clId="{9BE25552-2AF2-43F5-9C26-1BE40E3FA5DF}" dt="2024-04-03T14:40:03.980" v="534" actId="1076"/>
          <ac:picMkLst>
            <pc:docMk/>
            <pc:sldMk cId="3619262469" sldId="266"/>
            <ac:picMk id="11" creationId="{676D1AEF-9C96-BF3A-8D51-45F97570923C}"/>
          </ac:picMkLst>
        </pc:picChg>
      </pc:sldChg>
      <pc:sldChg chg="addSp delSp modSp mod modAnim">
        <pc:chgData name="Pete Wachirawit Umpaipant" userId="375a88c6-ea40-4d61-ac5d-06f90c9b9464" providerId="ADAL" clId="{9BE25552-2AF2-43F5-9C26-1BE40E3FA5DF}" dt="2024-04-03T16:07:51.012" v="1272" actId="20577"/>
        <pc:sldMkLst>
          <pc:docMk/>
          <pc:sldMk cId="1378885138" sldId="267"/>
        </pc:sldMkLst>
        <pc:spChg chg="del mod">
          <ac:chgData name="Pete Wachirawit Umpaipant" userId="375a88c6-ea40-4d61-ac5d-06f90c9b9464" providerId="ADAL" clId="{9BE25552-2AF2-43F5-9C26-1BE40E3FA5DF}" dt="2024-04-03T14:40:43.659" v="540" actId="478"/>
          <ac:spMkLst>
            <pc:docMk/>
            <pc:sldMk cId="1378885138" sldId="267"/>
            <ac:spMk id="4" creationId="{77DCFB70-F253-CA5F-B245-246417409C53}"/>
          </ac:spMkLst>
        </pc:spChg>
        <pc:spChg chg="add mod">
          <ac:chgData name="Pete Wachirawit Umpaipant" userId="375a88c6-ea40-4d61-ac5d-06f90c9b9464" providerId="ADAL" clId="{9BE25552-2AF2-43F5-9C26-1BE40E3FA5DF}" dt="2024-04-03T16:07:51.012" v="1272" actId="20577"/>
          <ac:spMkLst>
            <pc:docMk/>
            <pc:sldMk cId="1378885138" sldId="267"/>
            <ac:spMk id="11" creationId="{F096D719-E81F-25A5-949C-B91531EB318D}"/>
          </ac:spMkLst>
        </pc:spChg>
        <pc:picChg chg="mod">
          <ac:chgData name="Pete Wachirawit Umpaipant" userId="375a88c6-ea40-4d61-ac5d-06f90c9b9464" providerId="ADAL" clId="{9BE25552-2AF2-43F5-9C26-1BE40E3FA5DF}" dt="2024-04-03T14:17:04.900" v="117" actId="1076"/>
          <ac:picMkLst>
            <pc:docMk/>
            <pc:sldMk cId="1378885138" sldId="267"/>
            <ac:picMk id="8" creationId="{34F28762-8DC9-A2E1-2A58-C88D309C6D7B}"/>
          </ac:picMkLst>
        </pc:picChg>
        <pc:picChg chg="mod">
          <ac:chgData name="Pete Wachirawit Umpaipant" userId="375a88c6-ea40-4d61-ac5d-06f90c9b9464" providerId="ADAL" clId="{9BE25552-2AF2-43F5-9C26-1BE40E3FA5DF}" dt="2024-04-03T14:11:07.137" v="36" actId="1076"/>
          <ac:picMkLst>
            <pc:docMk/>
            <pc:sldMk cId="1378885138" sldId="267"/>
            <ac:picMk id="10" creationId="{CF3E6870-8CA5-3DD7-6EA6-22D3CA1BE4BE}"/>
          </ac:picMkLst>
        </pc:picChg>
        <pc:picChg chg="add mod">
          <ac:chgData name="Pete Wachirawit Umpaipant" userId="375a88c6-ea40-4d61-ac5d-06f90c9b9464" providerId="ADAL" clId="{9BE25552-2AF2-43F5-9C26-1BE40E3FA5DF}" dt="2024-04-03T14:40:37.764" v="539" actId="1076"/>
          <ac:picMkLst>
            <pc:docMk/>
            <pc:sldMk cId="1378885138" sldId="267"/>
            <ac:picMk id="12" creationId="{5C56D626-BCE8-6A7D-0A8F-CB45A9B84F28}"/>
          </ac:picMkLst>
        </pc:picChg>
      </pc:sldChg>
      <pc:sldChg chg="addSp delSp new mod">
        <pc:chgData name="Pete Wachirawit Umpaipant" userId="375a88c6-ea40-4d61-ac5d-06f90c9b9464" providerId="ADAL" clId="{9BE25552-2AF2-43F5-9C26-1BE40E3FA5DF}" dt="2024-04-07T16:47:09.786" v="1411" actId="22"/>
        <pc:sldMkLst>
          <pc:docMk/>
          <pc:sldMk cId="2533160179" sldId="268"/>
        </pc:sldMkLst>
        <pc:picChg chg="add del">
          <ac:chgData name="Pete Wachirawit Umpaipant" userId="375a88c6-ea40-4d61-ac5d-06f90c9b9464" providerId="ADAL" clId="{9BE25552-2AF2-43F5-9C26-1BE40E3FA5DF}" dt="2024-04-04T04:19:43.667" v="1396" actId="478"/>
          <ac:picMkLst>
            <pc:docMk/>
            <pc:sldMk cId="2533160179" sldId="268"/>
            <ac:picMk id="5" creationId="{4516F2DB-0764-D31F-2F4A-60B67BA40B54}"/>
          </ac:picMkLst>
        </pc:picChg>
        <pc:picChg chg="add del">
          <ac:chgData name="Pete Wachirawit Umpaipant" userId="375a88c6-ea40-4d61-ac5d-06f90c9b9464" providerId="ADAL" clId="{9BE25552-2AF2-43F5-9C26-1BE40E3FA5DF}" dt="2024-04-07T16:46:50.321" v="1405" actId="22"/>
          <ac:picMkLst>
            <pc:docMk/>
            <pc:sldMk cId="2533160179" sldId="268"/>
            <ac:picMk id="5" creationId="{BB7F7A97-2CC7-0FFF-0993-34E9C3E16749}"/>
          </ac:picMkLst>
        </pc:picChg>
        <pc:picChg chg="add del">
          <ac:chgData name="Pete Wachirawit Umpaipant" userId="375a88c6-ea40-4d61-ac5d-06f90c9b9464" providerId="ADAL" clId="{9BE25552-2AF2-43F5-9C26-1BE40E3FA5DF}" dt="2024-04-07T16:47:08.826" v="1410" actId="478"/>
          <ac:picMkLst>
            <pc:docMk/>
            <pc:sldMk cId="2533160179" sldId="268"/>
            <ac:picMk id="7" creationId="{0CC51AAB-B842-3CAE-856C-DEA9823E5FA2}"/>
          </ac:picMkLst>
        </pc:picChg>
        <pc:picChg chg="add del">
          <ac:chgData name="Pete Wachirawit Umpaipant" userId="375a88c6-ea40-4d61-ac5d-06f90c9b9464" providerId="ADAL" clId="{9BE25552-2AF2-43F5-9C26-1BE40E3FA5DF}" dt="2024-04-07T16:46:51.855" v="1407" actId="22"/>
          <ac:picMkLst>
            <pc:docMk/>
            <pc:sldMk cId="2533160179" sldId="268"/>
            <ac:picMk id="8" creationId="{9A26DD45-B8F4-72B7-1F25-E849A2A81ED3}"/>
          </ac:picMkLst>
        </pc:picChg>
        <pc:picChg chg="add del">
          <ac:chgData name="Pete Wachirawit Umpaipant" userId="375a88c6-ea40-4d61-ac5d-06f90c9b9464" providerId="ADAL" clId="{9BE25552-2AF2-43F5-9C26-1BE40E3FA5DF}" dt="2024-04-07T16:46:54.170" v="1409" actId="22"/>
          <ac:picMkLst>
            <pc:docMk/>
            <pc:sldMk cId="2533160179" sldId="268"/>
            <ac:picMk id="10" creationId="{305F906D-324A-2D6E-75B9-83C85D7C247A}"/>
          </ac:picMkLst>
        </pc:picChg>
        <pc:picChg chg="add">
          <ac:chgData name="Pete Wachirawit Umpaipant" userId="375a88c6-ea40-4d61-ac5d-06f90c9b9464" providerId="ADAL" clId="{9BE25552-2AF2-43F5-9C26-1BE40E3FA5DF}" dt="2024-04-07T16:47:09.786" v="1411" actId="22"/>
          <ac:picMkLst>
            <pc:docMk/>
            <pc:sldMk cId="2533160179" sldId="268"/>
            <ac:picMk id="12" creationId="{2159A839-FCC5-1C46-2035-436598CDF8E1}"/>
          </ac:picMkLst>
        </pc:picChg>
      </pc:sldChg>
      <pc:sldChg chg="addSp new mod">
        <pc:chgData name="Pete Wachirawit Umpaipant" userId="375a88c6-ea40-4d61-ac5d-06f90c9b9464" providerId="ADAL" clId="{9BE25552-2AF2-43F5-9C26-1BE40E3FA5DF}" dt="2024-04-04T04:50:21.120" v="1399" actId="22"/>
        <pc:sldMkLst>
          <pc:docMk/>
          <pc:sldMk cId="601903762" sldId="269"/>
        </pc:sldMkLst>
        <pc:picChg chg="add">
          <ac:chgData name="Pete Wachirawit Umpaipant" userId="375a88c6-ea40-4d61-ac5d-06f90c9b9464" providerId="ADAL" clId="{9BE25552-2AF2-43F5-9C26-1BE40E3FA5DF}" dt="2024-04-04T04:50:21.120" v="1399" actId="22"/>
          <ac:picMkLst>
            <pc:docMk/>
            <pc:sldMk cId="601903762" sldId="269"/>
            <ac:picMk id="5" creationId="{38C90ADE-813F-D8B5-430A-E42F66CDC181}"/>
          </ac:picMkLst>
        </pc:picChg>
      </pc:sldChg>
      <pc:sldChg chg="addSp delSp new mod">
        <pc:chgData name="Pete Wachirawit Umpaipant" userId="375a88c6-ea40-4d61-ac5d-06f90c9b9464" providerId="ADAL" clId="{9BE25552-2AF2-43F5-9C26-1BE40E3FA5DF}" dt="2024-04-04T05:48:13.778" v="1403" actId="22"/>
        <pc:sldMkLst>
          <pc:docMk/>
          <pc:sldMk cId="2682315269" sldId="270"/>
        </pc:sldMkLst>
        <pc:picChg chg="add del">
          <ac:chgData name="Pete Wachirawit Umpaipant" userId="375a88c6-ea40-4d61-ac5d-06f90c9b9464" providerId="ADAL" clId="{9BE25552-2AF2-43F5-9C26-1BE40E3FA5DF}" dt="2024-04-04T05:48:13.144" v="1402" actId="22"/>
          <ac:picMkLst>
            <pc:docMk/>
            <pc:sldMk cId="2682315269" sldId="270"/>
            <ac:picMk id="5" creationId="{481617F5-0AEF-81D6-93FA-908BD916783A}"/>
          </ac:picMkLst>
        </pc:picChg>
        <pc:picChg chg="add">
          <ac:chgData name="Pete Wachirawit Umpaipant" userId="375a88c6-ea40-4d61-ac5d-06f90c9b9464" providerId="ADAL" clId="{9BE25552-2AF2-43F5-9C26-1BE40E3FA5DF}" dt="2024-04-04T05:48:13.778" v="1403" actId="22"/>
          <ac:picMkLst>
            <pc:docMk/>
            <pc:sldMk cId="2682315269" sldId="270"/>
            <ac:picMk id="7" creationId="{72DFDE2A-AC89-09EE-A16D-CB590B54C21C}"/>
          </ac:picMkLst>
        </pc:picChg>
      </pc:sldChg>
      <pc:sldChg chg="addSp delSp modSp new mod">
        <pc:chgData name="Pete Wachirawit Umpaipant" userId="375a88c6-ea40-4d61-ac5d-06f90c9b9464" providerId="ADAL" clId="{9BE25552-2AF2-43F5-9C26-1BE40E3FA5DF}" dt="2024-04-08T00:04:47.229" v="1417" actId="22"/>
        <pc:sldMkLst>
          <pc:docMk/>
          <pc:sldMk cId="685092621" sldId="271"/>
        </pc:sldMkLst>
        <pc:picChg chg="add del mod modCrop">
          <ac:chgData name="Pete Wachirawit Umpaipant" userId="375a88c6-ea40-4d61-ac5d-06f90c9b9464" providerId="ADAL" clId="{9BE25552-2AF2-43F5-9C26-1BE40E3FA5DF}" dt="2024-04-08T00:04:46.746" v="1416" actId="478"/>
          <ac:picMkLst>
            <pc:docMk/>
            <pc:sldMk cId="685092621" sldId="271"/>
            <ac:picMk id="5" creationId="{865ACF85-8EC8-1D1C-0657-8DE9C8B7BBB2}"/>
          </ac:picMkLst>
        </pc:picChg>
        <pc:picChg chg="add">
          <ac:chgData name="Pete Wachirawit Umpaipant" userId="375a88c6-ea40-4d61-ac5d-06f90c9b9464" providerId="ADAL" clId="{9BE25552-2AF2-43F5-9C26-1BE40E3FA5DF}" dt="2024-04-08T00:04:47.229" v="1417" actId="22"/>
          <ac:picMkLst>
            <pc:docMk/>
            <pc:sldMk cId="685092621" sldId="271"/>
            <ac:picMk id="7" creationId="{43D3FE89-B895-3EA6-82DC-C3BF13137BF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28CB5-EDF9-B7FF-1286-E82FCA8A2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F13AA-C2A0-167E-005B-A11208338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7865A-CB2D-131B-9DD3-19090B4EE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6CCD-3230-4E18-B386-AA296EB1273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365BB-D542-DFA5-47EF-52937762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1E5CD-7B93-3A53-8C36-423372C6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86B3-EBBA-459B-9511-136FD40D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0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ECDB0-E895-F1D6-357C-7B7153A0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2CF90-15F5-ADE1-A9DC-CC3520583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A6DCE-2E92-9814-5DE1-6D378ABC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6CCD-3230-4E18-B386-AA296EB1273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77631-E765-0581-1811-AAE88FDE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B611E-F43C-A6A3-FF32-28738B95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86B3-EBBA-459B-9511-136FD40D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1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47E424-A49B-1D55-B612-933A6D0F3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B930C-1575-CBAF-B466-E7B567D6F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56604-F7B3-CA2B-A689-B8AB4D95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6CCD-3230-4E18-B386-AA296EB1273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8D2DF-EE34-B931-DB04-79D89359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C3412-96EA-EA41-EE4A-B0195A63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86B3-EBBA-459B-9511-136FD40D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8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8569A-79E4-7E23-E281-FED83FF8D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12B74-C6A1-CE43-5A9A-D437ADCA1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FF958-5BFF-FACF-9E38-97A473927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6CCD-3230-4E18-B386-AA296EB1273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ED90D-9D44-13E9-D46D-FA6453568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8D85A-A33D-B74E-1B81-694EC6A5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86B3-EBBA-459B-9511-136FD40D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7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C65F-BD70-3635-2C04-6E58012D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FA847-E8D4-7BFD-AA57-E68356106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7F912-F1B9-A5B1-9966-EFB2DDABE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6CCD-3230-4E18-B386-AA296EB1273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23535-0362-B418-7CC7-F81D22C4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03738-13A0-4290-B33A-DE9D4799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86B3-EBBA-459B-9511-136FD40D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9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4929-E9B5-DB9E-80E7-60479A57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127E8-0C24-4FB2-C839-13E590242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E7F77-52E4-3327-98AD-64FE0DD70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17FEA-CF5D-7FAE-D7C0-82D0DBDF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6CCD-3230-4E18-B386-AA296EB1273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A1202-BBD7-066E-1E46-660CB3B87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5A674-3574-C9E0-9029-7D948333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86B3-EBBA-459B-9511-136FD40D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9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B4331-8C20-4DB7-DC0E-CB67E7C9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3203F-1228-326E-4C06-8E833F585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9040A-C9F0-7D7F-7B43-DE2C0EFB6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18DEE-4D0E-016A-2A01-992AA8183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28C16B-CA68-EC53-4929-8D7063F3C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9A80D1-9830-A175-4DFD-91BA3382C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6CCD-3230-4E18-B386-AA296EB1273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A82FD0-B0DF-33A8-8EB0-B32E0259E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84761-67B9-8B7A-7122-4555AE5D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86B3-EBBA-459B-9511-136FD40D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3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05D2-367C-49F5-44DD-26D2995E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5D669B-D6DA-E504-B4B5-F16860C4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6CCD-3230-4E18-B386-AA296EB1273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DAD13-62BC-ECBF-F0BA-5ECE3BBE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88F8DC-FEAB-3227-F679-B8C01653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86B3-EBBA-459B-9511-136FD40D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5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D0584-ECD0-3EEC-02CA-1EE9B98F9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6CCD-3230-4E18-B386-AA296EB1273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14E60-B26A-4E45-2BD0-0FF5E74C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10989-85B5-E68B-580E-80D827F0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86B3-EBBA-459B-9511-136FD40D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1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511E-EF22-4D44-8245-94B00952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D091A-6793-CF17-AED4-B589B6D09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24746-A671-B27D-4979-53E2AB833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77047-038F-E32D-A4B1-B41B9723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6CCD-3230-4E18-B386-AA296EB1273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83046-CDA5-906A-ED8D-21D1E01DF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BCF30-95AD-76BF-597F-B5E684419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86B3-EBBA-459B-9511-136FD40D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7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9AB-7726-C461-AAE9-D5D448240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1B9EB7-66DF-F62B-21CF-CFDD7E8CB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70A26-F1C0-5B5D-8E28-126A1DFD9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EDB15-DCB9-F892-80E9-CD4D1A361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6CCD-3230-4E18-B386-AA296EB1273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F3687-E55C-13C9-985B-7538DF21F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B3811-E5B6-819D-D6FF-C714B2E3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86B3-EBBA-459B-9511-136FD40D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8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56697C-F4A8-20F5-1233-C702D3FD5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3F003-02CC-D9DB-0301-5ACCCED71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C1B5C-82D9-21A7-5280-0F2AA0D99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316CCD-3230-4E18-B386-AA296EB1273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4AC44-ED63-129C-1C4A-344021BCF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912B6-6D92-EC59-8404-642B3B856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9386B3-EBBA-459B-9511-136FD40DD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2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E5D6-7214-3BDE-908E-C9CB8323F4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320F6-01E4-E754-ACF1-E889C80D8E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74446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4E623-C26B-68C9-0049-78E2F04C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F421A-8DFE-2C4E-6E07-91015CEEA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0BC1B-A6D7-6CB1-F182-A82249302631}"/>
              </a:ext>
            </a:extLst>
          </p:cNvPr>
          <p:cNvSpPr txBox="1"/>
          <p:nvPr/>
        </p:nvSpPr>
        <p:spPr>
          <a:xfrm>
            <a:off x="11421707" y="-4207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T = 2-5s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B85D10-5599-C5CA-E2C1-F1B314F88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77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0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07D6-83D6-7251-D1BC-31E99D04D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C4AB4-12DB-97D8-14C9-640DE0560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93ABF-3735-CAD2-4013-DB06463EC4C7}"/>
              </a:ext>
            </a:extLst>
          </p:cNvPr>
          <p:cNvSpPr txBox="1"/>
          <p:nvPr/>
        </p:nvSpPr>
        <p:spPr>
          <a:xfrm>
            <a:off x="11421707" y="-4207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T = 4-7s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1993C3-5786-B02E-FA4D-DBB6481BC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77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6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07D6-83D6-7251-D1BC-31E99D04D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C4AB4-12DB-97D8-14C9-640DE0560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93ABF-3735-CAD2-4013-DB06463EC4C7}"/>
              </a:ext>
            </a:extLst>
          </p:cNvPr>
          <p:cNvSpPr txBox="1"/>
          <p:nvPr/>
        </p:nvSpPr>
        <p:spPr>
          <a:xfrm>
            <a:off x="11421707" y="-4207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T = 6-9s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2760AF-8164-5E5E-A521-76005D4F5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77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6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07D6-83D6-7251-D1BC-31E99D04D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C4AB4-12DB-97D8-14C9-640DE0560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93ABF-3735-CAD2-4013-DB06463EC4C7}"/>
              </a:ext>
            </a:extLst>
          </p:cNvPr>
          <p:cNvSpPr txBox="1"/>
          <p:nvPr/>
        </p:nvSpPr>
        <p:spPr>
          <a:xfrm>
            <a:off x="11421707" y="-4207"/>
            <a:ext cx="863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T = 8-11s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80BAB0-AD34-3C39-35E1-228B47440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77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5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76A8-F13D-031A-C08D-8FDEDA05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E2EFB-DADB-4E21-1E7D-A18192AB6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C90ADE-813F-D8B5-430A-E42F66CDC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2" y="0"/>
            <a:ext cx="11994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0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069C0-F308-15B5-1BD9-EB5A8D3E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0CDE7-E20A-FEFF-DB4B-4D0B724D5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DFDE2A-AC89-09EE-A16D-CB590B54C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2" y="0"/>
            <a:ext cx="11994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15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DC8FB-DF54-45FF-B0C3-34FE792A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421"/>
          </a:xfrm>
        </p:spPr>
        <p:txBody>
          <a:bodyPr>
            <a:normAutofit fontScale="90000"/>
          </a:bodyPr>
          <a:lstStyle/>
          <a:p>
            <a:r>
              <a:rPr lang="en-US"/>
              <a:t>Takeover Safety (All)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DCFB70-F253-CA5F-B245-246417409C53}"/>
              </a:ext>
            </a:extLst>
          </p:cNvPr>
          <p:cNvSpPr txBox="1"/>
          <p:nvPr/>
        </p:nvSpPr>
        <p:spPr>
          <a:xfrm>
            <a:off x="8795381" y="1393918"/>
            <a:ext cx="2940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Strong alert performs better to get driver’s attention to takeover sooner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Participants tends to takeover faster when they’re on the phone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E9D0E-9B74-CECF-4D8B-B1F7C44E6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621" y="2162569"/>
            <a:ext cx="1509992" cy="4330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E6D13F-73CF-D686-3657-27AEFDF04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393919"/>
            <a:ext cx="7957181" cy="467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5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5FE1-38AF-7155-72DA-1B463816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BB563-58D2-D2D4-41F8-26509D2C1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59A839-FCC5-1C46-2035-436598CDF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38" y="0"/>
            <a:ext cx="113801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6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B6E0-4FE2-E9DC-60E8-5EFFFD3C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54304-945F-9397-860D-6C328A4B9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D3FE89-B895-3EA6-82DC-C3BF13137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9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DC8FB-DF54-45FF-B0C3-34FE792A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421"/>
          </a:xfrm>
        </p:spPr>
        <p:txBody>
          <a:bodyPr>
            <a:normAutofit fontScale="90000"/>
          </a:bodyPr>
          <a:lstStyle/>
          <a:p>
            <a:r>
              <a:rPr lang="en-US"/>
              <a:t>Takeover Safety – Scenario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DCFB70-F253-CA5F-B245-246417409C53}"/>
              </a:ext>
            </a:extLst>
          </p:cNvPr>
          <p:cNvSpPr txBox="1"/>
          <p:nvPr/>
        </p:nvSpPr>
        <p:spPr>
          <a:xfrm>
            <a:off x="8795382" y="2812214"/>
            <a:ext cx="29402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Visible static hazard ahead results in higher takeover before alert.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Strong alert performs better to draw driver’s attention to takeover sooner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C43E85-BB06-FB9A-063C-200155491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34" y="1393453"/>
            <a:ext cx="8242148" cy="50989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BF14F3-0462-5E18-EAA7-A50EF991B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485" y="4299844"/>
            <a:ext cx="1448002" cy="1838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A41F48E-BA85-6A6A-3B4F-149B96898F78}"/>
              </a:ext>
            </a:extLst>
          </p:cNvPr>
          <p:cNvSpPr txBox="1"/>
          <p:nvPr/>
        </p:nvSpPr>
        <p:spPr>
          <a:xfrm>
            <a:off x="553234" y="895546"/>
            <a:ext cx="8801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Static road closure (construction zone) in the front on left lanes (@110-120 kph on 2</a:t>
            </a:r>
            <a:r>
              <a:rPr lang="en-US" sz="1200" baseline="30000"/>
              <a:t>nd</a:t>
            </a:r>
            <a:r>
              <a:rPr lang="en-US" sz="1200"/>
              <a:t> lane)</a:t>
            </a:r>
          </a:p>
          <a:p>
            <a:r>
              <a:rPr lang="en-US" sz="1200"/>
              <a:t>[visible ahead before alert, alert at 300m to crash </a:t>
            </a:r>
            <a:r>
              <a:rPr lang="en-US" sz="1200">
                <a:sym typeface="Wingdings" panose="05000000000000000000" pitchFamily="2" charset="2"/>
              </a:rPr>
              <a:t></a:t>
            </a:r>
            <a:r>
              <a:rPr lang="en-US" sz="1200"/>
              <a:t> 9-9.8s </a:t>
            </a:r>
            <a:r>
              <a:rPr lang="en-US" sz="1200">
                <a:sym typeface="Wingdings" panose="05000000000000000000" pitchFamily="2" charset="2"/>
              </a:rPr>
              <a:t>to frontal crash, 7.5-8s to safely stop</a:t>
            </a:r>
            <a:r>
              <a:rPr lang="en-US" sz="120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968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DC8FB-DF54-45FF-B0C3-34FE792A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421"/>
          </a:xfrm>
        </p:spPr>
        <p:txBody>
          <a:bodyPr>
            <a:normAutofit fontScale="90000"/>
          </a:bodyPr>
          <a:lstStyle/>
          <a:p>
            <a:r>
              <a:rPr lang="en-US"/>
              <a:t>Takeover Safety – Scenario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EADB1B-10E1-D851-62AF-5A53D6539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34" y="1425967"/>
            <a:ext cx="8242148" cy="5098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BB13B8-E79C-C32F-D323-418488E8F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485" y="4299844"/>
            <a:ext cx="1448002" cy="18385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D53476-CE22-0E8E-ABA5-79DD65BD769A}"/>
              </a:ext>
            </a:extLst>
          </p:cNvPr>
          <p:cNvSpPr txBox="1"/>
          <p:nvPr/>
        </p:nvSpPr>
        <p:spPr>
          <a:xfrm>
            <a:off x="553234" y="895546"/>
            <a:ext cx="8801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Leading vehicle Emergency braking due to animal appeared on the road ahead (@110-120 kph on 2</a:t>
            </a:r>
            <a:r>
              <a:rPr lang="en-US" sz="1200" baseline="30000"/>
              <a:t>nd</a:t>
            </a:r>
            <a:r>
              <a:rPr lang="en-US" sz="1200"/>
              <a:t> lane)</a:t>
            </a:r>
          </a:p>
          <a:p>
            <a:r>
              <a:rPr lang="en-US" sz="1200"/>
              <a:t>(start braking at 200m </a:t>
            </a:r>
            <a:r>
              <a:rPr lang="en-US" sz="1200">
                <a:sym typeface="Wingdings" panose="05000000000000000000" pitchFamily="2" charset="2"/>
              </a:rPr>
              <a:t> 6-6.5s to start braking</a:t>
            </a:r>
            <a:r>
              <a:rPr lang="en-US" sz="1200"/>
              <a:t>, full stop before 300m </a:t>
            </a:r>
            <a:r>
              <a:rPr lang="en-US" sz="1200">
                <a:sym typeface="Wingdings" panose="05000000000000000000" pitchFamily="2" charset="2"/>
              </a:rPr>
              <a:t></a:t>
            </a:r>
            <a:r>
              <a:rPr lang="en-US" sz="1200"/>
              <a:t> 8-9s </a:t>
            </a:r>
            <a:r>
              <a:rPr lang="en-US" sz="1200">
                <a:sym typeface="Wingdings" panose="05000000000000000000" pitchFamily="2" charset="2"/>
              </a:rPr>
              <a:t>to frontal crash</a:t>
            </a:r>
            <a:r>
              <a:rPr lang="en-US" sz="1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44996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DC8FB-DF54-45FF-B0C3-34FE792A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421"/>
          </a:xfrm>
        </p:spPr>
        <p:txBody>
          <a:bodyPr>
            <a:normAutofit fontScale="90000"/>
          </a:bodyPr>
          <a:lstStyle/>
          <a:p>
            <a:r>
              <a:rPr lang="en-US"/>
              <a:t>Takeover Safety – Scenario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9A20F5-095B-233C-C394-95C9A142A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34" y="1393918"/>
            <a:ext cx="8242148" cy="5098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744613-F71F-D4A5-0285-42F58C5AD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486" y="4299844"/>
            <a:ext cx="1448002" cy="18385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AD8D93-B8E8-C9FD-608A-9071467CD8A3}"/>
              </a:ext>
            </a:extLst>
          </p:cNvPr>
          <p:cNvSpPr txBox="1"/>
          <p:nvPr/>
        </p:nvSpPr>
        <p:spPr>
          <a:xfrm>
            <a:off x="553234" y="895546"/>
            <a:ext cx="8801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Sudden lane change cutting in the front from right lane (@110-120 kph on 2</a:t>
            </a:r>
            <a:r>
              <a:rPr lang="en-US" sz="1200" baseline="30000"/>
              <a:t>nd</a:t>
            </a:r>
            <a:r>
              <a:rPr lang="en-US" sz="1200"/>
              <a:t> lane) </a:t>
            </a:r>
          </a:p>
          <a:p>
            <a:r>
              <a:rPr lang="en-US" sz="1200"/>
              <a:t>[Initiate lane change and alert at 40 m behind cut-off vehicle driving at 90 km/h </a:t>
            </a:r>
            <a:r>
              <a:rPr lang="en-US" sz="1200">
                <a:sym typeface="Wingdings" panose="05000000000000000000" pitchFamily="2" charset="2"/>
              </a:rPr>
              <a:t> 5.4-8.1s to frontal crash</a:t>
            </a:r>
            <a:r>
              <a:rPr lang="en-US" sz="120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19262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BBC25D-F8F9-CEAE-6D3D-5417DA5E3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24" y="1027906"/>
            <a:ext cx="8457851" cy="5232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03BC8F-A2F7-EECC-7C25-0B8A3D654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357" y="1027906"/>
            <a:ext cx="1333686" cy="74305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F1AD974-018E-3296-25BF-753F9A0B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421"/>
          </a:xfrm>
        </p:spPr>
        <p:txBody>
          <a:bodyPr>
            <a:normAutofit fontScale="90000"/>
          </a:bodyPr>
          <a:lstStyle/>
          <a:p>
            <a:r>
              <a:rPr lang="en-US"/>
              <a:t>Takeover Safety – Takeover Reactions</a:t>
            </a:r>
          </a:p>
        </p:txBody>
      </p:sp>
    </p:spTree>
    <p:extLst>
      <p:ext uri="{BB962C8B-B14F-4D97-AF65-F5344CB8AC3E}">
        <p14:creationId xmlns:p14="http://schemas.microsoft.com/office/powerpoint/2010/main" val="3612107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AAEB47A-7443-FDB4-32B4-60EC2EB68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7770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25FEAC-9373-1F0F-8CFF-8032BD2B4DB7}"/>
              </a:ext>
            </a:extLst>
          </p:cNvPr>
          <p:cNvSpPr txBox="1"/>
          <p:nvPr/>
        </p:nvSpPr>
        <p:spPr>
          <a:xfrm>
            <a:off x="11421707" y="-4207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T = 0-3s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B4CCB-587C-08B6-D431-D544BC093275}"/>
              </a:ext>
            </a:extLst>
          </p:cNvPr>
          <p:cNvSpPr/>
          <p:nvPr/>
        </p:nvSpPr>
        <p:spPr>
          <a:xfrm>
            <a:off x="667512" y="3364992"/>
            <a:ext cx="3913631" cy="29469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8F4069-0AAF-F539-53A9-DB481CFF9505}"/>
              </a:ext>
            </a:extLst>
          </p:cNvPr>
          <p:cNvSpPr txBox="1"/>
          <p:nvPr/>
        </p:nvSpPr>
        <p:spPr>
          <a:xfrm>
            <a:off x="2340864" y="4550517"/>
            <a:ext cx="2165276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Dynamic stronger alert initiate braking sooner in scenario 1&amp;2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8F44E4-7967-EDC3-F2FD-35E4A7D12ADB}"/>
              </a:ext>
            </a:extLst>
          </p:cNvPr>
          <p:cNvSpPr txBox="1"/>
          <p:nvPr/>
        </p:nvSpPr>
        <p:spPr>
          <a:xfrm>
            <a:off x="7071360" y="5123394"/>
            <a:ext cx="188976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/>
              <a:t>Strong alert induced harder brake</a:t>
            </a:r>
          </a:p>
        </p:txBody>
      </p:sp>
    </p:spTree>
    <p:extLst>
      <p:ext uri="{BB962C8B-B14F-4D97-AF65-F5344CB8AC3E}">
        <p14:creationId xmlns:p14="http://schemas.microsoft.com/office/powerpoint/2010/main" val="234580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Widescreen</PresentationFormat>
  <Paragraphs>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Wingdings</vt:lpstr>
      <vt:lpstr>Office Theme</vt:lpstr>
      <vt:lpstr>Thesis</vt:lpstr>
      <vt:lpstr>Takeover Safety (All)</vt:lpstr>
      <vt:lpstr>PowerPoint Presentation</vt:lpstr>
      <vt:lpstr>PowerPoint Presentation</vt:lpstr>
      <vt:lpstr>Takeover Safety – Scenario 1</vt:lpstr>
      <vt:lpstr>Takeover Safety – Scenario 2</vt:lpstr>
      <vt:lpstr>Takeover Safety – Scenario 3</vt:lpstr>
      <vt:lpstr>Takeover Safety – Takeover Reactions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 Wachirawit Umpaipant</dc:creator>
  <cp:lastModifiedBy>Pete Wachirawit Umpaipant</cp:lastModifiedBy>
  <cp:revision>2</cp:revision>
  <dcterms:created xsi:type="dcterms:W3CDTF">2024-04-03T02:24:17Z</dcterms:created>
  <dcterms:modified xsi:type="dcterms:W3CDTF">2024-08-08T23:11:39Z</dcterms:modified>
</cp:coreProperties>
</file>