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2CC2-20FD-4349-A93F-6D670EC72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9093D-FA5A-408E-A762-9C97A9679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2C7A4-CAF1-4CCB-9682-65A04BDD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17D6-CBDF-4AE9-BB34-8A871545627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D7534-4011-42B5-910A-5D54EE18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5AB3E-1FE2-4A32-A31E-342738AC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FC3B-D833-4805-9AF0-DEDBFA9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9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2294-B007-4130-91E8-AF098F74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6E66D-28CA-43B4-97CA-823969B2F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9D459-0CB5-4794-9EC5-9E3AB8A0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17D6-CBDF-4AE9-BB34-8A871545627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A97F3-12B6-4C1A-8848-57F10896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ADBA6-AFD8-4E4E-9DB9-B05499FA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FC3B-D833-4805-9AF0-DEDBFA9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5BCF1-F54D-484C-8650-D8F81FF82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2B92D-DDD0-43DC-AA17-10E23A002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B86D2-3224-48AF-BDE6-36D45BA5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17D6-CBDF-4AE9-BB34-8A871545627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34F4D-8CF9-4A61-87D6-1F532B95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C8A1B-77B2-4239-A0B3-DAE3B039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FC3B-D833-4805-9AF0-DEDBFA9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3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0E83-3ECA-4FE3-A692-6C5D52F8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D2F26-71BB-413A-8607-A67D6B28A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F21A4-2D0D-4081-BD2B-AEEFA1E2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17D6-CBDF-4AE9-BB34-8A871545627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73996-A146-40CB-9011-83440ADC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AEFD-FD08-414A-9B88-9B2A1D0B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FC3B-D833-4805-9AF0-DEDBFA9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2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829-70EF-46A1-92DC-23689474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CEF13-3FA4-44BE-9F83-CF05DC54D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24742-D2DC-4E4B-B97E-F2E27543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17D6-CBDF-4AE9-BB34-8A871545627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EC2AB-1D5E-4A89-B11C-BEC3149D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1597-5EE9-47FE-81CC-0561C357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FC3B-D833-4805-9AF0-DEDBFA9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5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DC01-9650-4254-8E83-42744C20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E0624-1BDA-454B-97AA-E63F54A32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1CF44-11C4-48F0-B7C5-1DF46A07A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4790-E82B-4455-B2BD-CF4B3714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17D6-CBDF-4AE9-BB34-8A871545627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B270F-3797-4756-B35B-22AAB947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1FA69-0E91-4B4B-BE3D-D966C8B2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FC3B-D833-4805-9AF0-DEDBFA9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5861-CB56-4217-B308-B3C75D6EF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CCD72-48D8-40F4-A9E4-737FFF5D1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600E5-B1CF-40C5-AB01-0873769C2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7D362-5DF8-48EF-B19B-BC93C30D7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44E30-B2E1-4B3B-92BC-65270549E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2D225-85DD-47B6-A157-AB1FD3E1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17D6-CBDF-4AE9-BB34-8A871545627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E1DE0-0B16-41A6-8BCA-E99D5A48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E0231-0117-482B-966E-8C0444AD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FC3B-D833-4805-9AF0-DEDBFA9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2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53B9-FD88-460F-A616-BF51E0B6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FFC76-F41F-49AD-8AB6-D3DBDA97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17D6-CBDF-4AE9-BB34-8A871545627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22FF0-5302-4804-AE25-5C6BDA00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FF3DF-844B-4D3B-9228-97D9025A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FC3B-D833-4805-9AF0-DEDBFA9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4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549A4-A954-4D18-B9EE-A5947607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17D6-CBDF-4AE9-BB34-8A871545627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84AE4-CF3F-46B6-89F3-7EFC3BDC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A7E2-89DE-447B-BFE9-3041227D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FC3B-D833-4805-9AF0-DEDBFA9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5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36F7-CA89-4621-A44D-54C89A46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85EF-FCBA-4DE7-A9B1-D07C6EBB3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0EDB7-279B-4234-8B56-0B7126310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CB94F-FDE3-4D20-972B-E17BFCA1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17D6-CBDF-4AE9-BB34-8A871545627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F81AD-2B42-44AC-8530-81D91343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6FF64-59C4-4255-B29A-B86F1A99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FC3B-D833-4805-9AF0-DEDBFA9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9159-99FD-4942-AD24-1B852C2D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6B7E9-088D-44B9-80C9-AF390716D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3FBA4-37A3-4A9A-B881-2B259EC25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02986-D22C-4EDC-AF46-798DEC6E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17D6-CBDF-4AE9-BB34-8A871545627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1C523-F022-4552-9302-C426B642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075CF-5FE4-4FE9-9304-53D94832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FC3B-D833-4805-9AF0-DEDBFA9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9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5BD30-1372-4A1F-A906-84A38824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7E3F9-6DEA-46C3-9A8D-62BEE51BB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020DB-AABE-4694-95C7-97FF2FC4D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517D6-CBDF-4AE9-BB34-8A871545627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8E743-53B5-4566-953C-F6E041D33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69F16-1B76-470D-9F2C-A811C8FE5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BFC3B-D833-4805-9AF0-DEDBFA97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9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35EE-6A12-44E1-9D05-7D2690A8D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Cryptanalysis for Classic Ciphers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1ED3D-58F6-40E4-8139-45C3612F8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Evan </a:t>
            </a:r>
            <a:r>
              <a:rPr lang="en-US" dirty="0" err="1"/>
              <a:t>Guenterberg</a:t>
            </a:r>
            <a:r>
              <a:rPr lang="en-US" dirty="0"/>
              <a:t>, Patrick Wang, Peter Zhang</a:t>
            </a:r>
          </a:p>
        </p:txBody>
      </p:sp>
    </p:spTree>
    <p:extLst>
      <p:ext uri="{BB962C8B-B14F-4D97-AF65-F5344CB8AC3E}">
        <p14:creationId xmlns:p14="http://schemas.microsoft.com/office/powerpoint/2010/main" val="58098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BD99-0092-4A92-B7FE-5851E0C5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7099-8FB2-445A-AA89-160B2A67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Corpus</a:t>
            </a:r>
          </a:p>
          <a:p>
            <a:r>
              <a:rPr lang="en-US" dirty="0"/>
              <a:t>Ciphers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Training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Improved Performance</a:t>
            </a:r>
          </a:p>
          <a:p>
            <a:pPr lvl="1"/>
            <a:r>
              <a:rPr lang="en-US" dirty="0"/>
              <a:t>Application to Affine</a:t>
            </a:r>
          </a:p>
          <a:p>
            <a:pPr lvl="1"/>
            <a:r>
              <a:rPr lang="en-US" dirty="0"/>
              <a:t>Language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168192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8AE6-4C6D-4417-8F6A-F4B9212A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1A367-2D58-4441-8E06-43566EB06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Compiled corpora from over ten sources</a:t>
            </a:r>
          </a:p>
          <a:p>
            <a:pPr lvl="1"/>
            <a:r>
              <a:rPr lang="en-US" dirty="0"/>
              <a:t>Formatted as raw text file</a:t>
            </a:r>
          </a:p>
          <a:p>
            <a:pPr lvl="1"/>
            <a:r>
              <a:rPr lang="en-US" dirty="0"/>
              <a:t>Includes Spanish and French texts</a:t>
            </a:r>
          </a:p>
          <a:p>
            <a:pPr lvl="1"/>
            <a:r>
              <a:rPr lang="en-US" dirty="0"/>
              <a:t>Total of 2 million+ words</a:t>
            </a:r>
          </a:p>
          <a:p>
            <a:r>
              <a:rPr lang="en-US" dirty="0"/>
              <a:t>Wrote program to assist in compilation</a:t>
            </a:r>
          </a:p>
          <a:p>
            <a:pPr lvl="1"/>
            <a:r>
              <a:rPr lang="en-US" dirty="0"/>
              <a:t>Removes non-alphabetic characters (e.g.) punctuation, numbers, accented characters)</a:t>
            </a:r>
          </a:p>
          <a:p>
            <a:pPr lvl="1"/>
            <a:r>
              <a:rPr lang="en-US" dirty="0"/>
              <a:t>Splits text in “snippets” of a variable length (e.g. 20 words, 50 words, etc.)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9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AA05-93C0-4F42-AACC-5CFDC6A2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8859A-860A-471A-89D9-69895CA63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Caesar and Affine ciphers</a:t>
            </a:r>
          </a:p>
          <a:p>
            <a:pPr lvl="1"/>
            <a:r>
              <a:rPr lang="en-US" dirty="0"/>
              <a:t>Generates random key(s)</a:t>
            </a:r>
          </a:p>
          <a:p>
            <a:pPr lvl="1"/>
            <a:r>
              <a:rPr lang="en-US" dirty="0"/>
              <a:t>Encodes previously generated “snippets” into ciphertexts</a:t>
            </a:r>
          </a:p>
          <a:p>
            <a:pPr lvl="1"/>
            <a:r>
              <a:rPr lang="en-US" dirty="0"/>
              <a:t>Counts the frequency of each character</a:t>
            </a:r>
          </a:p>
        </p:txBody>
      </p:sp>
    </p:spTree>
    <p:extLst>
      <p:ext uri="{BB962C8B-B14F-4D97-AF65-F5344CB8AC3E}">
        <p14:creationId xmlns:p14="http://schemas.microsoft.com/office/powerpoint/2010/main" val="3079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89FF-7CFF-4AAA-B72F-71827FC9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099A-6EC2-4FB5-9B18-4949953AC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9719"/>
          </a:xfrm>
        </p:spPr>
        <p:txBody>
          <a:bodyPr/>
          <a:lstStyle/>
          <a:p>
            <a:r>
              <a:rPr lang="en-US" dirty="0"/>
              <a:t>Collected repository of data</a:t>
            </a:r>
          </a:p>
          <a:p>
            <a:pPr lvl="1"/>
            <a:r>
              <a:rPr lang="en-US" dirty="0"/>
              <a:t>Encoded snippets of each language and of lengths 5, 10, 20, 50 and 200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FC164-F425-49B8-951C-E4856879C8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"/>
          <a:stretch/>
        </p:blipFill>
        <p:spPr>
          <a:xfrm>
            <a:off x="1404835" y="3895344"/>
            <a:ext cx="10787166" cy="296957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042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725E-823B-4BC5-8EA6-82D0E6DF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7D32F-8BD0-4B9D-AF35-1C17C0BE1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Deployed </a:t>
            </a:r>
            <a:r>
              <a:rPr lang="en-US" dirty="0" err="1"/>
              <a:t>Tensorflow</a:t>
            </a:r>
            <a:r>
              <a:rPr lang="en-US" dirty="0"/>
              <a:t> to train model</a:t>
            </a:r>
          </a:p>
          <a:p>
            <a:pPr lvl="1"/>
            <a:r>
              <a:rPr lang="en-US" dirty="0"/>
              <a:t>For Caesar, one layer of 26 neurons</a:t>
            </a:r>
          </a:p>
          <a:p>
            <a:pPr lvl="1"/>
            <a:r>
              <a:rPr lang="en-US" dirty="0"/>
              <a:t>For Affine, layer of 12, layer of 26, and layer of 312</a:t>
            </a:r>
          </a:p>
          <a:p>
            <a:pPr lvl="1"/>
            <a:r>
              <a:rPr lang="en-US" dirty="0"/>
              <a:t>Adam optimizer, sparse categorical cross-entropy loss function, and accuracy metric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2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323C-E768-4136-881C-D06918D2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1: Improved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9A372-EEE4-4AA3-863A-E920DD27D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5832" cy="4351338"/>
          </a:xfrm>
        </p:spPr>
        <p:txBody>
          <a:bodyPr/>
          <a:lstStyle/>
          <a:p>
            <a:r>
              <a:rPr lang="en-US" dirty="0"/>
              <a:t>Neural network model is more efficient and accurate than the dot-product approach</a:t>
            </a:r>
          </a:p>
          <a:p>
            <a:pPr lvl="1"/>
            <a:r>
              <a:rPr lang="en-US" dirty="0"/>
              <a:t>Efficient – Dot-product must be evaluated on every possible shift, whereas our model evaluates the frequency only once</a:t>
            </a:r>
          </a:p>
          <a:p>
            <a:pPr lvl="1"/>
            <a:r>
              <a:rPr lang="en-US" dirty="0"/>
              <a:t>Accurate – Neural network is much more flexible and can detect patterns beyond an expected distribution (e.g. relative frequency)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786DA1-7BFD-4EF8-8D84-CC9E13F2B565}"/>
              </a:ext>
            </a:extLst>
          </p:cNvPr>
          <p:cNvSpPr txBox="1">
            <a:spLocks/>
          </p:cNvSpPr>
          <p:nvPr/>
        </p:nvSpPr>
        <p:spPr>
          <a:xfrm>
            <a:off x="7967472" y="1825625"/>
            <a:ext cx="23378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52191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323C-E768-4136-881C-D06918D2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2: Application to Affine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9A372-EEE4-4AA3-863A-E920DD27D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5832" cy="4351338"/>
          </a:xfrm>
        </p:spPr>
        <p:txBody>
          <a:bodyPr/>
          <a:lstStyle/>
          <a:p>
            <a:r>
              <a:rPr lang="en-US"/>
              <a:t>We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4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250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Neural Cryptanalysis for Classic Ciphers</vt:lpstr>
      <vt:lpstr>Overview</vt:lpstr>
      <vt:lpstr>Corpus</vt:lpstr>
      <vt:lpstr>Ciphers</vt:lpstr>
      <vt:lpstr>Data</vt:lpstr>
      <vt:lpstr>Training</vt:lpstr>
      <vt:lpstr>Result 1: Improved Performance</vt:lpstr>
      <vt:lpstr>Result 2: Application to Affine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Crypt-ML</dc:title>
  <dc:creator>Zhang, Peter J. (Assoc)</dc:creator>
  <cp:lastModifiedBy>Zhang, Peter J. (Assoc)</cp:lastModifiedBy>
  <cp:revision>8</cp:revision>
  <dcterms:created xsi:type="dcterms:W3CDTF">2019-07-08T15:10:05Z</dcterms:created>
  <dcterms:modified xsi:type="dcterms:W3CDTF">2019-07-08T21:18:15Z</dcterms:modified>
</cp:coreProperties>
</file>