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2CC2-20FD-4349-A93F-6D670EC72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9093D-FA5A-408E-A762-9C97A967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C7A4-CAF1-4CCB-9682-65A04BDD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7534-4011-42B5-910A-5D54EE1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AB3E-1FE2-4A32-A31E-342738AC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2294-B007-4130-91E8-AF098F74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6E66D-28CA-43B4-97CA-823969B2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D459-0CB5-4794-9EC5-9E3AB8A0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97F3-12B6-4C1A-8848-57F10896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DBA6-AFD8-4E4E-9DB9-B05499FA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5BCF1-F54D-484C-8650-D8F81FF82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B92D-DDD0-43DC-AA17-10E23A002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86D2-3224-48AF-BDE6-36D45BA5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4F4D-8CF9-4A61-87D6-1F532B95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8A1B-77B2-4239-A0B3-DAE3B039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0E83-3ECA-4FE3-A692-6C5D52F8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2F26-71BB-413A-8607-A67D6B28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21A4-2D0D-4081-BD2B-AEEFA1E2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3996-A146-40CB-9011-83440ADC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AEFD-FD08-414A-9B88-9B2A1D0B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829-70EF-46A1-92DC-23689474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CEF13-3FA4-44BE-9F83-CF05DC54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742-D2DC-4E4B-B97E-F2E27543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C2AB-1D5E-4A89-B11C-BEC3149D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1597-5EE9-47FE-81CC-0561C357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DC01-9650-4254-8E83-42744C2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0624-1BDA-454B-97AA-E63F54A3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1CF44-11C4-48F0-B7C5-1DF46A07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4790-E82B-4455-B2BD-CF4B3714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270F-3797-4756-B35B-22AAB947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FA69-0E91-4B4B-BE3D-D966C8B2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861-CB56-4217-B308-B3C75D6E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CD72-48D8-40F4-A9E4-737FFF5D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600E5-B1CF-40C5-AB01-0873769C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7D362-5DF8-48EF-B19B-BC93C30D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44E30-B2E1-4B3B-92BC-65270549E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2D225-85DD-47B6-A157-AB1FD3E1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E1DE0-0B16-41A6-8BCA-E99D5A48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E0231-0117-482B-966E-8C0444AD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53B9-FD88-460F-A616-BF51E0B6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FFC76-F41F-49AD-8AB6-D3DBDA97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22FF0-5302-4804-AE25-5C6BDA00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FF3DF-844B-4D3B-9228-97D9025A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49A4-A954-4D18-B9EE-A5947607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84AE4-CF3F-46B6-89F3-7EFC3BDC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A7E2-89DE-447B-BFE9-3041227D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36F7-CA89-4621-A44D-54C89A46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85EF-FCBA-4DE7-A9B1-D07C6EBB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0EDB7-279B-4234-8B56-0B712631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CB94F-FDE3-4D20-972B-E17BFCA1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81AD-2B42-44AC-8530-81D91343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6FF64-59C4-4255-B29A-B86F1A9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9159-99FD-4942-AD24-1B852C2D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6B7E9-088D-44B9-80C9-AF390716D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3FBA4-37A3-4A9A-B881-2B259EC25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02986-D22C-4EDC-AF46-798DEC6E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1C523-F022-4552-9302-C426B64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075CF-5FE4-4FE9-9304-53D94832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5BD30-1372-4A1F-A906-84A38824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E3F9-6DEA-46C3-9A8D-62BEE51B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20DB-AABE-4694-95C7-97FF2FC4D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E743-53B5-4566-953C-F6E041D33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9F16-1B76-470D-9F2C-A811C8FE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35EE-6A12-44E1-9D05-7D2690A8D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Cryptanalysis for Classic Ciphers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1ED3D-58F6-40E4-8139-45C3612F8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</a:t>
            </a:r>
            <a:r>
              <a:rPr lang="en-US" dirty="0" err="1"/>
              <a:t>Guenterberg</a:t>
            </a:r>
            <a:r>
              <a:rPr lang="en-US" dirty="0"/>
              <a:t>, Patrick Wang, Peter Zhang</a:t>
            </a:r>
          </a:p>
        </p:txBody>
      </p:sp>
    </p:spTree>
    <p:extLst>
      <p:ext uri="{BB962C8B-B14F-4D97-AF65-F5344CB8AC3E}">
        <p14:creationId xmlns:p14="http://schemas.microsoft.com/office/powerpoint/2010/main" val="5809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BD99-0092-4A92-B7FE-5851E0C5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099-8FB2-445A-AA89-160B2A67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  <a:p>
            <a:r>
              <a:rPr lang="en-US" dirty="0"/>
              <a:t>Ciphers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Improved Caesar Performance</a:t>
            </a:r>
          </a:p>
          <a:p>
            <a:pPr lvl="1"/>
            <a:r>
              <a:rPr lang="en-US" dirty="0"/>
              <a:t>Application to Affine</a:t>
            </a:r>
          </a:p>
          <a:p>
            <a:pPr lvl="1"/>
            <a:r>
              <a:rPr lang="en-US" dirty="0"/>
              <a:t>Language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68192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8AE6-4C6D-4417-8F6A-F4B9212A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A367-2D58-4441-8E06-43566EB0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corpora from over ten sources</a:t>
            </a:r>
          </a:p>
          <a:p>
            <a:pPr lvl="1"/>
            <a:r>
              <a:rPr lang="en-US" dirty="0"/>
              <a:t>Formatted as raw text file</a:t>
            </a:r>
          </a:p>
          <a:p>
            <a:pPr lvl="1"/>
            <a:r>
              <a:rPr lang="en-US" dirty="0"/>
              <a:t>Includes Spanish and French texts</a:t>
            </a:r>
          </a:p>
          <a:p>
            <a:pPr lvl="1"/>
            <a:r>
              <a:rPr lang="en-US" dirty="0"/>
              <a:t>Total of 2 million+ words</a:t>
            </a:r>
          </a:p>
          <a:p>
            <a:r>
              <a:rPr lang="en-US" dirty="0"/>
              <a:t>Wrote program to assist in compilation</a:t>
            </a:r>
          </a:p>
          <a:p>
            <a:pPr lvl="1"/>
            <a:r>
              <a:rPr lang="en-US" dirty="0"/>
              <a:t>Removes non-alphabetic characters (e.g.) punctuation, numbers, accented characters)</a:t>
            </a:r>
          </a:p>
          <a:p>
            <a:pPr lvl="1"/>
            <a:r>
              <a:rPr lang="en-US" dirty="0"/>
              <a:t>Splits text in “snippets” of a variable length (e.g. 20 words, 50 words, etc.)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AA05-93C0-4F42-AACC-5CFDC6A2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859A-860A-471A-89D9-69895CA6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Caesar and Affine ciphers</a:t>
            </a:r>
          </a:p>
          <a:p>
            <a:pPr lvl="1"/>
            <a:r>
              <a:rPr lang="en-US" dirty="0"/>
              <a:t>Generates random key(s)</a:t>
            </a:r>
          </a:p>
          <a:p>
            <a:pPr lvl="1"/>
            <a:r>
              <a:rPr lang="en-US" dirty="0"/>
              <a:t>Encodes previously generated “snippets” into ciphertexts</a:t>
            </a:r>
          </a:p>
          <a:p>
            <a:pPr lvl="1"/>
            <a:r>
              <a:rPr lang="en-US" dirty="0"/>
              <a:t>Counts the frequency of each character</a:t>
            </a:r>
          </a:p>
        </p:txBody>
      </p:sp>
    </p:spTree>
    <p:extLst>
      <p:ext uri="{BB962C8B-B14F-4D97-AF65-F5344CB8AC3E}">
        <p14:creationId xmlns:p14="http://schemas.microsoft.com/office/powerpoint/2010/main" val="3079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89FF-7CFF-4AAA-B72F-71827FC9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099A-6EC2-4FB5-9B18-4949953A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9719"/>
          </a:xfrm>
        </p:spPr>
        <p:txBody>
          <a:bodyPr/>
          <a:lstStyle/>
          <a:p>
            <a:r>
              <a:rPr lang="en-US" dirty="0"/>
              <a:t>Collected repository of data</a:t>
            </a:r>
          </a:p>
          <a:p>
            <a:pPr lvl="1"/>
            <a:r>
              <a:rPr lang="en-US" dirty="0"/>
              <a:t>Encoded snippets of each language and of lengths 5, 10, 20, 50 and 200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FC164-F425-49B8-951C-E4856879C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/>
          <a:stretch/>
        </p:blipFill>
        <p:spPr>
          <a:xfrm>
            <a:off x="1404835" y="3895344"/>
            <a:ext cx="10787166" cy="296957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42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725E-823B-4BC5-8EA6-82D0E6D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D32F-8BD0-4B9D-AF35-1C17C0BE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2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Neural Cryptanalysis for Classic Ciphers</vt:lpstr>
      <vt:lpstr>Overview</vt:lpstr>
      <vt:lpstr>Corpus</vt:lpstr>
      <vt:lpstr>Ciphers</vt:lpstr>
      <vt:lpstr>Data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Crypt-ML</dc:title>
  <dc:creator>Zhang, Peter J. (Assoc)</dc:creator>
  <cp:lastModifiedBy>Zhang, Peter J. (Assoc)</cp:lastModifiedBy>
  <cp:revision>4</cp:revision>
  <dcterms:created xsi:type="dcterms:W3CDTF">2019-07-08T15:10:05Z</dcterms:created>
  <dcterms:modified xsi:type="dcterms:W3CDTF">2019-07-08T20:48:22Z</dcterms:modified>
</cp:coreProperties>
</file>