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0" r:id="rId4"/>
    <p:sldId id="271" r:id="rId5"/>
    <p:sldId id="272" r:id="rId6"/>
    <p:sldId id="259" r:id="rId7"/>
    <p:sldId id="275" r:id="rId8"/>
    <p:sldId id="273" r:id="rId9"/>
    <p:sldId id="274" r:id="rId10"/>
    <p:sldId id="269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cb676a2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cb676a2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dcb676a2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dcb676a2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dcb676a2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dcb676a2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Sales Analysis and     	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Pethukrishnan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</a:t>
            </a:r>
            <a:endParaRPr dirty="0"/>
          </a:p>
        </p:txBody>
      </p:sp>
      <p:sp>
        <p:nvSpPr>
          <p:cNvPr id="367" name="Google Shape;367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182029"/>
            <a:ext cx="7030500" cy="3681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02D59-6F8B-D10C-C8F1-5BBB2C52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40" y="2512335"/>
            <a:ext cx="5039428" cy="1449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4A35B-1DAE-280C-8526-B2B9AEA901E0}"/>
              </a:ext>
            </a:extLst>
          </p:cNvPr>
          <p:cNvSpPr txBox="1"/>
          <p:nvPr/>
        </p:nvSpPr>
        <p:spPr>
          <a:xfrm>
            <a:off x="1933340" y="1413102"/>
            <a:ext cx="5039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Three Different Datasets(Store , Sales, Features), each datasets contains different features . we need to merge and display combined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D244-52D5-E8D7-B7F7-8364B036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B68FC-006C-E3EE-6BF4-55930245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8" y="2237385"/>
            <a:ext cx="6344535" cy="1143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483F92-AEA0-08CF-9135-8C3DBCB5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99" y="3471030"/>
            <a:ext cx="6344535" cy="905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E4C7B-89A2-A041-5087-78CD76CF87A9}"/>
              </a:ext>
            </a:extLst>
          </p:cNvPr>
          <p:cNvSpPr txBox="1"/>
          <p:nvPr/>
        </p:nvSpPr>
        <p:spPr>
          <a:xfrm>
            <a:off x="973873" y="1489229"/>
            <a:ext cx="667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3 datasets based on Store dataset, because 3 datasets contain Store feature.</a:t>
            </a:r>
          </a:p>
        </p:txBody>
      </p:sp>
    </p:spTree>
    <p:extLst>
      <p:ext uri="{BB962C8B-B14F-4D97-AF65-F5344CB8AC3E}">
        <p14:creationId xmlns:p14="http://schemas.microsoft.com/office/powerpoint/2010/main" val="39895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AF6A-1AB1-23F3-CEF0-6BCF8223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 and Split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61D2F-8549-C6BE-2F9F-C255A8E3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0" y="1456627"/>
            <a:ext cx="6536400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65619-3DEA-1985-A47A-4249F354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63" y="3077870"/>
            <a:ext cx="3602737" cy="146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8A78E-43F5-9054-4685-4BB301F2A74A}"/>
              </a:ext>
            </a:extLst>
          </p:cNvPr>
          <p:cNvSpPr txBox="1"/>
          <p:nvPr/>
        </p:nvSpPr>
        <p:spPr>
          <a:xfrm>
            <a:off x="1189463" y="3077870"/>
            <a:ext cx="2802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Feature is a Object datatypes, so we need to convert a </a:t>
            </a:r>
            <a:r>
              <a:rPr lang="en-US" b="1" dirty="0"/>
              <a:t>datetime </a:t>
            </a:r>
            <a:r>
              <a:rPr lang="en-US" dirty="0"/>
              <a:t>datatype using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Date Feature and create a </a:t>
            </a:r>
            <a:r>
              <a:rPr lang="en-US" b="1" dirty="0"/>
              <a:t>Day </a:t>
            </a:r>
            <a:r>
              <a:rPr lang="en-US" dirty="0"/>
              <a:t>, </a:t>
            </a:r>
            <a:r>
              <a:rPr lang="en-US" b="1" dirty="0"/>
              <a:t>Month</a:t>
            </a:r>
            <a:r>
              <a:rPr lang="en-US" dirty="0"/>
              <a:t>, </a:t>
            </a:r>
            <a:r>
              <a:rPr lang="en-US" b="1" dirty="0"/>
              <a:t>Year</a:t>
            </a:r>
            <a:r>
              <a:rPr lang="en-US" dirty="0"/>
              <a:t> features. </a:t>
            </a:r>
          </a:p>
        </p:txBody>
      </p:sp>
    </p:spTree>
    <p:extLst>
      <p:ext uri="{BB962C8B-B14F-4D97-AF65-F5344CB8AC3E}">
        <p14:creationId xmlns:p14="http://schemas.microsoft.com/office/powerpoint/2010/main" val="188270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34D6-93F3-6599-D6AB-E85B3A7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EC985-5305-BA5D-31F9-D2A0E1F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44" y="1098225"/>
            <a:ext cx="2191056" cy="3694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180D-76C2-3334-5142-C7776C88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310" y="3487890"/>
            <a:ext cx="1495634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05E13-AC07-CB04-D2B7-D9F6B56282F7}"/>
              </a:ext>
            </a:extLst>
          </p:cNvPr>
          <p:cNvSpPr txBox="1"/>
          <p:nvPr/>
        </p:nvSpPr>
        <p:spPr>
          <a:xfrm>
            <a:off x="1303801" y="1308433"/>
            <a:ext cx="4566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 we have </a:t>
            </a:r>
            <a:r>
              <a:rPr lang="en-US" b="1" dirty="0"/>
              <a:t>18</a:t>
            </a:r>
            <a:r>
              <a:rPr lang="en-US" dirty="0"/>
              <a:t> features and </a:t>
            </a:r>
            <a:r>
              <a:rPr lang="en-US" b="1" dirty="0"/>
              <a:t>551479</a:t>
            </a:r>
            <a:r>
              <a:rPr lang="en-US" dirty="0"/>
              <a:t> datas, after doing  merging and features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all features, </a:t>
            </a:r>
            <a:r>
              <a:rPr lang="en-US" b="1" dirty="0"/>
              <a:t>Markdown(1-5) </a:t>
            </a:r>
            <a:r>
              <a:rPr lang="en-US" dirty="0"/>
              <a:t>and </a:t>
            </a:r>
            <a:r>
              <a:rPr lang="en-US" b="1" dirty="0"/>
              <a:t>Weekly_sales</a:t>
            </a:r>
            <a:r>
              <a:rPr lang="en-US" dirty="0"/>
              <a:t>  has a highest null values, so we need to convert null values into valuable values.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Weekly</a:t>
            </a:r>
            <a:r>
              <a:rPr lang="en-US" dirty="0"/>
              <a:t>_</a:t>
            </a:r>
            <a:r>
              <a:rPr lang="en-US" b="1" dirty="0"/>
              <a:t>Sales</a:t>
            </a:r>
            <a:r>
              <a:rPr lang="en-US" dirty="0"/>
              <a:t> also has a negative values too . So we have to convert negative values into  null values.    </a:t>
            </a:r>
          </a:p>
        </p:txBody>
      </p:sp>
    </p:spTree>
    <p:extLst>
      <p:ext uri="{BB962C8B-B14F-4D97-AF65-F5344CB8AC3E}">
        <p14:creationId xmlns:p14="http://schemas.microsoft.com/office/powerpoint/2010/main" val="42822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 Steps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EF92C-8F71-AC0F-BD0C-7779DAF0E1AF}"/>
              </a:ext>
            </a:extLst>
          </p:cNvPr>
          <p:cNvSpPr txBox="1"/>
          <p:nvPr/>
        </p:nvSpPr>
        <p:spPr>
          <a:xfrm>
            <a:off x="1056750" y="1388626"/>
            <a:ext cx="64889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create two different models to predict Weekly_sales and compare the Performance of both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Model-1</a:t>
            </a:r>
            <a:r>
              <a:rPr lang="en-US" dirty="0"/>
              <a:t> with all markdowns(1-5) to predict the Weekly_Sales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Model-2</a:t>
            </a:r>
            <a:r>
              <a:rPr lang="en-US" dirty="0"/>
              <a:t> without markdowns(1-5) to predict the Weekly_Sales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machine learning model and predict markdown(1-5) are all separately. Then add all predicted markdown values into a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model and also predict cpi , unemployment , because these features also have huge number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Finally have to predict the Weekly_Sales.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FC1F-CD73-2181-1A01-F144F231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11A21-20D9-4DA3-8EC8-249463C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6" y="1597875"/>
            <a:ext cx="5055218" cy="2851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54519-9F1C-D25C-E041-1B24D7C24FD6}"/>
              </a:ext>
            </a:extLst>
          </p:cNvPr>
          <p:cNvSpPr txBox="1"/>
          <p:nvPr/>
        </p:nvSpPr>
        <p:spPr>
          <a:xfrm>
            <a:off x="981307" y="1940312"/>
            <a:ext cx="2252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Heatmap shows ‘</a:t>
            </a:r>
            <a:r>
              <a:rPr lang="en-US" b="1" dirty="0"/>
              <a:t>Type</a:t>
            </a:r>
            <a:r>
              <a:rPr lang="en-US" dirty="0"/>
              <a:t>’ and ‘</a:t>
            </a:r>
            <a:r>
              <a:rPr lang="en-US" b="1" dirty="0"/>
              <a:t>Size</a:t>
            </a:r>
            <a:r>
              <a:rPr lang="en-US" dirty="0"/>
              <a:t>’ features have high correlation and also relationship with weekly_sales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Features are weak correlation with weekly_sales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3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06AD-B6D8-0714-F1BE-C1DECF55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Model Building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82ED5-7E72-677A-DEFD-947B53608162}"/>
              </a:ext>
            </a:extLst>
          </p:cNvPr>
          <p:cNvSpPr txBox="1"/>
          <p:nvPr/>
        </p:nvSpPr>
        <p:spPr>
          <a:xfrm>
            <a:off x="1303800" y="2945932"/>
            <a:ext cx="2666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DecisionTreeRegressor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ExtraTreesRegressor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RandomForestRegressor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AdaBoostRegressor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GradientBoostingRegressor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XGBRegressor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B15B9-FF9F-F8AF-A7B4-DC7498DF1923}"/>
              </a:ext>
            </a:extLst>
          </p:cNvPr>
          <p:cNvSpPr txBox="1"/>
          <p:nvPr/>
        </p:nvSpPr>
        <p:spPr>
          <a:xfrm>
            <a:off x="1711266" y="2522002"/>
            <a:ext cx="185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/>
              <a:t>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6B49A-7DA0-B56F-7FEC-650F5BE6DC0A}"/>
              </a:ext>
            </a:extLst>
          </p:cNvPr>
          <p:cNvSpPr txBox="1"/>
          <p:nvPr/>
        </p:nvSpPr>
        <p:spPr>
          <a:xfrm>
            <a:off x="4308980" y="2522003"/>
            <a:ext cx="402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Split the datas and Evalution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3302E-B5DD-6DE1-D730-6BF8F9A2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56" y="2945932"/>
            <a:ext cx="4025320" cy="20892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61DDC-3D6A-745E-1137-F26556476A46}"/>
              </a:ext>
            </a:extLst>
          </p:cNvPr>
          <p:cNvSpPr txBox="1"/>
          <p:nvPr/>
        </p:nvSpPr>
        <p:spPr>
          <a:xfrm>
            <a:off x="1004710" y="1336265"/>
            <a:ext cx="7134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supervised learning problems and supervised learning have two types of techniques: </a:t>
            </a:r>
            <a:r>
              <a:rPr lang="en-US" b="1" dirty="0"/>
              <a:t>Regression and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use </a:t>
            </a:r>
            <a:r>
              <a:rPr lang="en-US" b="1" dirty="0"/>
              <a:t>regression technique </a:t>
            </a:r>
            <a:r>
              <a:rPr lang="en-US" dirty="0"/>
              <a:t>to find a weekly_sales , because target features is a continuous values.</a:t>
            </a:r>
          </a:p>
        </p:txBody>
      </p:sp>
    </p:spTree>
    <p:extLst>
      <p:ext uri="{BB962C8B-B14F-4D97-AF65-F5344CB8AC3E}">
        <p14:creationId xmlns:p14="http://schemas.microsoft.com/office/powerpoint/2010/main" val="22822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A9D-86FC-C997-4774-FD66EF9F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96A9B-5168-76DE-0FCB-00532B43DBC8}"/>
              </a:ext>
            </a:extLst>
          </p:cNvPr>
          <p:cNvSpPr txBox="1"/>
          <p:nvPr/>
        </p:nvSpPr>
        <p:spPr>
          <a:xfrm>
            <a:off x="5226203" y="1227042"/>
            <a:ext cx="2974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RandomForestRegressor</a:t>
            </a:r>
            <a:r>
              <a:rPr lang="en-US" dirty="0"/>
              <a:t> algorithm peroform well to predict unseen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5C5C-A2B3-04FF-62F4-2312E903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204" y="2128383"/>
            <a:ext cx="2833033" cy="2258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5D0A0-ACD5-8AE2-EEA4-D154B7A5D225}"/>
              </a:ext>
            </a:extLst>
          </p:cNvPr>
          <p:cNvSpPr txBox="1"/>
          <p:nvPr/>
        </p:nvSpPr>
        <p:spPr>
          <a:xfrm>
            <a:off x="1229458" y="1417051"/>
            <a:ext cx="4071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Model with Markdowns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lvl="6"/>
            <a:r>
              <a:rPr lang="en-US" b="1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6A0C9-62D9-D802-4F32-1F3F91E5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07" y="1873205"/>
            <a:ext cx="2772162" cy="111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36097-8947-2146-8FFB-162AE94225A6}"/>
              </a:ext>
            </a:extLst>
          </p:cNvPr>
          <p:cNvSpPr txBox="1"/>
          <p:nvPr/>
        </p:nvSpPr>
        <p:spPr>
          <a:xfrm>
            <a:off x="1303800" y="3240911"/>
            <a:ext cx="409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Model without Markdowns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409647-FB2D-0495-B628-C2572CED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207" y="3720038"/>
            <a:ext cx="280074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49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368</Words>
  <Application>Microsoft Office PowerPoint</Application>
  <PresentationFormat>On-screen Show (16:9)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Maven Pro</vt:lpstr>
      <vt:lpstr>Nunito</vt:lpstr>
      <vt:lpstr>Arial</vt:lpstr>
      <vt:lpstr>Momentum</vt:lpstr>
      <vt:lpstr>Sales Analysis and      Prediction</vt:lpstr>
      <vt:lpstr>Datasets</vt:lpstr>
      <vt:lpstr>Merge Datasets</vt:lpstr>
      <vt:lpstr>Date Conversion and Split Columns</vt:lpstr>
      <vt:lpstr>Null values in Features</vt:lpstr>
      <vt:lpstr>Model Building Steps</vt:lpstr>
      <vt:lpstr>Correlation</vt:lpstr>
      <vt:lpstr>Model Building</vt:lpstr>
      <vt:lpstr>Select Model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Pethu Krishnan</cp:lastModifiedBy>
  <cp:revision>5</cp:revision>
  <dcterms:modified xsi:type="dcterms:W3CDTF">2024-08-02T05:38:59Z</dcterms:modified>
</cp:coreProperties>
</file>