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641CCC-F045-4E54-BFB4-44A40B3E8138}" v="58" dt="2025-04-27T16:12:18.114"/>
    <p1510:client id="{AC56CD15-74AB-4908-A27E-D50AA57EC9F9}" v="67" dt="2025-04-27T16:08:32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Programozási Tételek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sz="2800" dirty="0"/>
              <a:t>• Maximumkiválasztás</a:t>
            </a:r>
            <a:endParaRPr lang="hu-HU" sz="28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sz="2800" dirty="0"/>
              <a:t>• </a:t>
            </a:r>
            <a:r>
              <a:rPr sz="2800" dirty="0" err="1"/>
              <a:t>Minimumkiválasztás</a:t>
            </a:r>
            <a:endParaRPr sz="2800" dirty="0" err="1">
              <a:ea typeface="Calibri"/>
              <a:cs typeface="Calibri"/>
            </a:endParaRPr>
          </a:p>
          <a:p>
            <a:pPr marL="0" indent="0">
              <a:buNone/>
            </a:pPr>
            <a:r>
              <a:rPr sz="2800" dirty="0"/>
              <a:t>• </a:t>
            </a:r>
            <a:r>
              <a:rPr sz="2800" err="1"/>
              <a:t>Összegzés</a:t>
            </a:r>
            <a:endParaRPr sz="2800" err="1">
              <a:ea typeface="Calibri"/>
              <a:cs typeface="Calibri"/>
            </a:endParaRPr>
          </a:p>
          <a:p>
            <a:pPr marL="0" indent="0">
              <a:buNone/>
            </a:pPr>
            <a:r>
              <a:rPr sz="2800" dirty="0"/>
              <a:t>• </a:t>
            </a:r>
            <a:r>
              <a:rPr sz="2800" err="1"/>
              <a:t>Megszámolás</a:t>
            </a:r>
            <a:endParaRPr sz="2800" err="1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Maximumkiválasztás tétele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sz="2800" dirty="0"/>
              <a:t>Feladat: Legnagyobb érték keresése.</a:t>
            </a:r>
            <a:endParaRPr lang="hu-HU" sz="2800" dirty="0">
              <a:ea typeface="Calibri"/>
              <a:cs typeface="Calibri"/>
            </a:endParaRPr>
          </a:p>
          <a:p>
            <a:endParaRPr sz="2000" dirty="0">
              <a:ea typeface="Calibri"/>
              <a:cs typeface="Calibri"/>
            </a:endParaRPr>
          </a:p>
          <a:p>
            <a:r>
              <a:rPr sz="2000" err="1"/>
              <a:t>Algoritmus</a:t>
            </a:r>
            <a:r>
              <a:rPr sz="2000" dirty="0"/>
              <a:t>: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- </a:t>
            </a:r>
            <a:r>
              <a:rPr sz="2000" err="1"/>
              <a:t>Első</a:t>
            </a:r>
            <a:r>
              <a:rPr sz="2000" dirty="0"/>
              <a:t> </a:t>
            </a:r>
            <a:r>
              <a:rPr sz="2000" err="1"/>
              <a:t>elem</a:t>
            </a:r>
            <a:r>
              <a:rPr sz="2000" dirty="0"/>
              <a:t> a </a:t>
            </a:r>
            <a:r>
              <a:rPr sz="2000" err="1"/>
              <a:t>kezdeti</a:t>
            </a:r>
            <a:r>
              <a:rPr sz="2000" dirty="0"/>
              <a:t> maximum.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- </a:t>
            </a:r>
            <a:r>
              <a:rPr sz="2000" err="1"/>
              <a:t>Végigjárás</a:t>
            </a:r>
            <a:r>
              <a:rPr sz="2000" dirty="0"/>
              <a:t> </a:t>
            </a:r>
            <a:r>
              <a:rPr sz="2000" err="1"/>
              <a:t>és</a:t>
            </a:r>
            <a:r>
              <a:rPr sz="2000" dirty="0"/>
              <a:t> </a:t>
            </a:r>
            <a:r>
              <a:rPr sz="2000" err="1"/>
              <a:t>frissítés</a:t>
            </a:r>
            <a:r>
              <a:rPr sz="2000" dirty="0"/>
              <a:t>.</a:t>
            </a:r>
            <a:endParaRPr sz="2000" dirty="0">
              <a:ea typeface="Calibri"/>
              <a:cs typeface="Calibri"/>
            </a:endParaRPr>
          </a:p>
          <a:p>
            <a:endParaRPr sz="2000" dirty="0">
              <a:ea typeface="Calibri"/>
              <a:cs typeface="Calibri"/>
            </a:endParaRPr>
          </a:p>
          <a:p>
            <a:r>
              <a:rPr sz="2000" dirty="0"/>
              <a:t>Python </a:t>
            </a:r>
            <a:r>
              <a:rPr sz="2000" dirty="0" err="1"/>
              <a:t>kód</a:t>
            </a:r>
            <a:r>
              <a:rPr sz="2000" dirty="0"/>
              <a:t>:</a:t>
            </a:r>
            <a:endParaRPr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hu-HU" sz="2000" dirty="0"/>
              <a:t> </a:t>
            </a:r>
            <a:r>
              <a:rPr sz="2000" dirty="0" err="1"/>
              <a:t>max_ertek</a:t>
            </a:r>
            <a:r>
              <a:rPr sz="2000" dirty="0"/>
              <a:t> = </a:t>
            </a:r>
            <a:r>
              <a:rPr sz="2000" dirty="0" err="1"/>
              <a:t>lista</a:t>
            </a:r>
            <a:r>
              <a:rPr sz="2000" dirty="0"/>
              <a:t>[0]</a:t>
            </a:r>
            <a:endParaRPr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hu-HU" sz="2000" dirty="0"/>
              <a:t> </a:t>
            </a:r>
            <a:r>
              <a:rPr sz="2000" dirty="0"/>
              <a:t>for </a:t>
            </a:r>
            <a:r>
              <a:rPr sz="2000" dirty="0" err="1"/>
              <a:t>i</a:t>
            </a:r>
            <a:r>
              <a:rPr sz="2000" dirty="0"/>
              <a:t> in range(1, </a:t>
            </a:r>
            <a:r>
              <a:rPr sz="2000" dirty="0" err="1"/>
              <a:t>len</a:t>
            </a:r>
            <a:r>
              <a:rPr sz="2000" dirty="0"/>
              <a:t>(</a:t>
            </a:r>
            <a:r>
              <a:rPr sz="2000" dirty="0" err="1"/>
              <a:t>lista</a:t>
            </a:r>
            <a:r>
              <a:rPr sz="2000" dirty="0"/>
              <a:t>)):</a:t>
            </a:r>
            <a:endParaRPr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sz="2000" dirty="0"/>
              <a:t>    </a:t>
            </a:r>
            <a:r>
              <a:rPr lang="hu-HU" sz="2000" dirty="0"/>
              <a:t> </a:t>
            </a:r>
            <a:r>
              <a:rPr sz="2000" dirty="0"/>
              <a:t>if </a:t>
            </a:r>
            <a:r>
              <a:rPr sz="2000" err="1"/>
              <a:t>lista</a:t>
            </a:r>
            <a:r>
              <a:rPr sz="2000" dirty="0"/>
              <a:t>[</a:t>
            </a:r>
            <a:r>
              <a:rPr sz="2000" err="1"/>
              <a:t>i</a:t>
            </a:r>
            <a:r>
              <a:rPr sz="2000" dirty="0"/>
              <a:t>] &gt; </a:t>
            </a:r>
            <a:r>
              <a:rPr sz="2000" err="1"/>
              <a:t>max_ertek</a:t>
            </a:r>
            <a:r>
              <a:rPr sz="2000" dirty="0"/>
              <a:t>:</a:t>
            </a:r>
            <a:endParaRPr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sz="2000" dirty="0"/>
              <a:t>        </a:t>
            </a:r>
            <a:r>
              <a:rPr lang="hu-HU" sz="2000" dirty="0"/>
              <a:t> </a:t>
            </a:r>
            <a:r>
              <a:rPr sz="2000" dirty="0" err="1"/>
              <a:t>max_ertek</a:t>
            </a:r>
            <a:r>
              <a:rPr sz="2000" dirty="0"/>
              <a:t> = </a:t>
            </a:r>
            <a:r>
              <a:rPr sz="2000" dirty="0" err="1"/>
              <a:t>lista</a:t>
            </a:r>
            <a:r>
              <a:rPr sz="2000" dirty="0"/>
              <a:t>[</a:t>
            </a:r>
            <a:r>
              <a:rPr sz="2000" dirty="0" err="1"/>
              <a:t>i</a:t>
            </a:r>
            <a:r>
              <a:rPr sz="2000" dirty="0"/>
              <a:t>]</a:t>
            </a:r>
            <a:endParaRPr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hu-HU" sz="2000" dirty="0"/>
              <a:t> </a:t>
            </a:r>
            <a:r>
              <a:rPr sz="2000" dirty="0"/>
              <a:t>print("A </a:t>
            </a:r>
            <a:r>
              <a:rPr sz="2000" dirty="0" err="1"/>
              <a:t>legnagyobb</a:t>
            </a:r>
            <a:r>
              <a:rPr sz="2000" dirty="0"/>
              <a:t> </a:t>
            </a:r>
            <a:r>
              <a:rPr sz="2000" dirty="0" err="1"/>
              <a:t>érték</a:t>
            </a:r>
            <a:r>
              <a:rPr sz="2000" dirty="0"/>
              <a:t>:", </a:t>
            </a:r>
            <a:r>
              <a:rPr sz="2000" dirty="0" err="1"/>
              <a:t>max_ertek</a:t>
            </a:r>
            <a:r>
              <a:rPr sz="2000" dirty="0"/>
              <a:t>)</a:t>
            </a:r>
            <a:endParaRPr sz="20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Minimumkiválasztás tétele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sz="2800" dirty="0" err="1"/>
              <a:t>Feladat</a:t>
            </a:r>
            <a:r>
              <a:rPr sz="2800" dirty="0"/>
              <a:t>: </a:t>
            </a:r>
            <a:r>
              <a:rPr sz="2800" dirty="0" err="1"/>
              <a:t>Legkisebb</a:t>
            </a:r>
            <a:r>
              <a:rPr sz="2800" dirty="0"/>
              <a:t> </a:t>
            </a:r>
            <a:r>
              <a:rPr sz="2800" dirty="0" err="1"/>
              <a:t>érték</a:t>
            </a:r>
            <a:r>
              <a:rPr sz="2800" dirty="0"/>
              <a:t> </a:t>
            </a:r>
            <a:r>
              <a:rPr sz="2800" dirty="0" err="1"/>
              <a:t>keresése</a:t>
            </a:r>
            <a:r>
              <a:rPr sz="2800" dirty="0"/>
              <a:t>.</a:t>
            </a:r>
          </a:p>
          <a:p>
            <a:endParaRPr sz="2000" dirty="0">
              <a:ea typeface="Calibri"/>
              <a:cs typeface="Calibri"/>
            </a:endParaRPr>
          </a:p>
          <a:p>
            <a:r>
              <a:rPr sz="2000" dirty="0" err="1"/>
              <a:t>Algoritmus</a:t>
            </a:r>
            <a:r>
              <a:rPr sz="2000" dirty="0"/>
              <a:t>: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- </a:t>
            </a:r>
            <a:r>
              <a:rPr sz="2000" err="1"/>
              <a:t>Első</a:t>
            </a:r>
            <a:r>
              <a:rPr sz="2000" dirty="0"/>
              <a:t> </a:t>
            </a:r>
            <a:r>
              <a:rPr sz="2000" err="1"/>
              <a:t>elem</a:t>
            </a:r>
            <a:r>
              <a:rPr sz="2000" dirty="0"/>
              <a:t> a </a:t>
            </a:r>
            <a:r>
              <a:rPr sz="2000" err="1"/>
              <a:t>kezdeti</a:t>
            </a:r>
            <a:r>
              <a:rPr sz="2000" dirty="0"/>
              <a:t> minimum.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- </a:t>
            </a:r>
            <a:r>
              <a:rPr sz="2000" err="1"/>
              <a:t>Végigjárás</a:t>
            </a:r>
            <a:r>
              <a:rPr sz="2000" dirty="0"/>
              <a:t> </a:t>
            </a:r>
            <a:r>
              <a:rPr sz="2000" err="1"/>
              <a:t>és</a:t>
            </a:r>
            <a:r>
              <a:rPr sz="2000" dirty="0"/>
              <a:t> </a:t>
            </a:r>
            <a:r>
              <a:rPr sz="2000" err="1"/>
              <a:t>frissítés</a:t>
            </a:r>
            <a:r>
              <a:rPr sz="2000" dirty="0"/>
              <a:t>.</a:t>
            </a:r>
            <a:endParaRPr sz="2000" dirty="0">
              <a:ea typeface="Calibri"/>
              <a:cs typeface="Calibri"/>
            </a:endParaRPr>
          </a:p>
          <a:p>
            <a:endParaRPr sz="2000" dirty="0">
              <a:ea typeface="Calibri"/>
              <a:cs typeface="Calibri"/>
            </a:endParaRPr>
          </a:p>
          <a:p>
            <a:r>
              <a:rPr sz="2000" dirty="0"/>
              <a:t>Python </a:t>
            </a:r>
            <a:r>
              <a:rPr sz="2000" dirty="0" err="1"/>
              <a:t>kód</a:t>
            </a:r>
            <a:r>
              <a:rPr sz="2000" dirty="0"/>
              <a:t>:</a:t>
            </a:r>
            <a:endParaRPr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hu-HU" sz="2000" dirty="0"/>
              <a:t> </a:t>
            </a:r>
            <a:r>
              <a:rPr sz="2000" dirty="0" err="1"/>
              <a:t>min_ertek</a:t>
            </a:r>
            <a:r>
              <a:rPr sz="2000" dirty="0"/>
              <a:t> = </a:t>
            </a:r>
            <a:r>
              <a:rPr sz="2000" dirty="0" err="1"/>
              <a:t>lista</a:t>
            </a:r>
            <a:r>
              <a:rPr sz="2000" dirty="0"/>
              <a:t>[0]</a:t>
            </a:r>
            <a:endParaRPr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hu-HU" sz="2000" dirty="0"/>
              <a:t> </a:t>
            </a:r>
            <a:r>
              <a:rPr sz="2000" dirty="0"/>
              <a:t>for </a:t>
            </a:r>
            <a:r>
              <a:rPr sz="2000" dirty="0" err="1"/>
              <a:t>i</a:t>
            </a:r>
            <a:r>
              <a:rPr sz="2000" dirty="0"/>
              <a:t> in range(1, </a:t>
            </a:r>
            <a:r>
              <a:rPr sz="2000" dirty="0" err="1"/>
              <a:t>len</a:t>
            </a:r>
            <a:r>
              <a:rPr sz="2000" dirty="0"/>
              <a:t>(</a:t>
            </a:r>
            <a:r>
              <a:rPr sz="2000" dirty="0" err="1"/>
              <a:t>lista</a:t>
            </a:r>
            <a:r>
              <a:rPr sz="2000" dirty="0"/>
              <a:t>)):</a:t>
            </a:r>
            <a:endParaRPr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sz="2000" dirty="0"/>
              <a:t>    </a:t>
            </a:r>
            <a:r>
              <a:rPr lang="hu-HU" sz="2000" dirty="0"/>
              <a:t> </a:t>
            </a:r>
            <a:r>
              <a:rPr sz="2000" dirty="0"/>
              <a:t>if </a:t>
            </a:r>
            <a:r>
              <a:rPr sz="2000" dirty="0" err="1"/>
              <a:t>lista</a:t>
            </a:r>
            <a:r>
              <a:rPr sz="2000" dirty="0"/>
              <a:t>[</a:t>
            </a:r>
            <a:r>
              <a:rPr sz="2000" dirty="0" err="1"/>
              <a:t>i</a:t>
            </a:r>
            <a:r>
              <a:rPr sz="2000" dirty="0"/>
              <a:t>] &lt; </a:t>
            </a:r>
            <a:r>
              <a:rPr sz="2000" dirty="0" err="1"/>
              <a:t>min_ertek</a:t>
            </a:r>
            <a:r>
              <a:rPr sz="2000" dirty="0"/>
              <a:t>:</a:t>
            </a:r>
            <a:endParaRPr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sz="2000" dirty="0"/>
              <a:t>        </a:t>
            </a:r>
            <a:r>
              <a:rPr lang="hu-HU" sz="2000" dirty="0"/>
              <a:t> </a:t>
            </a:r>
            <a:r>
              <a:rPr sz="2000" dirty="0" err="1"/>
              <a:t>min_ertek</a:t>
            </a:r>
            <a:r>
              <a:rPr sz="2000" dirty="0"/>
              <a:t> = </a:t>
            </a:r>
            <a:r>
              <a:rPr sz="2000" dirty="0" err="1"/>
              <a:t>lista</a:t>
            </a:r>
            <a:r>
              <a:rPr sz="2000" dirty="0"/>
              <a:t>[</a:t>
            </a:r>
            <a:r>
              <a:rPr sz="2000" dirty="0" err="1"/>
              <a:t>i</a:t>
            </a:r>
            <a:r>
              <a:rPr sz="2000" dirty="0"/>
              <a:t>]</a:t>
            </a:r>
            <a:endParaRPr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hu-HU" sz="2000" dirty="0"/>
              <a:t> </a:t>
            </a:r>
            <a:r>
              <a:rPr sz="2000" dirty="0"/>
              <a:t>print("A </a:t>
            </a:r>
            <a:r>
              <a:rPr sz="2000" dirty="0" err="1"/>
              <a:t>legkisebb</a:t>
            </a:r>
            <a:r>
              <a:rPr sz="2000" dirty="0"/>
              <a:t> </a:t>
            </a:r>
            <a:r>
              <a:rPr sz="2000" dirty="0" err="1"/>
              <a:t>érték</a:t>
            </a:r>
            <a:r>
              <a:rPr sz="2000" dirty="0"/>
              <a:t>:", </a:t>
            </a:r>
            <a:r>
              <a:rPr sz="2000" dirty="0" err="1"/>
              <a:t>min_ertek</a:t>
            </a:r>
            <a:r>
              <a:rPr sz="2000" dirty="0"/>
              <a:t>)</a:t>
            </a:r>
            <a:endParaRPr sz="20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Összegzés tétele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800" dirty="0" err="1"/>
              <a:t>Feladat</a:t>
            </a:r>
            <a:r>
              <a:rPr sz="2800" dirty="0"/>
              <a:t>: Lista </a:t>
            </a:r>
            <a:r>
              <a:rPr sz="2800" dirty="0" err="1"/>
              <a:t>elemeinek</a:t>
            </a:r>
            <a:r>
              <a:rPr sz="2800" dirty="0"/>
              <a:t> </a:t>
            </a:r>
            <a:r>
              <a:rPr sz="2800" dirty="0" err="1"/>
              <a:t>összeadása</a:t>
            </a:r>
            <a:r>
              <a:rPr sz="2800" dirty="0"/>
              <a:t>.</a:t>
            </a:r>
          </a:p>
          <a:p>
            <a:endParaRPr sz="2000" dirty="0">
              <a:ea typeface="Calibri"/>
              <a:cs typeface="Calibri"/>
            </a:endParaRPr>
          </a:p>
          <a:p>
            <a:r>
              <a:rPr sz="2000" err="1"/>
              <a:t>Algoritmus</a:t>
            </a:r>
            <a:r>
              <a:rPr sz="2000" dirty="0"/>
              <a:t>: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- </a:t>
            </a:r>
            <a:r>
              <a:rPr sz="2000" err="1"/>
              <a:t>Indulás</a:t>
            </a:r>
            <a:r>
              <a:rPr sz="2000" dirty="0"/>
              <a:t> 0-ról.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- </a:t>
            </a:r>
            <a:r>
              <a:rPr sz="2000" err="1"/>
              <a:t>Összegzés</a:t>
            </a:r>
            <a:r>
              <a:rPr sz="2000" dirty="0"/>
              <a:t> </a:t>
            </a:r>
            <a:r>
              <a:rPr sz="2000" err="1"/>
              <a:t>minden</a:t>
            </a:r>
            <a:r>
              <a:rPr sz="2000" dirty="0"/>
              <a:t> </a:t>
            </a:r>
            <a:r>
              <a:rPr sz="2000" err="1"/>
              <a:t>elemre</a:t>
            </a:r>
            <a:r>
              <a:rPr sz="2000" dirty="0"/>
              <a:t>.</a:t>
            </a:r>
            <a:endParaRPr sz="2000" dirty="0">
              <a:ea typeface="Calibri"/>
              <a:cs typeface="Calibri"/>
            </a:endParaRPr>
          </a:p>
          <a:p>
            <a:endParaRPr sz="2000" dirty="0">
              <a:ea typeface="Calibri"/>
              <a:cs typeface="Calibri"/>
            </a:endParaRPr>
          </a:p>
          <a:p>
            <a:r>
              <a:rPr sz="2000" dirty="0"/>
              <a:t>Python </a:t>
            </a:r>
            <a:r>
              <a:rPr sz="2000" dirty="0" err="1"/>
              <a:t>kód</a:t>
            </a:r>
            <a:r>
              <a:rPr sz="2000" dirty="0"/>
              <a:t>:</a:t>
            </a:r>
            <a:endParaRPr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hu-HU" sz="2000" dirty="0"/>
              <a:t> </a:t>
            </a:r>
            <a:r>
              <a:rPr sz="2000" dirty="0"/>
              <a:t>osszeg = 0</a:t>
            </a:r>
            <a:endParaRPr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hu-HU" sz="2000" dirty="0"/>
              <a:t> </a:t>
            </a:r>
            <a:r>
              <a:rPr sz="2000" dirty="0"/>
              <a:t>for </a:t>
            </a:r>
            <a:r>
              <a:rPr sz="2000" dirty="0" err="1"/>
              <a:t>szam</a:t>
            </a:r>
            <a:r>
              <a:rPr sz="2000" dirty="0"/>
              <a:t> in </a:t>
            </a:r>
            <a:r>
              <a:rPr sz="2000" dirty="0" err="1"/>
              <a:t>lista</a:t>
            </a:r>
            <a:r>
              <a:rPr sz="2000" dirty="0"/>
              <a:t>:</a:t>
            </a:r>
            <a:endParaRPr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sz="2000" dirty="0"/>
              <a:t>    </a:t>
            </a:r>
            <a:r>
              <a:rPr lang="hu-HU" sz="2000" dirty="0"/>
              <a:t> </a:t>
            </a:r>
            <a:r>
              <a:rPr sz="2000" dirty="0" err="1"/>
              <a:t>osszeg</a:t>
            </a:r>
            <a:r>
              <a:rPr sz="2000" dirty="0"/>
              <a:t> += </a:t>
            </a:r>
            <a:r>
              <a:rPr sz="2000" dirty="0" err="1"/>
              <a:t>szam</a:t>
            </a:r>
            <a:endParaRPr sz="2000" dirty="0" err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hu-HU" sz="2000" dirty="0"/>
              <a:t> </a:t>
            </a:r>
            <a:r>
              <a:rPr sz="2000" dirty="0"/>
              <a:t>print("A </a:t>
            </a:r>
            <a:r>
              <a:rPr sz="2000" dirty="0" err="1"/>
              <a:t>lista</a:t>
            </a:r>
            <a:r>
              <a:rPr sz="2000" dirty="0"/>
              <a:t> </a:t>
            </a:r>
            <a:r>
              <a:rPr sz="2000" dirty="0" err="1"/>
              <a:t>elemeinek</a:t>
            </a:r>
            <a:r>
              <a:rPr sz="2000" dirty="0"/>
              <a:t> </a:t>
            </a:r>
            <a:r>
              <a:rPr sz="2000" dirty="0" err="1"/>
              <a:t>összege</a:t>
            </a:r>
            <a:r>
              <a:rPr sz="2000" dirty="0"/>
              <a:t>:", </a:t>
            </a:r>
            <a:r>
              <a:rPr sz="2000" dirty="0" err="1"/>
              <a:t>osszeg</a:t>
            </a:r>
            <a:r>
              <a:rPr sz="2000" dirty="0"/>
              <a:t>)</a:t>
            </a:r>
            <a:endParaRPr sz="20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Megszámolás tétele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sz="2800" err="1"/>
              <a:t>Feladat</a:t>
            </a:r>
            <a:r>
              <a:rPr sz="2800" dirty="0"/>
              <a:t>: </a:t>
            </a:r>
            <a:r>
              <a:rPr sz="2800" err="1"/>
              <a:t>Meghatározni</a:t>
            </a:r>
            <a:r>
              <a:rPr sz="2800" dirty="0"/>
              <a:t> </a:t>
            </a:r>
            <a:r>
              <a:rPr sz="2800" err="1"/>
              <a:t>hány</a:t>
            </a:r>
            <a:r>
              <a:rPr sz="2800" dirty="0"/>
              <a:t> </a:t>
            </a:r>
            <a:r>
              <a:rPr sz="2800" err="1"/>
              <a:t>elem</a:t>
            </a:r>
            <a:r>
              <a:rPr sz="2800" dirty="0"/>
              <a:t> </a:t>
            </a:r>
            <a:r>
              <a:rPr sz="2800" err="1"/>
              <a:t>nagyobb</a:t>
            </a:r>
            <a:r>
              <a:rPr sz="2800" dirty="0"/>
              <a:t> 541-nél.</a:t>
            </a:r>
          </a:p>
          <a:p>
            <a:endParaRPr sz="2000" dirty="0">
              <a:ea typeface="Calibri"/>
              <a:cs typeface="Calibri"/>
            </a:endParaRPr>
          </a:p>
          <a:p>
            <a:r>
              <a:rPr sz="2000" err="1"/>
              <a:t>Algoritmus</a:t>
            </a:r>
            <a:r>
              <a:rPr sz="2000" dirty="0"/>
              <a:t>: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- </a:t>
            </a:r>
            <a:r>
              <a:rPr sz="2000" err="1"/>
              <a:t>Indulás</a:t>
            </a:r>
            <a:r>
              <a:rPr sz="2000" dirty="0"/>
              <a:t> 0-val.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- </a:t>
            </a:r>
            <a:r>
              <a:rPr sz="2000" err="1"/>
              <a:t>Feltételes</a:t>
            </a:r>
            <a:r>
              <a:rPr sz="2000" dirty="0"/>
              <a:t> </a:t>
            </a:r>
            <a:r>
              <a:rPr sz="2000" err="1"/>
              <a:t>számlálás</a:t>
            </a:r>
            <a:r>
              <a:rPr sz="2000" dirty="0"/>
              <a:t>.</a:t>
            </a:r>
            <a:endParaRPr sz="2000" dirty="0">
              <a:ea typeface="Calibri"/>
              <a:cs typeface="Calibri"/>
            </a:endParaRPr>
          </a:p>
          <a:p>
            <a:endParaRPr sz="2000" dirty="0">
              <a:ea typeface="Calibri"/>
              <a:cs typeface="Calibri"/>
            </a:endParaRPr>
          </a:p>
          <a:p>
            <a:r>
              <a:rPr sz="2000" dirty="0"/>
              <a:t>Python </a:t>
            </a:r>
            <a:r>
              <a:rPr sz="2000" dirty="0" err="1"/>
              <a:t>kód</a:t>
            </a:r>
            <a:r>
              <a:rPr sz="2000" dirty="0"/>
              <a:t>:</a:t>
            </a:r>
            <a:endParaRPr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hu-HU" sz="2000" dirty="0"/>
              <a:t> </a:t>
            </a:r>
            <a:r>
              <a:rPr sz="2000" dirty="0" err="1"/>
              <a:t>db</a:t>
            </a:r>
            <a:r>
              <a:rPr sz="2000" dirty="0"/>
              <a:t> = 0</a:t>
            </a:r>
            <a:endParaRPr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hu-HU" sz="2000" dirty="0"/>
              <a:t> </a:t>
            </a:r>
            <a:r>
              <a:rPr sz="2000" dirty="0"/>
              <a:t>for </a:t>
            </a:r>
            <a:r>
              <a:rPr sz="2000" dirty="0" err="1"/>
              <a:t>szam</a:t>
            </a:r>
            <a:r>
              <a:rPr sz="2000" dirty="0"/>
              <a:t> in </a:t>
            </a:r>
            <a:r>
              <a:rPr sz="2000" dirty="0" err="1"/>
              <a:t>lista</a:t>
            </a:r>
            <a:r>
              <a:rPr sz="2000" dirty="0"/>
              <a:t>:</a:t>
            </a:r>
            <a:endParaRPr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sz="2000" dirty="0"/>
              <a:t>    </a:t>
            </a:r>
            <a:r>
              <a:rPr lang="hu-HU" sz="2000" dirty="0"/>
              <a:t> </a:t>
            </a:r>
            <a:r>
              <a:rPr sz="2000" dirty="0"/>
              <a:t>if </a:t>
            </a:r>
            <a:r>
              <a:rPr sz="2000" err="1"/>
              <a:t>szam</a:t>
            </a:r>
            <a:r>
              <a:rPr sz="2000" dirty="0"/>
              <a:t> &gt; 541:</a:t>
            </a:r>
            <a:endParaRPr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sz="2000" dirty="0"/>
              <a:t>        </a:t>
            </a:r>
            <a:r>
              <a:rPr lang="hu-HU" sz="2000" dirty="0"/>
              <a:t> </a:t>
            </a:r>
            <a:r>
              <a:rPr sz="2000" dirty="0"/>
              <a:t>db += 1</a:t>
            </a:r>
            <a:endParaRPr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hu-HU" sz="2000" dirty="0"/>
              <a:t> </a:t>
            </a:r>
            <a:r>
              <a:rPr sz="2000" dirty="0"/>
              <a:t>print("541-nál </a:t>
            </a:r>
            <a:r>
              <a:rPr sz="2000" dirty="0" err="1"/>
              <a:t>nagyobb</a:t>
            </a:r>
            <a:r>
              <a:rPr sz="2000" dirty="0"/>
              <a:t> </a:t>
            </a:r>
            <a:r>
              <a:rPr sz="2000" dirty="0" err="1"/>
              <a:t>számok</a:t>
            </a:r>
            <a:r>
              <a:rPr sz="2000" dirty="0"/>
              <a:t> </a:t>
            </a:r>
            <a:r>
              <a:rPr sz="2000" dirty="0" err="1"/>
              <a:t>száma</a:t>
            </a:r>
            <a:r>
              <a:rPr sz="2000" dirty="0"/>
              <a:t>:", </a:t>
            </a:r>
            <a:r>
              <a:rPr sz="2000" dirty="0" err="1"/>
              <a:t>db</a:t>
            </a:r>
            <a:r>
              <a:rPr sz="2000" dirty="0"/>
              <a:t>)</a:t>
            </a:r>
            <a:endParaRPr sz="20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66508"/>
            <a:ext cx="8229600" cy="1143000"/>
          </a:xfrm>
        </p:spPr>
        <p:txBody>
          <a:bodyPr/>
          <a:lstStyle/>
          <a:p>
            <a:r>
              <a:t>Köszönöm a figyelmet!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44" y="2914417"/>
            <a:ext cx="4046313" cy="5185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2800" err="1">
                <a:ea typeface="Calibri"/>
                <a:cs typeface="Calibri"/>
              </a:rPr>
              <a:t>Készítete:Dolányi</a:t>
            </a:r>
            <a:r>
              <a:rPr lang="hu-HU" sz="2800" dirty="0">
                <a:ea typeface="Calibri"/>
                <a:cs typeface="Calibri"/>
              </a:rPr>
              <a:t> Péter</a:t>
            </a:r>
            <a:endParaRPr lang="hu-H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Diavetítés a képernyőre (4:3 oldalarány)</PresentationFormat>
  <Paragraphs>0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Office Theme</vt:lpstr>
      <vt:lpstr>Programozási Tételek</vt:lpstr>
      <vt:lpstr>Maximumkiválasztás tétele</vt:lpstr>
      <vt:lpstr>Minimumkiválasztás tétele</vt:lpstr>
      <vt:lpstr>Összegzés tétele</vt:lpstr>
      <vt:lpstr>Megszámolás tétele</vt:lpstr>
      <vt:lpstr>Köszönöm a figyelmet!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53</cp:revision>
  <dcterms:created xsi:type="dcterms:W3CDTF">2013-01-27T09:14:16Z</dcterms:created>
  <dcterms:modified xsi:type="dcterms:W3CDTF">2025-04-27T16:12:42Z</dcterms:modified>
  <cp:category/>
</cp:coreProperties>
</file>