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X-label: The Plot X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Y-label: The Plot Y Label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