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A036-04C1-490C-9CD9-BACEFC833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5123BB-1F9D-4566-AB3C-E4F410DAFD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8316A9-1BF3-485B-B3FC-775B5634D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F892A-80A6-489A-A81E-3C2114A32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3F553-29B1-4FB9-8BE9-8014DAAA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0772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B429D-E7E4-41F7-A4E4-9C98CE376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D0D28A-6BA2-4C0A-9ABA-01F10D3D2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3A1F7-5794-4B39-8C37-5427EE4B3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6A958-317F-4C84-9FE2-F2BE695F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495B9-9E7B-4B0F-9704-1E6887B4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270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D2BFD2-96C0-47CD-B700-52C13C4AC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31A0F-B0F5-4689-80FD-96E968E14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0FC556-F393-46D0-B76B-DC230B7E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E06A5-F3EC-48DA-9F8B-57D77692E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9922E-E67D-484F-AC2F-2C0C3D0E7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50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52882-E9F8-4DC6-AC4C-F345F24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3E167-983F-436F-BEC5-08EF546EC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A44B-2BA1-49D9-9ED8-81F7DF8EA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8142A-8893-44BD-8E55-45BBCF24D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53F7-E3E6-45A4-AD06-52CE8312E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4031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250BD-45B4-4C91-B880-87F627293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7D330-1C5A-4EA8-8070-FEE728D4B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0EDD-735E-4B81-8EDB-AC69CA477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8F309-C71F-4B42-B887-3441B3DB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7E3A2-03C6-463C-9302-A84400B2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3461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39219-CD82-44B8-971E-57CBF96E4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FC7DF-2699-4E34-8895-097C23D1D2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D5704-A604-4ADF-B146-3F9DB8F0A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9CD6E-C01D-4CB1-B3BA-B94896EE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6ED97-6DAE-49DF-950B-FF6EF85F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69546-FA7E-4990-B12C-0672BD6F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8351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E549F-B256-4CAC-ADE2-7025062FA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272DD-E421-4AF9-B02B-AD4AF1C3C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0FA936-97CB-48C9-AA6B-801B0DE7F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6354D-CEBD-4CD5-92E4-4C156897F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B456C2-C4E9-4B34-8A55-6A6760ABA7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643D0E-F8BA-4539-A170-457E81B79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CA54D7-AA39-49CF-847D-1D6320420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B1E408-8E59-4B3C-A302-2AA5DFF3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1278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07149-DEB1-4692-96BE-5526EFF8A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8F7FDA-8C5E-4617-94F6-BE532E6B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4C5C4-5D6C-40F5-B129-63922D80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C6AEDD-CEAC-440A-9315-4CA4A7B3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69088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7F3A29-5D89-45A0-AF0A-A21922CE7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EC053-27E1-4226-87FB-0FB2008E7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70C78-EDC6-447F-A0D3-3872A29C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3463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D47A-83CD-48C8-8C71-A5B95588E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18FF4-D592-405E-BEBA-4E091CE13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91A2F-2864-44C9-98EE-9F985EE0AC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A3C93-CB8D-42A7-9C29-F8C8B961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33460-FF0C-48E2-BB33-B09E049E3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4EE13-46A2-4EF9-AF92-3F15F99DE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569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2E62D-B6B4-4F36-A1B7-659A5B32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44987F-6872-41C4-9AA7-0D479FE5E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96B38-57C4-4A59-87EB-DCA6A84227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7953A-2198-4BB0-BEB1-AD79226E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9ABC4-13D0-4A0F-B7CD-363470E46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47783-1BBA-4043-A614-1D4817B0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05925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EA0112-4987-411E-BDA7-E019747CB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2A45FF-7BC7-4B2A-8D61-087D27A59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DAA1-45F1-423E-97B6-D1BE6F84AD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2F65-946C-4B69-861E-873C6ED87243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A1AF0-9868-4E1F-9799-E78A71582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62F6E3-6D9B-4229-AD22-96DB66DED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A01EB-2EFA-4420-8BAE-B4123C6BCCC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6340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297ED-F7CC-453A-8581-58C68E495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6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Virágbolt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F34AC-35F4-455B-830B-4517A931B9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Nagy Péter Dávid, Veres-Kovács Dániel, </a:t>
            </a:r>
            <a:r>
              <a:rPr lang="hu-HU" dirty="0" err="1"/>
              <a:t>Szilvássy</a:t>
            </a:r>
            <a:r>
              <a:rPr lang="hu-HU" dirty="0"/>
              <a:t> Ákos</a:t>
            </a:r>
          </a:p>
        </p:txBody>
      </p:sp>
    </p:spTree>
    <p:extLst>
      <p:ext uri="{BB962C8B-B14F-4D97-AF65-F5344CB8AC3E}">
        <p14:creationId xmlns:p14="http://schemas.microsoft.com/office/powerpoint/2010/main" val="1676780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FB3FB-21E7-4CB4-B9E9-ADE87538F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Főoldal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3341726-620A-4C7E-8041-321C43900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" t="7662" r="1"/>
          <a:stretch/>
        </p:blipFill>
        <p:spPr>
          <a:xfrm>
            <a:off x="1405467" y="1836470"/>
            <a:ext cx="9381065" cy="465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346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E9D0C-5491-41FA-A630-11B59EF0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A6EEA-43F6-46CF-9E90-0894E6B12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3862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Virágbolt</vt:lpstr>
      <vt:lpstr>Főoldal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Virágbolt</dc:title>
  <dc:creator>P-002-05.hallgato</dc:creator>
  <cp:lastModifiedBy>P-002-05.hallgato</cp:lastModifiedBy>
  <cp:revision>1</cp:revision>
  <dcterms:created xsi:type="dcterms:W3CDTF">2025-10-09T07:03:45Z</dcterms:created>
  <dcterms:modified xsi:type="dcterms:W3CDTF">2025-10-09T07:03:59Z</dcterms:modified>
</cp:coreProperties>
</file>