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A036-04C1-490C-9CD9-BACEFC83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23BB-1F9D-4566-AB3C-E4F410DA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16A9-1BF3-485B-B3FC-775B563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892A-80A6-489A-A81E-3C2114A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F553-29B1-4FB9-8BE9-8014DAA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29D-E7E4-41F7-A4E4-9C98CE3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0D28A-6BA2-4C0A-9ABA-01F10D3D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A1F7-5794-4B39-8C37-5427EE4B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A958-317F-4C84-9FE2-F2BE695F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95B9-9E7B-4B0F-9704-1E6887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2BFD2-96C0-47CD-B700-52C13C4A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1A0F-B0F5-4689-80FD-96E968E1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C556-F393-46D0-B76B-DC230B7E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06A5-F3EC-48DA-9F8B-57D77692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922E-E67D-484F-AC2F-2C0C3D0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5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2882-E9F8-4DC6-AC4C-F345F24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E167-983F-436F-BEC5-08EF546E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A44B-2BA1-49D9-9ED8-81F7DF8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142A-8893-44BD-8E55-45BBCF24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53F7-E3E6-45A4-AD06-52CE831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3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0BD-45B4-4C91-B880-87F62729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D330-1C5A-4EA8-8070-FEE728D4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0EDD-735E-4B81-8EDB-AC69CA4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F309-C71F-4B42-B887-3441B3DB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E3A2-03C6-463C-9302-A84400B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46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219-CD82-44B8-971E-57CBF96E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C7DF-2699-4E34-8895-097C23D1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5704-A604-4ADF-B146-3F9DB8F0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CD6E-C01D-4CB1-B3BA-B94896EE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ED97-6DAE-49DF-950B-FF6EF85F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9546-FA7E-4990-B12C-0672BD6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35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49F-B256-4CAC-ADE2-7025062F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2DD-E421-4AF9-B02B-AD4AF1C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FA936-97CB-48C9-AA6B-801B0DE7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6354D-CEBD-4CD5-92E4-4C156897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456C2-C4E9-4B34-8A55-6A6760ABA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43D0E-F8BA-4539-A170-457E81B7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54D7-AA39-49CF-847D-1D63204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1E408-8E59-4B3C-A302-2AA5DFF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7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149-DEB1-4692-96BE-5526EFF8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7FDA-8C5E-4617-94F6-BE532E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C5C4-5D6C-40F5-B129-63922D80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AEDD-CEAC-440A-9315-4CA4A7B3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0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F3A29-5D89-45A0-AF0A-A21922C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EC053-27E1-4226-87FB-0FB2008E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0C78-EDC6-447F-A0D3-3872A29C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4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D47A-83CD-48C8-8C71-A5B9558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8FF4-D592-405E-BEBA-4E091CE1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1A2F-2864-44C9-98EE-9F985EE0A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3C93-CB8D-42A7-9C29-F8C8B961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3460-FF0C-48E2-BB33-B09E049E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EE13-46A2-4EF9-AF92-3F15F99D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6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E62D-B6B4-4F36-A1B7-659A5B32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4987F-6872-41C4-9AA7-0D479FE5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6B38-57C4-4A59-87EB-DCA6A842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953A-2198-4BB0-BEB1-AD79226E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ABC4-13D0-4A0F-B7CD-363470E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47783-1BBA-4043-A614-1D4817B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9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A0112-4987-411E-BDA7-E019747C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45FF-7BC7-4B2A-8D61-087D27A5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DAA1-45F1-423E-97B6-D1BE6F84A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1AF0-9868-4E1F-9799-E78A71582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F6E3-6D9B-4229-AD22-96DB66DE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7ED-F7CC-453A-8581-58C68E495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Virágbolt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F34AC-35F4-455B-830B-4517A931B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Péter Dávid, Veres-Kovács Dániel, </a:t>
            </a:r>
            <a:r>
              <a:rPr lang="hu-HU" dirty="0" err="1"/>
              <a:t>Szilvássy</a:t>
            </a:r>
            <a:r>
              <a:rPr lang="hu-HU" dirty="0"/>
              <a:t> Ákos</a:t>
            </a:r>
          </a:p>
        </p:txBody>
      </p:sp>
    </p:spTree>
    <p:extLst>
      <p:ext uri="{BB962C8B-B14F-4D97-AF65-F5344CB8AC3E}">
        <p14:creationId xmlns:p14="http://schemas.microsoft.com/office/powerpoint/2010/main" val="16767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9D0C-5491-41FA-A630-11B59EF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programok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6EEA-43F6-46CF-9E90-0894E6B1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Html</a:t>
            </a:r>
            <a:endParaRPr lang="hu-HU" dirty="0"/>
          </a:p>
          <a:p>
            <a:r>
              <a:rPr lang="hu-HU" dirty="0" err="1"/>
              <a:t>Javascript</a:t>
            </a:r>
            <a:endParaRPr lang="hu-HU" dirty="0"/>
          </a:p>
          <a:p>
            <a:r>
              <a:rPr lang="hu-HU" dirty="0"/>
              <a:t>CSS</a:t>
            </a:r>
          </a:p>
          <a:p>
            <a:r>
              <a:rPr lang="hu-HU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8386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41726-620A-4C7E-8041-321C43900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" t="7662" r="1"/>
          <a:stretch/>
        </p:blipFill>
        <p:spPr>
          <a:xfrm>
            <a:off x="1405467" y="1836470"/>
            <a:ext cx="9381065" cy="46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E7945C-3591-459C-A57E-D2F8BA0E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38" y="1496491"/>
            <a:ext cx="9913123" cy="49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D19D06-EF48-4C29-9C9D-60281630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182"/>
            <a:ext cx="10515600" cy="43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Bolt kód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045A6-B5FA-40C2-AB9B-4A9CD843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90688"/>
            <a:ext cx="7496571" cy="49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8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 tartalma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29562-45C4-43B6-B81B-2060E4344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3" y="1972733"/>
            <a:ext cx="11760494" cy="37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347663"/>
            <a:ext cx="10515600" cy="6281208"/>
          </a:xfrm>
        </p:spPr>
        <p:txBody>
          <a:bodyPr>
            <a:normAutofit/>
          </a:bodyPr>
          <a:lstStyle/>
          <a:p>
            <a:r>
              <a:rPr lang="hu-HU" sz="8800" b="1" dirty="0">
                <a:solidFill>
                  <a:srgbClr val="FF0000"/>
                </a:solidFill>
              </a:rPr>
              <a:t>Köszönjük a figyelmét</a:t>
            </a:r>
          </a:p>
        </p:txBody>
      </p:sp>
    </p:spTree>
    <p:extLst>
      <p:ext uri="{BB962C8B-B14F-4D97-AF65-F5344CB8AC3E}">
        <p14:creationId xmlns:p14="http://schemas.microsoft.com/office/powerpoint/2010/main" val="14155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Virágbolt</vt:lpstr>
      <vt:lpstr>Használt programok </vt:lpstr>
      <vt:lpstr>Főoldal</vt:lpstr>
      <vt:lpstr>Bolt</vt:lpstr>
      <vt:lpstr>Kapcsolat</vt:lpstr>
      <vt:lpstr>Bolt kód</vt:lpstr>
      <vt:lpstr>JSON tartalma</vt:lpstr>
      <vt:lpstr>Köszönjük a figyelmét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Virágbolt</dc:title>
  <dc:creator>P-002-05.hallgato</dc:creator>
  <cp:lastModifiedBy>P-002-16.hallgato</cp:lastModifiedBy>
  <cp:revision>3</cp:revision>
  <dcterms:created xsi:type="dcterms:W3CDTF">2025-10-09T07:03:45Z</dcterms:created>
  <dcterms:modified xsi:type="dcterms:W3CDTF">2025-10-09T07:23:11Z</dcterms:modified>
</cp:coreProperties>
</file>