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4" r:id="rId9"/>
    <p:sldId id="265" r:id="rId10"/>
    <p:sldId id="266" r:id="rId11"/>
    <p:sldId id="263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96" y="-53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3CA114B5-5236-43EC-ABAC-F375D508C810}" type="datetimeFigureOut">
              <a:rPr lang="en-US" smtClean="0"/>
              <a:t>5/14/2012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BA605AC-4621-44C1-B9D2-119FBD88D551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114B5-5236-43EC-ABAC-F375D508C810}" type="datetimeFigureOut">
              <a:rPr lang="en-US" smtClean="0"/>
              <a:t>5/14/2012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605AC-4621-44C1-B9D2-119FBD88D5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114B5-5236-43EC-ABAC-F375D508C810}" type="datetimeFigureOut">
              <a:rPr lang="en-US" smtClean="0"/>
              <a:t>5/14/2012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605AC-4621-44C1-B9D2-119FBD88D5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114B5-5236-43EC-ABAC-F375D508C810}" type="datetimeFigureOut">
              <a:rPr lang="en-US" smtClean="0"/>
              <a:t>5/14/2012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605AC-4621-44C1-B9D2-119FBD88D5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114B5-5236-43EC-ABAC-F375D508C810}" type="datetimeFigureOut">
              <a:rPr lang="en-US" smtClean="0"/>
              <a:t>5/14/2012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605AC-4621-44C1-B9D2-119FBD88D5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114B5-5236-43EC-ABAC-F375D508C810}" type="datetimeFigureOut">
              <a:rPr lang="en-US" smtClean="0"/>
              <a:t>5/14/2012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605AC-4621-44C1-B9D2-119FBD88D55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114B5-5236-43EC-ABAC-F375D508C810}" type="datetimeFigureOut">
              <a:rPr lang="en-US" smtClean="0"/>
              <a:t>5/14/2012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605AC-4621-44C1-B9D2-119FBD88D5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114B5-5236-43EC-ABAC-F375D508C810}" type="datetimeFigureOut">
              <a:rPr lang="en-US" smtClean="0"/>
              <a:t>5/14/2012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605AC-4621-44C1-B9D2-119FBD88D5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114B5-5236-43EC-ABAC-F375D508C810}" type="datetimeFigureOut">
              <a:rPr lang="en-US" smtClean="0"/>
              <a:t>5/14/2012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605AC-4621-44C1-B9D2-119FBD88D5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114B5-5236-43EC-ABAC-F375D508C810}" type="datetimeFigureOut">
              <a:rPr lang="en-US" smtClean="0"/>
              <a:t>5/14/2012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605AC-4621-44C1-B9D2-119FBD88D551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114B5-5236-43EC-ABAC-F375D508C810}" type="datetimeFigureOut">
              <a:rPr lang="en-US" smtClean="0"/>
              <a:t>5/14/2012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605AC-4621-44C1-B9D2-119FBD88D5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3CA114B5-5236-43EC-ABAC-F375D508C810}" type="datetimeFigureOut">
              <a:rPr lang="en-US" smtClean="0"/>
              <a:t>5/14/2012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BA605AC-4621-44C1-B9D2-119FBD88D55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Nutrition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Rob Wagner</a:t>
            </a:r>
          </a:p>
          <a:p>
            <a:r>
              <a:rPr lang="en-US" dirty="0" smtClean="0"/>
              <a:t>Alex Petitjean</a:t>
            </a:r>
          </a:p>
          <a:p>
            <a:r>
              <a:rPr lang="en-US" dirty="0" smtClean="0"/>
              <a:t>Ryne Bell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88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Moar</a:t>
            </a:r>
            <a:r>
              <a:rPr lang="en-US" dirty="0" smtClean="0"/>
              <a:t>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72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37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Special Thanks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19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Nutrition App?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an app, for nutrition!</a:t>
            </a:r>
          </a:p>
          <a:p>
            <a:r>
              <a:rPr lang="en-US" dirty="0" smtClean="0"/>
              <a:t>Markov Model Description</a:t>
            </a:r>
          </a:p>
          <a:p>
            <a:r>
              <a:rPr lang="en-US" dirty="0" smtClean="0"/>
              <a:t>System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076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02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was our purpose?</a:t>
            </a:r>
          </a:p>
          <a:p>
            <a:r>
              <a:rPr lang="en-US" dirty="0" smtClean="0"/>
              <a:t>What did we want to implement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445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 our system, server, client, </a:t>
            </a:r>
            <a:r>
              <a:rPr lang="en-US" dirty="0" err="1" smtClean="0"/>
              <a:t>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776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912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Test-Driven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73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95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572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26</TotalTime>
  <Words>62</Words>
  <Application>Microsoft Office PowerPoint</Application>
  <PresentationFormat>On-screen Show (4:3)</PresentationFormat>
  <Paragraphs>21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Austin</vt:lpstr>
      <vt:lpstr>Nutrition App</vt:lpstr>
      <vt:lpstr>What is Nutrition App?</vt:lpstr>
      <vt:lpstr>Intro (cont.)</vt:lpstr>
      <vt:lpstr>Requirements</vt:lpstr>
      <vt:lpstr>Solution</vt:lpstr>
      <vt:lpstr>Demonstration</vt:lpstr>
      <vt:lpstr>Test-Driven Development</vt:lpstr>
      <vt:lpstr>Metrics</vt:lpstr>
      <vt:lpstr>Metrics</vt:lpstr>
      <vt:lpstr>Moar metrics</vt:lpstr>
      <vt:lpstr>Metrics Diagrams</vt:lpstr>
      <vt:lpstr>Special Thanks</vt:lpstr>
    </vt:vector>
  </TitlesOfParts>
  <Company>Rose-Hulman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Nutrition App</dc:title>
  <dc:creator>Robert Wagner</dc:creator>
  <cp:lastModifiedBy>Robert Wagner</cp:lastModifiedBy>
  <cp:revision>2</cp:revision>
  <dcterms:created xsi:type="dcterms:W3CDTF">2012-05-14T04:30:31Z</dcterms:created>
  <dcterms:modified xsi:type="dcterms:W3CDTF">2012-05-14T04:57:11Z</dcterms:modified>
</cp:coreProperties>
</file>