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9" r:id="rId7"/>
    <p:sldId id="270" r:id="rId8"/>
    <p:sldId id="268" r:id="rId9"/>
    <p:sldId id="262" r:id="rId10"/>
    <p:sldId id="264" r:id="rId11"/>
    <p:sldId id="266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>
      <p:cViewPr varScale="1">
        <p:scale>
          <a:sx n="77" d="100"/>
          <a:sy n="77" d="100"/>
        </p:scale>
        <p:origin x="-102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6DC-F593-42B8-88B1-074EBE1C916B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4F57-64A3-48DE-8688-2BE887229C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04F57-64A3-48DE-8688-2BE887229CC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Wagner</a:t>
            </a:r>
          </a:p>
          <a:p>
            <a:r>
              <a:rPr lang="en-US" dirty="0" smtClean="0"/>
              <a:t>Alex Petitjean</a:t>
            </a:r>
          </a:p>
          <a:p>
            <a:r>
              <a:rPr lang="en-US" dirty="0" smtClean="0"/>
              <a:t>Ryne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58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 lines of code</a:t>
            </a:r>
          </a:p>
          <a:p>
            <a:pPr lvl="1"/>
            <a:r>
              <a:rPr lang="en-US" dirty="0" smtClean="0"/>
              <a:t>Keep code clean and manageable</a:t>
            </a:r>
            <a:endParaRPr lang="en-US" dirty="0" smtClean="0"/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Keep code simple</a:t>
            </a:r>
          </a:p>
          <a:p>
            <a:r>
              <a:rPr lang="en-US" dirty="0" smtClean="0"/>
              <a:t>Depth of inheritance</a:t>
            </a:r>
          </a:p>
          <a:p>
            <a:pPr lvl="1"/>
            <a:r>
              <a:rPr lang="en-US" dirty="0" smtClean="0"/>
              <a:t>Keep design simple</a:t>
            </a:r>
          </a:p>
          <a:p>
            <a:r>
              <a:rPr lang="en-US" dirty="0" smtClean="0"/>
              <a:t>Nested block depth</a:t>
            </a:r>
          </a:p>
          <a:p>
            <a:pPr lvl="1"/>
            <a:r>
              <a:rPr lang="en-US" dirty="0" smtClean="0"/>
              <a:t>Break up code if needed</a:t>
            </a:r>
          </a:p>
          <a:p>
            <a:r>
              <a:rPr lang="en-US" dirty="0" smtClean="0"/>
              <a:t>Afferent coupling</a:t>
            </a:r>
          </a:p>
          <a:p>
            <a:pPr lvl="1"/>
            <a:r>
              <a:rPr lang="en-US" dirty="0" smtClean="0"/>
              <a:t>Keep design </a:t>
            </a:r>
            <a:r>
              <a:rPr lang="en-US" dirty="0" smtClean="0"/>
              <a:t>s</a:t>
            </a:r>
            <a:r>
              <a:rPr lang="en-US" dirty="0" smtClean="0"/>
              <a:t>imple</a:t>
            </a:r>
          </a:p>
          <a:p>
            <a:r>
              <a:rPr lang="en-US" dirty="0" smtClean="0"/>
              <a:t>Lines of code</a:t>
            </a:r>
          </a:p>
          <a:p>
            <a:pPr lvl="1"/>
            <a:r>
              <a:rPr lang="en-US" dirty="0" smtClean="0"/>
              <a:t>Track project growth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17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197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123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89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Nutrition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algorithm:</a:t>
            </a:r>
          </a:p>
          <a:p>
            <a:pPr lvl="1"/>
            <a:r>
              <a:rPr lang="en-US" dirty="0" smtClean="0"/>
              <a:t>Markov Image Modeling</a:t>
            </a:r>
            <a:endParaRPr lang="en-US" dirty="0" smtClean="0"/>
          </a:p>
          <a:p>
            <a:r>
              <a:rPr lang="en-US" dirty="0" smtClean="0"/>
              <a:t>Clean, simple user interface</a:t>
            </a:r>
          </a:p>
          <a:p>
            <a:r>
              <a:rPr lang="en-US" dirty="0" smtClean="0"/>
              <a:t>Mobile Android application</a:t>
            </a:r>
          </a:p>
          <a:p>
            <a:r>
              <a:rPr lang="en-US" dirty="0" smtClean="0"/>
              <a:t>Three-tier architecture 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00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on the principle of conditional probability</a:t>
            </a:r>
          </a:p>
          <a:p>
            <a:r>
              <a:rPr lang="en-US" dirty="0" smtClean="0"/>
              <a:t>Our simple model is color-by-color based</a:t>
            </a:r>
          </a:p>
          <a:p>
            <a:r>
              <a:rPr lang="en-US" dirty="0" smtClean="0"/>
              <a:t>Compares pictures by their transitional probabilities</a:t>
            </a:r>
          </a:p>
          <a:p>
            <a:r>
              <a:rPr lang="en-US" dirty="0" smtClean="0"/>
              <a:t>Model could use improvement if project were 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80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 that…</a:t>
            </a:r>
          </a:p>
          <a:p>
            <a:pPr lvl="1"/>
            <a:r>
              <a:rPr lang="en-US" dirty="0" smtClean="0"/>
              <a:t>Has a simple, easy to use interface</a:t>
            </a:r>
          </a:p>
          <a:p>
            <a:pPr lvl="1"/>
            <a:r>
              <a:rPr lang="en-US" dirty="0" smtClean="0"/>
              <a:t>Is small, and calculations are done off of the phone</a:t>
            </a:r>
          </a:p>
          <a:p>
            <a:pPr lvl="1"/>
            <a:r>
              <a:rPr lang="en-US" dirty="0" smtClean="0"/>
              <a:t>Allows snapshot processing and identification</a:t>
            </a:r>
          </a:p>
          <a:p>
            <a:pPr lvl="1"/>
            <a:r>
              <a:rPr lang="en-US" dirty="0" smtClean="0"/>
              <a:t>Is localized!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44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Image processing occurs on the phone</a:t>
            </a:r>
          </a:p>
          <a:p>
            <a:r>
              <a:rPr lang="en-US" dirty="0" smtClean="0"/>
              <a:t>Processed image model is sent to the server</a:t>
            </a:r>
            <a:endParaRPr lang="en-US" dirty="0"/>
          </a:p>
          <a:p>
            <a:r>
              <a:rPr lang="en-US" dirty="0" smtClean="0"/>
              <a:t>Food items are retrieved from the database</a:t>
            </a:r>
          </a:p>
          <a:p>
            <a:r>
              <a:rPr lang="en-US" dirty="0" smtClean="0"/>
              <a:t>Server scores the model against other foods</a:t>
            </a:r>
          </a:p>
          <a:p>
            <a:r>
              <a:rPr lang="en-US" dirty="0" smtClean="0"/>
              <a:t>Three most likely foods are returned to the user</a:t>
            </a:r>
          </a:p>
          <a:p>
            <a:r>
              <a:rPr lang="en-US" dirty="0" smtClean="0"/>
              <a:t>Based on user input, nutrition facts are returned</a:t>
            </a:r>
          </a:p>
          <a:p>
            <a:r>
              <a:rPr lang="en-US" dirty="0" smtClean="0"/>
              <a:t>User is happy, user gives us money</a:t>
            </a:r>
          </a:p>
        </p:txBody>
      </p:sp>
    </p:spTree>
    <p:extLst>
      <p:ext uri="{BB962C8B-B14F-4D97-AF65-F5344CB8AC3E}">
        <p14:creationId xmlns:p14="http://schemas.microsoft.com/office/powerpoint/2010/main" xmlns="" val="32577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1026" name="Picture 2" descr="C:\Users\bellrj\CSSE376\teamRepo\Documents\Design Docs\Client 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097338" cy="3830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2050" name="Picture 2" descr="C:\Users\bellrj\CSSE376\teamRepo\Documents\Design Docs\Server 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09800"/>
            <a:ext cx="4240213" cy="384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Relevant Diagram</a:t>
            </a:r>
            <a:endParaRPr lang="en-US" dirty="0"/>
          </a:p>
        </p:txBody>
      </p:sp>
      <p:pic>
        <p:nvPicPr>
          <p:cNvPr id="4" name="Picture 3" descr="HotSexyLad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6982800" cy="5029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Struggled with it quite a bit</a:t>
            </a:r>
          </a:p>
          <a:p>
            <a:r>
              <a:rPr lang="en-US" dirty="0" smtClean="0"/>
              <a:t>Often difficult to write tests when we weren’t sure what tools we were going to use</a:t>
            </a:r>
          </a:p>
          <a:p>
            <a:r>
              <a:rPr lang="en-US" dirty="0" smtClean="0"/>
              <a:t>When we buckled down toward the end and did TDD it worked well</a:t>
            </a:r>
          </a:p>
          <a:p>
            <a:r>
              <a:rPr lang="en-US" dirty="0" smtClean="0"/>
              <a:t>Would have probably been a better TDD experience if we had been more diligent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57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</TotalTime>
  <Words>248</Words>
  <Application>Microsoft Office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Nutrition App</vt:lpstr>
      <vt:lpstr>What is Nutrition App?</vt:lpstr>
      <vt:lpstr>The Model</vt:lpstr>
      <vt:lpstr>Requirements</vt:lpstr>
      <vt:lpstr>Our Solution</vt:lpstr>
      <vt:lpstr>Client-Side</vt:lpstr>
      <vt:lpstr>Server-Side</vt:lpstr>
      <vt:lpstr>Relevant Diagram</vt:lpstr>
      <vt:lpstr>Test-Driven Development</vt:lpstr>
      <vt:lpstr>Metrics</vt:lpstr>
      <vt:lpstr>Slide 11</vt:lpstr>
      <vt:lpstr>Slide 12</vt:lpstr>
      <vt:lpstr>Demonstration</vt:lpstr>
    </vt:vector>
  </TitlesOfParts>
  <Company>Rose-Hulman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App</dc:title>
  <dc:creator>Robert Wagner</dc:creator>
  <cp:lastModifiedBy>bellrj</cp:lastModifiedBy>
  <cp:revision>8</cp:revision>
  <dcterms:created xsi:type="dcterms:W3CDTF">2012-05-14T04:30:31Z</dcterms:created>
  <dcterms:modified xsi:type="dcterms:W3CDTF">2012-05-18T01:13:04Z</dcterms:modified>
</cp:coreProperties>
</file>