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3" r:id="rId2"/>
    <p:sldId id="528" r:id="rId3"/>
    <p:sldId id="408" r:id="rId4"/>
    <p:sldId id="470" r:id="rId5"/>
    <p:sldId id="527" r:id="rId6"/>
    <p:sldId id="455" r:id="rId7"/>
    <p:sldId id="412" r:id="rId8"/>
    <p:sldId id="506" r:id="rId9"/>
    <p:sldId id="524" r:id="rId10"/>
    <p:sldId id="525" r:id="rId11"/>
    <p:sldId id="440" r:id="rId12"/>
    <p:sldId id="441" r:id="rId13"/>
    <p:sldId id="445" r:id="rId14"/>
    <p:sldId id="388" r:id="rId15"/>
    <p:sldId id="52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Pa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4C98"/>
    <a:srgbClr val="362880"/>
    <a:srgbClr val="476E95"/>
    <a:srgbClr val="DFA84C"/>
    <a:srgbClr val="F0800F"/>
    <a:srgbClr val="E4E4E4"/>
    <a:srgbClr val="0194A6"/>
    <a:srgbClr val="FF5050"/>
    <a:srgbClr val="F7C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5428" autoAdjust="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30A15-5F7D-4A7A-BCB2-A5C5AA73BDFA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687-F963-40BA-8284-17CD877261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884" y="365125"/>
            <a:ext cx="10515600" cy="465299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4884" y="836742"/>
            <a:ext cx="5157787" cy="44024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 b="1" i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808C-E6AD-4F19-880E-C376D54C318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BCE5-804A-4E25-BF0A-BD873C7E1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tags" Target="../tags/tag36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29" Type="http://schemas.openxmlformats.org/officeDocument/2006/relationships/tags" Target="../tags/tag39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31" Type="http://schemas.openxmlformats.org/officeDocument/2006/relationships/tags" Target="../tags/tag4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notesSlide" Target="../notesSlides/notesSlide8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PP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" y="-22860"/>
            <a:ext cx="12194540" cy="6904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5"/>
          <p:cNvSpPr txBox="1"/>
          <p:nvPr>
            <p:custDataLst>
              <p:tags r:id="rId1"/>
            </p:custDataLst>
          </p:nvPr>
        </p:nvSpPr>
        <p:spPr>
          <a:xfrm>
            <a:off x="5131580" y="3407016"/>
            <a:ext cx="7080817" cy="672480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3600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微商圈</a:t>
            </a:r>
            <a:r>
              <a:rPr lang="en-US" altLang="zh-CN" sz="3600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-</a:t>
            </a:r>
            <a:r>
              <a:rPr lang="zh-CN" altLang="en-US" sz="3600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饭票使用及优势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87A6ECC2-1A35-463D-BD37-2F2417BA0C6B}"/>
              </a:ext>
            </a:extLst>
          </p:cNvPr>
          <p:cNvSpPr/>
          <p:nvPr/>
        </p:nvSpPr>
        <p:spPr>
          <a:xfrm>
            <a:off x="9667500" y="0"/>
            <a:ext cx="2524500" cy="1102220"/>
          </a:xfrm>
          <a:prstGeom prst="flowChartOffpage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我们的优势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A2CC7-6590-4A09-8DF1-0A36C152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998"/>
            <a:ext cx="5340350" cy="41846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D81F68-163E-4408-BE94-CE3965667754}"/>
              </a:ext>
            </a:extLst>
          </p:cNvPr>
          <p:cNvSpPr txBox="1"/>
          <p:nvPr/>
        </p:nvSpPr>
        <p:spPr>
          <a:xfrm>
            <a:off x="5433134" y="1305017"/>
            <a:ext cx="675886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彩生活微商圈优势</a:t>
            </a:r>
            <a:r>
              <a:rPr lang="zh-CN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以彩生活物业集团为背景，有着丰厚的物业小区资源。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我们以彩生活为平台，确保优质量客户来源。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所有用户均是来自于我们自己的物业小区。</a:t>
            </a:r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就深圳片区而言，小区众多，可以安排商家进入小区做专场，进行活动宣传以及推广。</a:t>
            </a:r>
            <a:endParaRPr lang="en-US" altLang="zh-CN" sz="2000" dirty="0"/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为商家直接导流大量社区业主用户，降低商家营销成本。</a:t>
            </a:r>
            <a:endParaRPr lang="en-US" altLang="zh-CN" sz="2000" dirty="0"/>
          </a:p>
          <a:p>
            <a:r>
              <a:rPr lang="en-US" altLang="zh-CN" sz="2000" dirty="0"/>
              <a:t>6.</a:t>
            </a:r>
            <a:r>
              <a:rPr lang="zh-CN" altLang="en-US" sz="2000" dirty="0"/>
              <a:t>结合线上，线下资源，更轻松，便捷的为商家以及社区业主解决所存在的问题。</a:t>
            </a:r>
            <a:endParaRPr lang="en-US" altLang="zh-CN" sz="2000" dirty="0"/>
          </a:p>
          <a:p>
            <a:r>
              <a:rPr lang="en-US" altLang="zh-CN" sz="2000" dirty="0"/>
              <a:t>7.</a:t>
            </a:r>
            <a:r>
              <a:rPr lang="zh-CN" altLang="en-US" sz="2000" dirty="0"/>
              <a:t>对于入驻商家线上，平台给予商家一定的广告位置，并且可以做专场活动进行线上推广。</a:t>
            </a:r>
          </a:p>
          <a:p>
            <a:r>
              <a:rPr lang="en-US" altLang="zh-CN" sz="2000" dirty="0"/>
              <a:t>8.</a:t>
            </a:r>
            <a:r>
              <a:rPr lang="zh-CN" altLang="en-US" sz="2000" dirty="0"/>
              <a:t>小区做广告高额的广告费以及门槛难倒了很多商家，但是彩生活前身是深圳市花样年物业管理有限公司，本身就是集物业于一体的生活服务集团有限公司，所以可以为各大入驻的商家进行小区广告营销以及宣传。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347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2519045" y="2712085"/>
            <a:ext cx="1196975" cy="1193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68" name="文本框 2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1040" y="2794635"/>
            <a:ext cx="5454650" cy="1111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lvl="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     </a:t>
            </a:r>
            <a:r>
              <a:rPr lang="zh-CN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服务支持</a:t>
            </a:r>
          </a:p>
        </p:txBody>
      </p:sp>
      <p:sp>
        <p:nvSpPr>
          <p:cNvPr id="13" name="燕尾形箭头 12"/>
          <p:cNvSpPr/>
          <p:nvPr/>
        </p:nvSpPr>
        <p:spPr>
          <a:xfrm>
            <a:off x="4079521" y="3170848"/>
            <a:ext cx="280333" cy="360000"/>
          </a:xfrm>
          <a:prstGeom prst="notchedRightArrow">
            <a:avLst>
              <a:gd name="adj1" fmla="val 100000"/>
              <a:gd name="adj2" fmla="val 54291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3799486" y="3170213"/>
            <a:ext cx="280333" cy="360000"/>
          </a:xfrm>
          <a:prstGeom prst="notchedRightArrow">
            <a:avLst>
              <a:gd name="adj1" fmla="val 100000"/>
              <a:gd name="adj2" fmla="val 54291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object 26"/>
          <p:cNvSpPr/>
          <p:nvPr/>
        </p:nvSpPr>
        <p:spPr>
          <a:xfrm>
            <a:off x="6488812" y="6550025"/>
            <a:ext cx="5518785" cy="312420"/>
          </a:xfrm>
          <a:custGeom>
            <a:avLst/>
            <a:gdLst/>
            <a:ahLst/>
            <a:cxnLst/>
            <a:rect l="l" t="t" r="r" b="b"/>
            <a:pathLst>
              <a:path w="5518784" h="312420">
                <a:moveTo>
                  <a:pt x="5518402" y="0"/>
                </a:moveTo>
                <a:lnTo>
                  <a:pt x="454150" y="0"/>
                </a:lnTo>
                <a:lnTo>
                  <a:pt x="0" y="312418"/>
                </a:lnTo>
                <a:lnTo>
                  <a:pt x="5510783" y="312418"/>
                </a:lnTo>
                <a:lnTo>
                  <a:pt x="5518402" y="307177"/>
                </a:lnTo>
                <a:lnTo>
                  <a:pt x="5518402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en-US" altLang="zh-CN" dirty="0"/>
              <a:t>          </a:t>
            </a:r>
            <a:r>
              <a:rPr spc="295" dirty="0">
                <a:sym typeface="+mn-ea"/>
              </a:rPr>
              <a:t>本方案最终解释权归彩生活服务集</a:t>
            </a:r>
            <a:r>
              <a:rPr spc="305" dirty="0">
                <a:sym typeface="+mn-ea"/>
              </a:rPr>
              <a:t>团</a:t>
            </a:r>
            <a:r>
              <a:rPr spc="295" dirty="0">
                <a:sym typeface="+mn-ea"/>
              </a:rPr>
              <a:t>所</a:t>
            </a:r>
            <a:r>
              <a:rPr spc="-5" dirty="0">
                <a:sym typeface="+mn-ea"/>
              </a:rPr>
              <a:t>有</a:t>
            </a:r>
            <a:endParaRPr lang="zh-CN" dirty="0"/>
          </a:p>
        </p:txBody>
      </p:sp>
      <p:grpSp>
        <p:nvGrpSpPr>
          <p:cNvPr id="128105" name="组合 128104"/>
          <p:cNvGrpSpPr/>
          <p:nvPr/>
        </p:nvGrpSpPr>
        <p:grpSpPr>
          <a:xfrm flipH="1">
            <a:off x="399415" y="4170680"/>
            <a:ext cx="2642235" cy="2466340"/>
            <a:chOff x="4453" y="1932"/>
            <a:chExt cx="1257" cy="2343"/>
          </a:xfrm>
        </p:grpSpPr>
        <p:sp>
          <p:nvSpPr>
            <p:cNvPr id="128106" name="任意多边形 128105"/>
            <p:cNvSpPr/>
            <p:nvPr/>
          </p:nvSpPr>
          <p:spPr>
            <a:xfrm>
              <a:off x="4743" y="1932"/>
              <a:ext cx="121" cy="132"/>
            </a:xfrm>
            <a:custGeom>
              <a:avLst/>
              <a:gdLst/>
              <a:ahLst/>
              <a:cxnLst/>
              <a:rect l="0" t="0" r="0" b="0"/>
              <a:pathLst>
                <a:path w="121" h="132">
                  <a:moveTo>
                    <a:pt x="96" y="86"/>
                  </a:moveTo>
                  <a:lnTo>
                    <a:pt x="120" y="131"/>
                  </a:lnTo>
                  <a:lnTo>
                    <a:pt x="110" y="121"/>
                  </a:lnTo>
                  <a:lnTo>
                    <a:pt x="100" y="111"/>
                  </a:lnTo>
                  <a:lnTo>
                    <a:pt x="89" y="100"/>
                  </a:lnTo>
                  <a:lnTo>
                    <a:pt x="79" y="90"/>
                  </a:lnTo>
                  <a:lnTo>
                    <a:pt x="37" y="57"/>
                  </a:lnTo>
                  <a:lnTo>
                    <a:pt x="16" y="37"/>
                  </a:lnTo>
                  <a:lnTo>
                    <a:pt x="10" y="29"/>
                  </a:lnTo>
                  <a:lnTo>
                    <a:pt x="2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37" y="16"/>
                  </a:lnTo>
                  <a:lnTo>
                    <a:pt x="59" y="37"/>
                  </a:lnTo>
                  <a:lnTo>
                    <a:pt x="96" y="86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7" name="任意多边形 128106"/>
            <p:cNvSpPr/>
            <p:nvPr/>
          </p:nvSpPr>
          <p:spPr>
            <a:xfrm>
              <a:off x="4453" y="1957"/>
              <a:ext cx="1075" cy="2318"/>
            </a:xfrm>
            <a:custGeom>
              <a:avLst/>
              <a:gdLst/>
              <a:ahLst/>
              <a:cxnLst/>
              <a:rect l="0" t="0" r="0" b="0"/>
              <a:pathLst>
                <a:path w="1075" h="2318">
                  <a:moveTo>
                    <a:pt x="743" y="0"/>
                  </a:moveTo>
                  <a:lnTo>
                    <a:pt x="720" y="27"/>
                  </a:lnTo>
                  <a:lnTo>
                    <a:pt x="707" y="51"/>
                  </a:lnTo>
                  <a:lnTo>
                    <a:pt x="694" y="81"/>
                  </a:lnTo>
                  <a:lnTo>
                    <a:pt x="685" y="114"/>
                  </a:lnTo>
                  <a:lnTo>
                    <a:pt x="680" y="150"/>
                  </a:lnTo>
                  <a:lnTo>
                    <a:pt x="685" y="183"/>
                  </a:lnTo>
                  <a:lnTo>
                    <a:pt x="698" y="163"/>
                  </a:lnTo>
                  <a:lnTo>
                    <a:pt x="714" y="145"/>
                  </a:lnTo>
                  <a:lnTo>
                    <a:pt x="752" y="112"/>
                  </a:lnTo>
                  <a:lnTo>
                    <a:pt x="796" y="87"/>
                  </a:lnTo>
                  <a:lnTo>
                    <a:pt x="821" y="81"/>
                  </a:lnTo>
                  <a:lnTo>
                    <a:pt x="847" y="78"/>
                  </a:lnTo>
                  <a:lnTo>
                    <a:pt x="847" y="81"/>
                  </a:lnTo>
                  <a:lnTo>
                    <a:pt x="834" y="85"/>
                  </a:lnTo>
                  <a:lnTo>
                    <a:pt x="818" y="92"/>
                  </a:lnTo>
                  <a:lnTo>
                    <a:pt x="792" y="114"/>
                  </a:lnTo>
                  <a:lnTo>
                    <a:pt x="765" y="139"/>
                  </a:lnTo>
                  <a:lnTo>
                    <a:pt x="747" y="166"/>
                  </a:lnTo>
                  <a:lnTo>
                    <a:pt x="758" y="157"/>
                  </a:lnTo>
                  <a:lnTo>
                    <a:pt x="772" y="150"/>
                  </a:lnTo>
                  <a:lnTo>
                    <a:pt x="794" y="143"/>
                  </a:lnTo>
                  <a:lnTo>
                    <a:pt x="816" y="139"/>
                  </a:lnTo>
                  <a:lnTo>
                    <a:pt x="838" y="136"/>
                  </a:lnTo>
                  <a:lnTo>
                    <a:pt x="885" y="145"/>
                  </a:lnTo>
                  <a:lnTo>
                    <a:pt x="843" y="152"/>
                  </a:lnTo>
                  <a:lnTo>
                    <a:pt x="821" y="161"/>
                  </a:lnTo>
                  <a:lnTo>
                    <a:pt x="814" y="166"/>
                  </a:lnTo>
                  <a:lnTo>
                    <a:pt x="805" y="177"/>
                  </a:lnTo>
                  <a:lnTo>
                    <a:pt x="832" y="192"/>
                  </a:lnTo>
                  <a:lnTo>
                    <a:pt x="847" y="201"/>
                  </a:lnTo>
                  <a:lnTo>
                    <a:pt x="858" y="212"/>
                  </a:lnTo>
                  <a:lnTo>
                    <a:pt x="874" y="230"/>
                  </a:lnTo>
                  <a:lnTo>
                    <a:pt x="887" y="253"/>
                  </a:lnTo>
                  <a:lnTo>
                    <a:pt x="896" y="280"/>
                  </a:lnTo>
                  <a:lnTo>
                    <a:pt x="903" y="306"/>
                  </a:lnTo>
                  <a:lnTo>
                    <a:pt x="905" y="333"/>
                  </a:lnTo>
                  <a:lnTo>
                    <a:pt x="905" y="365"/>
                  </a:lnTo>
                  <a:lnTo>
                    <a:pt x="901" y="423"/>
                  </a:lnTo>
                  <a:lnTo>
                    <a:pt x="912" y="425"/>
                  </a:lnTo>
                  <a:lnTo>
                    <a:pt x="921" y="432"/>
                  </a:lnTo>
                  <a:lnTo>
                    <a:pt x="936" y="450"/>
                  </a:lnTo>
                  <a:lnTo>
                    <a:pt x="947" y="474"/>
                  </a:lnTo>
                  <a:lnTo>
                    <a:pt x="952" y="499"/>
                  </a:lnTo>
                  <a:lnTo>
                    <a:pt x="947" y="526"/>
                  </a:lnTo>
                  <a:lnTo>
                    <a:pt x="941" y="557"/>
                  </a:lnTo>
                  <a:lnTo>
                    <a:pt x="925" y="579"/>
                  </a:lnTo>
                  <a:lnTo>
                    <a:pt x="905" y="595"/>
                  </a:lnTo>
                  <a:lnTo>
                    <a:pt x="881" y="604"/>
                  </a:lnTo>
                  <a:lnTo>
                    <a:pt x="854" y="608"/>
                  </a:lnTo>
                  <a:lnTo>
                    <a:pt x="852" y="671"/>
                  </a:lnTo>
                  <a:lnTo>
                    <a:pt x="847" y="736"/>
                  </a:lnTo>
                  <a:lnTo>
                    <a:pt x="838" y="796"/>
                  </a:lnTo>
                  <a:lnTo>
                    <a:pt x="827" y="857"/>
                  </a:lnTo>
                  <a:lnTo>
                    <a:pt x="816" y="897"/>
                  </a:lnTo>
                  <a:lnTo>
                    <a:pt x="803" y="937"/>
                  </a:lnTo>
                  <a:lnTo>
                    <a:pt x="769" y="1013"/>
                  </a:lnTo>
                  <a:lnTo>
                    <a:pt x="765" y="1042"/>
                  </a:lnTo>
                  <a:lnTo>
                    <a:pt x="760" y="1069"/>
                  </a:lnTo>
                  <a:lnTo>
                    <a:pt x="769" y="1076"/>
                  </a:lnTo>
                  <a:lnTo>
                    <a:pt x="783" y="1091"/>
                  </a:lnTo>
                  <a:lnTo>
                    <a:pt x="800" y="1094"/>
                  </a:lnTo>
                  <a:lnTo>
                    <a:pt x="823" y="1103"/>
                  </a:lnTo>
                  <a:lnTo>
                    <a:pt x="843" y="1116"/>
                  </a:lnTo>
                  <a:lnTo>
                    <a:pt x="861" y="1132"/>
                  </a:lnTo>
                  <a:lnTo>
                    <a:pt x="912" y="1159"/>
                  </a:lnTo>
                  <a:lnTo>
                    <a:pt x="972" y="1194"/>
                  </a:lnTo>
                  <a:lnTo>
                    <a:pt x="1005" y="1208"/>
                  </a:lnTo>
                  <a:lnTo>
                    <a:pt x="1032" y="1223"/>
                  </a:lnTo>
                  <a:lnTo>
                    <a:pt x="1056" y="1241"/>
                  </a:lnTo>
                  <a:lnTo>
                    <a:pt x="1072" y="1259"/>
                  </a:lnTo>
                  <a:lnTo>
                    <a:pt x="1074" y="1264"/>
                  </a:lnTo>
                  <a:lnTo>
                    <a:pt x="1072" y="1273"/>
                  </a:lnTo>
                  <a:lnTo>
                    <a:pt x="1054" y="1288"/>
                  </a:lnTo>
                  <a:lnTo>
                    <a:pt x="1032" y="1308"/>
                  </a:lnTo>
                  <a:lnTo>
                    <a:pt x="1005" y="1322"/>
                  </a:lnTo>
                  <a:lnTo>
                    <a:pt x="1005" y="1335"/>
                  </a:lnTo>
                  <a:lnTo>
                    <a:pt x="1001" y="1351"/>
                  </a:lnTo>
                  <a:lnTo>
                    <a:pt x="978" y="1380"/>
                  </a:lnTo>
                  <a:lnTo>
                    <a:pt x="965" y="1389"/>
                  </a:lnTo>
                  <a:lnTo>
                    <a:pt x="952" y="1398"/>
                  </a:lnTo>
                  <a:lnTo>
                    <a:pt x="936" y="1398"/>
                  </a:lnTo>
                  <a:lnTo>
                    <a:pt x="923" y="1396"/>
                  </a:lnTo>
                  <a:lnTo>
                    <a:pt x="889" y="1420"/>
                  </a:lnTo>
                  <a:lnTo>
                    <a:pt x="854" y="1447"/>
                  </a:lnTo>
                  <a:lnTo>
                    <a:pt x="863" y="1463"/>
                  </a:lnTo>
                  <a:lnTo>
                    <a:pt x="865" y="1483"/>
                  </a:lnTo>
                  <a:lnTo>
                    <a:pt x="876" y="1483"/>
                  </a:lnTo>
                  <a:lnTo>
                    <a:pt x="887" y="1487"/>
                  </a:lnTo>
                  <a:lnTo>
                    <a:pt x="896" y="1494"/>
                  </a:lnTo>
                  <a:lnTo>
                    <a:pt x="901" y="1503"/>
                  </a:lnTo>
                  <a:lnTo>
                    <a:pt x="909" y="1512"/>
                  </a:lnTo>
                  <a:lnTo>
                    <a:pt x="916" y="1528"/>
                  </a:lnTo>
                  <a:lnTo>
                    <a:pt x="921" y="1545"/>
                  </a:lnTo>
                  <a:lnTo>
                    <a:pt x="918" y="1561"/>
                  </a:lnTo>
                  <a:lnTo>
                    <a:pt x="914" y="1572"/>
                  </a:lnTo>
                  <a:lnTo>
                    <a:pt x="907" y="1581"/>
                  </a:lnTo>
                  <a:lnTo>
                    <a:pt x="889" y="1592"/>
                  </a:lnTo>
                  <a:lnTo>
                    <a:pt x="869" y="1601"/>
                  </a:lnTo>
                  <a:lnTo>
                    <a:pt x="852" y="1613"/>
                  </a:lnTo>
                  <a:lnTo>
                    <a:pt x="832" y="1619"/>
                  </a:lnTo>
                  <a:lnTo>
                    <a:pt x="812" y="1621"/>
                  </a:lnTo>
                  <a:lnTo>
                    <a:pt x="796" y="1619"/>
                  </a:lnTo>
                  <a:lnTo>
                    <a:pt x="783" y="1608"/>
                  </a:lnTo>
                  <a:lnTo>
                    <a:pt x="703" y="1724"/>
                  </a:lnTo>
                  <a:lnTo>
                    <a:pt x="632" y="1823"/>
                  </a:lnTo>
                  <a:lnTo>
                    <a:pt x="627" y="1845"/>
                  </a:lnTo>
                  <a:lnTo>
                    <a:pt x="618" y="1863"/>
                  </a:lnTo>
                  <a:lnTo>
                    <a:pt x="585" y="1910"/>
                  </a:lnTo>
                  <a:lnTo>
                    <a:pt x="547" y="1984"/>
                  </a:lnTo>
                  <a:lnTo>
                    <a:pt x="505" y="2049"/>
                  </a:lnTo>
                  <a:lnTo>
                    <a:pt x="476" y="2058"/>
                  </a:lnTo>
                  <a:lnTo>
                    <a:pt x="463" y="2093"/>
                  </a:lnTo>
                  <a:lnTo>
                    <a:pt x="476" y="2098"/>
                  </a:lnTo>
                  <a:lnTo>
                    <a:pt x="494" y="2111"/>
                  </a:lnTo>
                  <a:lnTo>
                    <a:pt x="511" y="2125"/>
                  </a:lnTo>
                  <a:lnTo>
                    <a:pt x="529" y="2134"/>
                  </a:lnTo>
                  <a:lnTo>
                    <a:pt x="571" y="2129"/>
                  </a:lnTo>
                  <a:lnTo>
                    <a:pt x="594" y="2129"/>
                  </a:lnTo>
                  <a:lnTo>
                    <a:pt x="616" y="2129"/>
                  </a:lnTo>
                  <a:lnTo>
                    <a:pt x="638" y="2131"/>
                  </a:lnTo>
                  <a:lnTo>
                    <a:pt x="658" y="2138"/>
                  </a:lnTo>
                  <a:lnTo>
                    <a:pt x="678" y="2149"/>
                  </a:lnTo>
                  <a:lnTo>
                    <a:pt x="694" y="2165"/>
                  </a:lnTo>
                  <a:lnTo>
                    <a:pt x="700" y="2181"/>
                  </a:lnTo>
                  <a:lnTo>
                    <a:pt x="705" y="2196"/>
                  </a:lnTo>
                  <a:lnTo>
                    <a:pt x="705" y="2225"/>
                  </a:lnTo>
                  <a:lnTo>
                    <a:pt x="716" y="2232"/>
                  </a:lnTo>
                  <a:lnTo>
                    <a:pt x="723" y="2236"/>
                  </a:lnTo>
                  <a:lnTo>
                    <a:pt x="725" y="2245"/>
                  </a:lnTo>
                  <a:lnTo>
                    <a:pt x="725" y="2261"/>
                  </a:lnTo>
                  <a:lnTo>
                    <a:pt x="720" y="2275"/>
                  </a:lnTo>
                  <a:lnTo>
                    <a:pt x="712" y="2286"/>
                  </a:lnTo>
                  <a:lnTo>
                    <a:pt x="698" y="2295"/>
                  </a:lnTo>
                  <a:lnTo>
                    <a:pt x="663" y="2308"/>
                  </a:lnTo>
                  <a:lnTo>
                    <a:pt x="618" y="2315"/>
                  </a:lnTo>
                  <a:lnTo>
                    <a:pt x="576" y="2317"/>
                  </a:lnTo>
                  <a:lnTo>
                    <a:pt x="534" y="2313"/>
                  </a:lnTo>
                  <a:lnTo>
                    <a:pt x="485" y="2304"/>
                  </a:lnTo>
                  <a:lnTo>
                    <a:pt x="442" y="2290"/>
                  </a:lnTo>
                  <a:lnTo>
                    <a:pt x="402" y="2270"/>
                  </a:lnTo>
                  <a:lnTo>
                    <a:pt x="360" y="2248"/>
                  </a:lnTo>
                  <a:lnTo>
                    <a:pt x="345" y="2250"/>
                  </a:lnTo>
                  <a:lnTo>
                    <a:pt x="329" y="2254"/>
                  </a:lnTo>
                  <a:lnTo>
                    <a:pt x="300" y="2266"/>
                  </a:lnTo>
                  <a:lnTo>
                    <a:pt x="271" y="2281"/>
                  </a:lnTo>
                  <a:lnTo>
                    <a:pt x="238" y="2292"/>
                  </a:lnTo>
                  <a:lnTo>
                    <a:pt x="173" y="2304"/>
                  </a:lnTo>
                  <a:lnTo>
                    <a:pt x="140" y="2304"/>
                  </a:lnTo>
                  <a:lnTo>
                    <a:pt x="109" y="2301"/>
                  </a:lnTo>
                  <a:lnTo>
                    <a:pt x="51" y="2290"/>
                  </a:lnTo>
                  <a:lnTo>
                    <a:pt x="42" y="2277"/>
                  </a:lnTo>
                  <a:lnTo>
                    <a:pt x="36" y="2261"/>
                  </a:lnTo>
                  <a:lnTo>
                    <a:pt x="31" y="2245"/>
                  </a:lnTo>
                  <a:lnTo>
                    <a:pt x="31" y="2228"/>
                  </a:lnTo>
                  <a:lnTo>
                    <a:pt x="36" y="2223"/>
                  </a:lnTo>
                  <a:lnTo>
                    <a:pt x="40" y="2221"/>
                  </a:lnTo>
                  <a:lnTo>
                    <a:pt x="51" y="2219"/>
                  </a:lnTo>
                  <a:lnTo>
                    <a:pt x="53" y="2196"/>
                  </a:lnTo>
                  <a:lnTo>
                    <a:pt x="62" y="2176"/>
                  </a:lnTo>
                  <a:lnTo>
                    <a:pt x="73" y="2156"/>
                  </a:lnTo>
                  <a:lnTo>
                    <a:pt x="93" y="2136"/>
                  </a:lnTo>
                  <a:lnTo>
                    <a:pt x="109" y="2127"/>
                  </a:lnTo>
                  <a:lnTo>
                    <a:pt x="129" y="2120"/>
                  </a:lnTo>
                  <a:lnTo>
                    <a:pt x="149" y="2116"/>
                  </a:lnTo>
                  <a:lnTo>
                    <a:pt x="169" y="2116"/>
                  </a:lnTo>
                  <a:lnTo>
                    <a:pt x="211" y="2118"/>
                  </a:lnTo>
                  <a:lnTo>
                    <a:pt x="251" y="2127"/>
                  </a:lnTo>
                  <a:lnTo>
                    <a:pt x="267" y="2125"/>
                  </a:lnTo>
                  <a:lnTo>
                    <a:pt x="276" y="2120"/>
                  </a:lnTo>
                  <a:lnTo>
                    <a:pt x="280" y="2116"/>
                  </a:lnTo>
                  <a:lnTo>
                    <a:pt x="302" y="2089"/>
                  </a:lnTo>
                  <a:lnTo>
                    <a:pt x="316" y="2080"/>
                  </a:lnTo>
                  <a:lnTo>
                    <a:pt x="322" y="2078"/>
                  </a:lnTo>
                  <a:lnTo>
                    <a:pt x="334" y="2080"/>
                  </a:lnTo>
                  <a:lnTo>
                    <a:pt x="349" y="2053"/>
                  </a:lnTo>
                  <a:lnTo>
                    <a:pt x="336" y="2046"/>
                  </a:lnTo>
                  <a:lnTo>
                    <a:pt x="378" y="1957"/>
                  </a:lnTo>
                  <a:lnTo>
                    <a:pt x="418" y="1861"/>
                  </a:lnTo>
                  <a:lnTo>
                    <a:pt x="467" y="1749"/>
                  </a:lnTo>
                  <a:lnTo>
                    <a:pt x="507" y="1637"/>
                  </a:lnTo>
                  <a:lnTo>
                    <a:pt x="503" y="1624"/>
                  </a:lnTo>
                  <a:lnTo>
                    <a:pt x="503" y="1608"/>
                  </a:lnTo>
                  <a:lnTo>
                    <a:pt x="505" y="1592"/>
                  </a:lnTo>
                  <a:lnTo>
                    <a:pt x="509" y="1583"/>
                  </a:lnTo>
                  <a:lnTo>
                    <a:pt x="511" y="1548"/>
                  </a:lnTo>
                  <a:lnTo>
                    <a:pt x="525" y="1516"/>
                  </a:lnTo>
                  <a:lnTo>
                    <a:pt x="543" y="1487"/>
                  </a:lnTo>
                  <a:lnTo>
                    <a:pt x="569" y="1467"/>
                  </a:lnTo>
                  <a:lnTo>
                    <a:pt x="583" y="1405"/>
                  </a:lnTo>
                  <a:lnTo>
                    <a:pt x="594" y="1322"/>
                  </a:lnTo>
                  <a:lnTo>
                    <a:pt x="596" y="1270"/>
                  </a:lnTo>
                  <a:lnTo>
                    <a:pt x="596" y="1228"/>
                  </a:lnTo>
                  <a:lnTo>
                    <a:pt x="514" y="1167"/>
                  </a:lnTo>
                  <a:lnTo>
                    <a:pt x="436" y="1109"/>
                  </a:lnTo>
                  <a:lnTo>
                    <a:pt x="420" y="1109"/>
                  </a:lnTo>
                  <a:lnTo>
                    <a:pt x="407" y="1107"/>
                  </a:lnTo>
                  <a:lnTo>
                    <a:pt x="387" y="1098"/>
                  </a:lnTo>
                  <a:lnTo>
                    <a:pt x="347" y="1065"/>
                  </a:lnTo>
                  <a:lnTo>
                    <a:pt x="331" y="1044"/>
                  </a:lnTo>
                  <a:lnTo>
                    <a:pt x="327" y="1033"/>
                  </a:lnTo>
                  <a:lnTo>
                    <a:pt x="327" y="1022"/>
                  </a:lnTo>
                  <a:lnTo>
                    <a:pt x="291" y="989"/>
                  </a:lnTo>
                  <a:lnTo>
                    <a:pt x="258" y="951"/>
                  </a:lnTo>
                  <a:lnTo>
                    <a:pt x="198" y="866"/>
                  </a:lnTo>
                  <a:lnTo>
                    <a:pt x="187" y="857"/>
                  </a:lnTo>
                  <a:lnTo>
                    <a:pt x="173" y="852"/>
                  </a:lnTo>
                  <a:lnTo>
                    <a:pt x="145" y="845"/>
                  </a:lnTo>
                  <a:lnTo>
                    <a:pt x="118" y="841"/>
                  </a:lnTo>
                  <a:lnTo>
                    <a:pt x="107" y="836"/>
                  </a:lnTo>
                  <a:lnTo>
                    <a:pt x="98" y="828"/>
                  </a:lnTo>
                  <a:lnTo>
                    <a:pt x="67" y="830"/>
                  </a:lnTo>
                  <a:lnTo>
                    <a:pt x="47" y="825"/>
                  </a:lnTo>
                  <a:lnTo>
                    <a:pt x="38" y="823"/>
                  </a:lnTo>
                  <a:lnTo>
                    <a:pt x="24" y="812"/>
                  </a:lnTo>
                  <a:lnTo>
                    <a:pt x="9" y="794"/>
                  </a:lnTo>
                  <a:lnTo>
                    <a:pt x="0" y="778"/>
                  </a:lnTo>
                  <a:lnTo>
                    <a:pt x="0" y="765"/>
                  </a:lnTo>
                  <a:lnTo>
                    <a:pt x="7" y="749"/>
                  </a:lnTo>
                  <a:lnTo>
                    <a:pt x="2" y="722"/>
                  </a:lnTo>
                  <a:lnTo>
                    <a:pt x="4" y="698"/>
                  </a:lnTo>
                  <a:lnTo>
                    <a:pt x="13" y="678"/>
                  </a:lnTo>
                  <a:lnTo>
                    <a:pt x="27" y="664"/>
                  </a:lnTo>
                  <a:lnTo>
                    <a:pt x="31" y="642"/>
                  </a:lnTo>
                  <a:lnTo>
                    <a:pt x="42" y="624"/>
                  </a:lnTo>
                  <a:lnTo>
                    <a:pt x="56" y="611"/>
                  </a:lnTo>
                  <a:lnTo>
                    <a:pt x="69" y="604"/>
                  </a:lnTo>
                  <a:lnTo>
                    <a:pt x="51" y="570"/>
                  </a:lnTo>
                  <a:lnTo>
                    <a:pt x="36" y="537"/>
                  </a:lnTo>
                  <a:lnTo>
                    <a:pt x="27" y="499"/>
                  </a:lnTo>
                  <a:lnTo>
                    <a:pt x="24" y="461"/>
                  </a:lnTo>
                  <a:lnTo>
                    <a:pt x="31" y="441"/>
                  </a:lnTo>
                  <a:lnTo>
                    <a:pt x="44" y="427"/>
                  </a:lnTo>
                  <a:lnTo>
                    <a:pt x="53" y="425"/>
                  </a:lnTo>
                  <a:lnTo>
                    <a:pt x="62" y="423"/>
                  </a:lnTo>
                  <a:lnTo>
                    <a:pt x="71" y="427"/>
                  </a:lnTo>
                  <a:lnTo>
                    <a:pt x="80" y="434"/>
                  </a:lnTo>
                  <a:lnTo>
                    <a:pt x="102" y="472"/>
                  </a:lnTo>
                  <a:lnTo>
                    <a:pt x="118" y="508"/>
                  </a:lnTo>
                  <a:lnTo>
                    <a:pt x="136" y="546"/>
                  </a:lnTo>
                  <a:lnTo>
                    <a:pt x="160" y="584"/>
                  </a:lnTo>
                  <a:lnTo>
                    <a:pt x="171" y="599"/>
                  </a:lnTo>
                  <a:lnTo>
                    <a:pt x="185" y="611"/>
                  </a:lnTo>
                  <a:lnTo>
                    <a:pt x="211" y="628"/>
                  </a:lnTo>
                  <a:lnTo>
                    <a:pt x="233" y="642"/>
                  </a:lnTo>
                  <a:lnTo>
                    <a:pt x="242" y="651"/>
                  </a:lnTo>
                  <a:lnTo>
                    <a:pt x="249" y="664"/>
                  </a:lnTo>
                  <a:lnTo>
                    <a:pt x="253" y="696"/>
                  </a:lnTo>
                  <a:lnTo>
                    <a:pt x="260" y="716"/>
                  </a:lnTo>
                  <a:lnTo>
                    <a:pt x="260" y="736"/>
                  </a:lnTo>
                  <a:lnTo>
                    <a:pt x="253" y="758"/>
                  </a:lnTo>
                  <a:lnTo>
                    <a:pt x="262" y="783"/>
                  </a:lnTo>
                  <a:lnTo>
                    <a:pt x="274" y="807"/>
                  </a:lnTo>
                  <a:lnTo>
                    <a:pt x="307" y="852"/>
                  </a:lnTo>
                  <a:lnTo>
                    <a:pt x="347" y="892"/>
                  </a:lnTo>
                  <a:lnTo>
                    <a:pt x="382" y="924"/>
                  </a:lnTo>
                  <a:lnTo>
                    <a:pt x="405" y="924"/>
                  </a:lnTo>
                  <a:lnTo>
                    <a:pt x="416" y="926"/>
                  </a:lnTo>
                  <a:lnTo>
                    <a:pt x="427" y="933"/>
                  </a:lnTo>
                  <a:lnTo>
                    <a:pt x="463" y="957"/>
                  </a:lnTo>
                  <a:lnTo>
                    <a:pt x="471" y="973"/>
                  </a:lnTo>
                  <a:lnTo>
                    <a:pt x="476" y="982"/>
                  </a:lnTo>
                  <a:lnTo>
                    <a:pt x="478" y="995"/>
                  </a:lnTo>
                  <a:lnTo>
                    <a:pt x="511" y="1018"/>
                  </a:lnTo>
                  <a:lnTo>
                    <a:pt x="545" y="1044"/>
                  </a:lnTo>
                  <a:lnTo>
                    <a:pt x="580" y="1069"/>
                  </a:lnTo>
                  <a:lnTo>
                    <a:pt x="598" y="1078"/>
                  </a:lnTo>
                  <a:lnTo>
                    <a:pt x="616" y="1082"/>
                  </a:lnTo>
                  <a:lnTo>
                    <a:pt x="658" y="1087"/>
                  </a:lnTo>
                  <a:lnTo>
                    <a:pt x="667" y="1074"/>
                  </a:lnTo>
                  <a:lnTo>
                    <a:pt x="678" y="1062"/>
                  </a:lnTo>
                  <a:lnTo>
                    <a:pt x="678" y="1051"/>
                  </a:lnTo>
                  <a:lnTo>
                    <a:pt x="680" y="1040"/>
                  </a:lnTo>
                  <a:lnTo>
                    <a:pt x="667" y="1027"/>
                  </a:lnTo>
                  <a:lnTo>
                    <a:pt x="649" y="1004"/>
                  </a:lnTo>
                  <a:lnTo>
                    <a:pt x="636" y="975"/>
                  </a:lnTo>
                  <a:lnTo>
                    <a:pt x="629" y="951"/>
                  </a:lnTo>
                  <a:lnTo>
                    <a:pt x="618" y="933"/>
                  </a:lnTo>
                  <a:lnTo>
                    <a:pt x="609" y="915"/>
                  </a:lnTo>
                  <a:lnTo>
                    <a:pt x="600" y="877"/>
                  </a:lnTo>
                  <a:lnTo>
                    <a:pt x="591" y="794"/>
                  </a:lnTo>
                  <a:lnTo>
                    <a:pt x="578" y="765"/>
                  </a:lnTo>
                  <a:lnTo>
                    <a:pt x="567" y="731"/>
                  </a:lnTo>
                  <a:lnTo>
                    <a:pt x="554" y="662"/>
                  </a:lnTo>
                  <a:lnTo>
                    <a:pt x="547" y="662"/>
                  </a:lnTo>
                  <a:lnTo>
                    <a:pt x="538" y="664"/>
                  </a:lnTo>
                  <a:lnTo>
                    <a:pt x="520" y="669"/>
                  </a:lnTo>
                  <a:lnTo>
                    <a:pt x="480" y="687"/>
                  </a:lnTo>
                  <a:lnTo>
                    <a:pt x="460" y="687"/>
                  </a:lnTo>
                  <a:lnTo>
                    <a:pt x="454" y="684"/>
                  </a:lnTo>
                  <a:lnTo>
                    <a:pt x="447" y="673"/>
                  </a:lnTo>
                  <a:lnTo>
                    <a:pt x="440" y="640"/>
                  </a:lnTo>
                  <a:lnTo>
                    <a:pt x="445" y="604"/>
                  </a:lnTo>
                  <a:lnTo>
                    <a:pt x="458" y="566"/>
                  </a:lnTo>
                  <a:lnTo>
                    <a:pt x="478" y="521"/>
                  </a:lnTo>
                  <a:lnTo>
                    <a:pt x="471" y="490"/>
                  </a:lnTo>
                  <a:lnTo>
                    <a:pt x="467" y="450"/>
                  </a:lnTo>
                  <a:lnTo>
                    <a:pt x="467" y="409"/>
                  </a:lnTo>
                  <a:lnTo>
                    <a:pt x="471" y="391"/>
                  </a:lnTo>
                  <a:lnTo>
                    <a:pt x="476" y="376"/>
                  </a:lnTo>
                  <a:lnTo>
                    <a:pt x="463" y="362"/>
                  </a:lnTo>
                  <a:lnTo>
                    <a:pt x="456" y="344"/>
                  </a:lnTo>
                  <a:lnTo>
                    <a:pt x="454" y="327"/>
                  </a:lnTo>
                  <a:lnTo>
                    <a:pt x="454" y="306"/>
                  </a:lnTo>
                  <a:lnTo>
                    <a:pt x="438" y="271"/>
                  </a:lnTo>
                  <a:lnTo>
                    <a:pt x="436" y="250"/>
                  </a:lnTo>
                  <a:lnTo>
                    <a:pt x="436" y="244"/>
                  </a:lnTo>
                  <a:lnTo>
                    <a:pt x="442" y="233"/>
                  </a:lnTo>
                  <a:lnTo>
                    <a:pt x="451" y="226"/>
                  </a:lnTo>
                  <a:lnTo>
                    <a:pt x="463" y="221"/>
                  </a:lnTo>
                  <a:lnTo>
                    <a:pt x="491" y="219"/>
                  </a:lnTo>
                  <a:lnTo>
                    <a:pt x="525" y="221"/>
                  </a:lnTo>
                  <a:lnTo>
                    <a:pt x="560" y="228"/>
                  </a:lnTo>
                  <a:lnTo>
                    <a:pt x="574" y="224"/>
                  </a:lnTo>
                  <a:lnTo>
                    <a:pt x="596" y="221"/>
                  </a:lnTo>
                  <a:lnTo>
                    <a:pt x="618" y="224"/>
                  </a:lnTo>
                  <a:lnTo>
                    <a:pt x="636" y="230"/>
                  </a:lnTo>
                  <a:lnTo>
                    <a:pt x="636" y="206"/>
                  </a:lnTo>
                  <a:lnTo>
                    <a:pt x="640" y="181"/>
                  </a:lnTo>
                  <a:lnTo>
                    <a:pt x="652" y="127"/>
                  </a:lnTo>
                  <a:lnTo>
                    <a:pt x="663" y="96"/>
                  </a:lnTo>
                  <a:lnTo>
                    <a:pt x="678" y="65"/>
                  </a:lnTo>
                  <a:lnTo>
                    <a:pt x="703" y="34"/>
                  </a:lnTo>
                  <a:lnTo>
                    <a:pt x="720" y="16"/>
                  </a:lnTo>
                  <a:lnTo>
                    <a:pt x="743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8" name="任意多边形 128107"/>
            <p:cNvSpPr/>
            <p:nvPr/>
          </p:nvSpPr>
          <p:spPr>
            <a:xfrm>
              <a:off x="5113" y="2090"/>
              <a:ext cx="228" cy="289"/>
            </a:xfrm>
            <a:custGeom>
              <a:avLst/>
              <a:gdLst/>
              <a:ahLst/>
              <a:cxnLst/>
              <a:rect l="0" t="0" r="0" b="0"/>
              <a:pathLst>
                <a:path w="228" h="289">
                  <a:moveTo>
                    <a:pt x="76" y="24"/>
                  </a:moveTo>
                  <a:lnTo>
                    <a:pt x="66" y="56"/>
                  </a:lnTo>
                  <a:lnTo>
                    <a:pt x="62" y="71"/>
                  </a:lnTo>
                  <a:lnTo>
                    <a:pt x="62" y="77"/>
                  </a:lnTo>
                  <a:lnTo>
                    <a:pt x="64" y="90"/>
                  </a:lnTo>
                  <a:lnTo>
                    <a:pt x="66" y="90"/>
                  </a:lnTo>
                  <a:lnTo>
                    <a:pt x="81" y="69"/>
                  </a:lnTo>
                  <a:lnTo>
                    <a:pt x="100" y="52"/>
                  </a:lnTo>
                  <a:lnTo>
                    <a:pt x="121" y="37"/>
                  </a:lnTo>
                  <a:lnTo>
                    <a:pt x="142" y="26"/>
                  </a:lnTo>
                  <a:lnTo>
                    <a:pt x="138" y="32"/>
                  </a:lnTo>
                  <a:lnTo>
                    <a:pt x="132" y="39"/>
                  </a:lnTo>
                  <a:lnTo>
                    <a:pt x="125" y="45"/>
                  </a:lnTo>
                  <a:lnTo>
                    <a:pt x="125" y="54"/>
                  </a:lnTo>
                  <a:lnTo>
                    <a:pt x="142" y="58"/>
                  </a:lnTo>
                  <a:lnTo>
                    <a:pt x="159" y="67"/>
                  </a:lnTo>
                  <a:lnTo>
                    <a:pt x="178" y="80"/>
                  </a:lnTo>
                  <a:lnTo>
                    <a:pt x="193" y="95"/>
                  </a:lnTo>
                  <a:lnTo>
                    <a:pt x="206" y="114"/>
                  </a:lnTo>
                  <a:lnTo>
                    <a:pt x="216" y="135"/>
                  </a:lnTo>
                  <a:lnTo>
                    <a:pt x="223" y="165"/>
                  </a:lnTo>
                  <a:lnTo>
                    <a:pt x="227" y="200"/>
                  </a:lnTo>
                  <a:lnTo>
                    <a:pt x="227" y="236"/>
                  </a:lnTo>
                  <a:lnTo>
                    <a:pt x="223" y="271"/>
                  </a:lnTo>
                  <a:lnTo>
                    <a:pt x="210" y="271"/>
                  </a:lnTo>
                  <a:lnTo>
                    <a:pt x="197" y="275"/>
                  </a:lnTo>
                  <a:lnTo>
                    <a:pt x="176" y="288"/>
                  </a:lnTo>
                  <a:lnTo>
                    <a:pt x="159" y="284"/>
                  </a:lnTo>
                  <a:lnTo>
                    <a:pt x="153" y="277"/>
                  </a:lnTo>
                  <a:lnTo>
                    <a:pt x="151" y="271"/>
                  </a:lnTo>
                  <a:lnTo>
                    <a:pt x="146" y="256"/>
                  </a:lnTo>
                  <a:lnTo>
                    <a:pt x="146" y="241"/>
                  </a:lnTo>
                  <a:lnTo>
                    <a:pt x="146" y="224"/>
                  </a:lnTo>
                  <a:lnTo>
                    <a:pt x="142" y="208"/>
                  </a:lnTo>
                  <a:lnTo>
                    <a:pt x="129" y="183"/>
                  </a:lnTo>
                  <a:lnTo>
                    <a:pt x="112" y="159"/>
                  </a:lnTo>
                  <a:lnTo>
                    <a:pt x="91" y="142"/>
                  </a:lnTo>
                  <a:lnTo>
                    <a:pt x="64" y="129"/>
                  </a:lnTo>
                  <a:lnTo>
                    <a:pt x="32" y="120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2" y="62"/>
                  </a:lnTo>
                  <a:lnTo>
                    <a:pt x="15" y="9"/>
                  </a:lnTo>
                  <a:lnTo>
                    <a:pt x="15" y="54"/>
                  </a:lnTo>
                  <a:lnTo>
                    <a:pt x="19" y="75"/>
                  </a:lnTo>
                  <a:lnTo>
                    <a:pt x="25" y="97"/>
                  </a:lnTo>
                  <a:lnTo>
                    <a:pt x="30" y="92"/>
                  </a:lnTo>
                  <a:lnTo>
                    <a:pt x="32" y="86"/>
                  </a:lnTo>
                  <a:lnTo>
                    <a:pt x="36" y="69"/>
                  </a:lnTo>
                  <a:lnTo>
                    <a:pt x="47" y="54"/>
                  </a:lnTo>
                  <a:lnTo>
                    <a:pt x="68" y="24"/>
                  </a:lnTo>
                  <a:lnTo>
                    <a:pt x="91" y="0"/>
                  </a:lnTo>
                  <a:lnTo>
                    <a:pt x="89" y="6"/>
                  </a:lnTo>
                  <a:lnTo>
                    <a:pt x="85" y="13"/>
                  </a:lnTo>
                  <a:lnTo>
                    <a:pt x="76" y="24"/>
                  </a:lnTo>
                </a:path>
              </a:pathLst>
            </a:custGeom>
            <a:solidFill>
              <a:srgbClr val="F2664D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9" name="任意多边形 128108"/>
            <p:cNvSpPr/>
            <p:nvPr/>
          </p:nvSpPr>
          <p:spPr>
            <a:xfrm>
              <a:off x="4912" y="2193"/>
              <a:ext cx="474" cy="838"/>
            </a:xfrm>
            <a:custGeom>
              <a:avLst/>
              <a:gdLst/>
              <a:ahLst/>
              <a:cxnLst/>
              <a:rect l="0" t="0" r="0" b="0"/>
              <a:pathLst>
                <a:path w="474" h="838">
                  <a:moveTo>
                    <a:pt x="109" y="11"/>
                  </a:moveTo>
                  <a:lnTo>
                    <a:pt x="125" y="4"/>
                  </a:lnTo>
                  <a:lnTo>
                    <a:pt x="140" y="4"/>
                  </a:lnTo>
                  <a:lnTo>
                    <a:pt x="155" y="7"/>
                  </a:lnTo>
                  <a:lnTo>
                    <a:pt x="171" y="13"/>
                  </a:lnTo>
                  <a:lnTo>
                    <a:pt x="188" y="35"/>
                  </a:lnTo>
                  <a:lnTo>
                    <a:pt x="230" y="42"/>
                  </a:lnTo>
                  <a:lnTo>
                    <a:pt x="267" y="58"/>
                  </a:lnTo>
                  <a:lnTo>
                    <a:pt x="285" y="71"/>
                  </a:lnTo>
                  <a:lnTo>
                    <a:pt x="300" y="84"/>
                  </a:lnTo>
                  <a:lnTo>
                    <a:pt x="324" y="120"/>
                  </a:lnTo>
                  <a:lnTo>
                    <a:pt x="328" y="144"/>
                  </a:lnTo>
                  <a:lnTo>
                    <a:pt x="331" y="168"/>
                  </a:lnTo>
                  <a:lnTo>
                    <a:pt x="335" y="190"/>
                  </a:lnTo>
                  <a:lnTo>
                    <a:pt x="339" y="199"/>
                  </a:lnTo>
                  <a:lnTo>
                    <a:pt x="348" y="208"/>
                  </a:lnTo>
                  <a:lnTo>
                    <a:pt x="374" y="213"/>
                  </a:lnTo>
                  <a:lnTo>
                    <a:pt x="385" y="208"/>
                  </a:lnTo>
                  <a:lnTo>
                    <a:pt x="390" y="208"/>
                  </a:lnTo>
                  <a:lnTo>
                    <a:pt x="396" y="202"/>
                  </a:lnTo>
                  <a:lnTo>
                    <a:pt x="423" y="199"/>
                  </a:lnTo>
                  <a:lnTo>
                    <a:pt x="436" y="202"/>
                  </a:lnTo>
                  <a:lnTo>
                    <a:pt x="447" y="208"/>
                  </a:lnTo>
                  <a:lnTo>
                    <a:pt x="464" y="226"/>
                  </a:lnTo>
                  <a:lnTo>
                    <a:pt x="471" y="248"/>
                  </a:lnTo>
                  <a:lnTo>
                    <a:pt x="473" y="270"/>
                  </a:lnTo>
                  <a:lnTo>
                    <a:pt x="471" y="295"/>
                  </a:lnTo>
                  <a:lnTo>
                    <a:pt x="460" y="321"/>
                  </a:lnTo>
                  <a:lnTo>
                    <a:pt x="451" y="334"/>
                  </a:lnTo>
                  <a:lnTo>
                    <a:pt x="438" y="345"/>
                  </a:lnTo>
                  <a:lnTo>
                    <a:pt x="425" y="350"/>
                  </a:lnTo>
                  <a:lnTo>
                    <a:pt x="409" y="350"/>
                  </a:lnTo>
                  <a:lnTo>
                    <a:pt x="381" y="354"/>
                  </a:lnTo>
                  <a:lnTo>
                    <a:pt x="377" y="359"/>
                  </a:lnTo>
                  <a:lnTo>
                    <a:pt x="379" y="412"/>
                  </a:lnTo>
                  <a:lnTo>
                    <a:pt x="377" y="465"/>
                  </a:lnTo>
                  <a:lnTo>
                    <a:pt x="372" y="518"/>
                  </a:lnTo>
                  <a:lnTo>
                    <a:pt x="366" y="571"/>
                  </a:lnTo>
                  <a:lnTo>
                    <a:pt x="355" y="622"/>
                  </a:lnTo>
                  <a:lnTo>
                    <a:pt x="339" y="671"/>
                  </a:lnTo>
                  <a:lnTo>
                    <a:pt x="320" y="717"/>
                  </a:lnTo>
                  <a:lnTo>
                    <a:pt x="298" y="764"/>
                  </a:lnTo>
                  <a:lnTo>
                    <a:pt x="293" y="784"/>
                  </a:lnTo>
                  <a:lnTo>
                    <a:pt x="293" y="802"/>
                  </a:lnTo>
                  <a:lnTo>
                    <a:pt x="289" y="822"/>
                  </a:lnTo>
                  <a:lnTo>
                    <a:pt x="280" y="837"/>
                  </a:lnTo>
                  <a:lnTo>
                    <a:pt x="272" y="837"/>
                  </a:lnTo>
                  <a:lnTo>
                    <a:pt x="265" y="833"/>
                  </a:lnTo>
                  <a:lnTo>
                    <a:pt x="254" y="822"/>
                  </a:lnTo>
                  <a:lnTo>
                    <a:pt x="252" y="810"/>
                  </a:lnTo>
                  <a:lnTo>
                    <a:pt x="258" y="802"/>
                  </a:lnTo>
                  <a:lnTo>
                    <a:pt x="274" y="788"/>
                  </a:lnTo>
                  <a:lnTo>
                    <a:pt x="282" y="771"/>
                  </a:lnTo>
                  <a:lnTo>
                    <a:pt x="287" y="762"/>
                  </a:lnTo>
                  <a:lnTo>
                    <a:pt x="287" y="760"/>
                  </a:lnTo>
                  <a:lnTo>
                    <a:pt x="285" y="753"/>
                  </a:lnTo>
                  <a:lnTo>
                    <a:pt x="274" y="766"/>
                  </a:lnTo>
                  <a:lnTo>
                    <a:pt x="261" y="775"/>
                  </a:lnTo>
                  <a:lnTo>
                    <a:pt x="245" y="782"/>
                  </a:lnTo>
                  <a:lnTo>
                    <a:pt x="228" y="782"/>
                  </a:lnTo>
                  <a:lnTo>
                    <a:pt x="212" y="764"/>
                  </a:lnTo>
                  <a:lnTo>
                    <a:pt x="201" y="744"/>
                  </a:lnTo>
                  <a:lnTo>
                    <a:pt x="188" y="698"/>
                  </a:lnTo>
                  <a:lnTo>
                    <a:pt x="173" y="678"/>
                  </a:lnTo>
                  <a:lnTo>
                    <a:pt x="162" y="655"/>
                  </a:lnTo>
                  <a:lnTo>
                    <a:pt x="158" y="631"/>
                  </a:lnTo>
                  <a:lnTo>
                    <a:pt x="155" y="605"/>
                  </a:lnTo>
                  <a:lnTo>
                    <a:pt x="153" y="585"/>
                  </a:lnTo>
                  <a:lnTo>
                    <a:pt x="158" y="582"/>
                  </a:lnTo>
                  <a:lnTo>
                    <a:pt x="160" y="582"/>
                  </a:lnTo>
                  <a:lnTo>
                    <a:pt x="166" y="589"/>
                  </a:lnTo>
                  <a:lnTo>
                    <a:pt x="173" y="609"/>
                  </a:lnTo>
                  <a:lnTo>
                    <a:pt x="177" y="629"/>
                  </a:lnTo>
                  <a:lnTo>
                    <a:pt x="188" y="662"/>
                  </a:lnTo>
                  <a:lnTo>
                    <a:pt x="199" y="675"/>
                  </a:lnTo>
                  <a:lnTo>
                    <a:pt x="204" y="680"/>
                  </a:lnTo>
                  <a:lnTo>
                    <a:pt x="215" y="682"/>
                  </a:lnTo>
                  <a:lnTo>
                    <a:pt x="232" y="682"/>
                  </a:lnTo>
                  <a:lnTo>
                    <a:pt x="247" y="678"/>
                  </a:lnTo>
                  <a:lnTo>
                    <a:pt x="258" y="667"/>
                  </a:lnTo>
                  <a:lnTo>
                    <a:pt x="269" y="653"/>
                  </a:lnTo>
                  <a:lnTo>
                    <a:pt x="289" y="600"/>
                  </a:lnTo>
                  <a:lnTo>
                    <a:pt x="304" y="545"/>
                  </a:lnTo>
                  <a:lnTo>
                    <a:pt x="313" y="485"/>
                  </a:lnTo>
                  <a:lnTo>
                    <a:pt x="315" y="425"/>
                  </a:lnTo>
                  <a:lnTo>
                    <a:pt x="313" y="365"/>
                  </a:lnTo>
                  <a:lnTo>
                    <a:pt x="304" y="306"/>
                  </a:lnTo>
                  <a:lnTo>
                    <a:pt x="291" y="250"/>
                  </a:lnTo>
                  <a:lnTo>
                    <a:pt x="274" y="197"/>
                  </a:lnTo>
                  <a:lnTo>
                    <a:pt x="254" y="166"/>
                  </a:lnTo>
                  <a:lnTo>
                    <a:pt x="243" y="151"/>
                  </a:lnTo>
                  <a:lnTo>
                    <a:pt x="228" y="140"/>
                  </a:lnTo>
                  <a:lnTo>
                    <a:pt x="212" y="131"/>
                  </a:lnTo>
                  <a:lnTo>
                    <a:pt x="197" y="124"/>
                  </a:lnTo>
                  <a:lnTo>
                    <a:pt x="180" y="117"/>
                  </a:lnTo>
                  <a:lnTo>
                    <a:pt x="162" y="115"/>
                  </a:lnTo>
                  <a:lnTo>
                    <a:pt x="131" y="120"/>
                  </a:lnTo>
                  <a:lnTo>
                    <a:pt x="105" y="128"/>
                  </a:lnTo>
                  <a:lnTo>
                    <a:pt x="83" y="148"/>
                  </a:lnTo>
                  <a:lnTo>
                    <a:pt x="66" y="173"/>
                  </a:lnTo>
                  <a:lnTo>
                    <a:pt x="59" y="197"/>
                  </a:lnTo>
                  <a:lnTo>
                    <a:pt x="57" y="221"/>
                  </a:lnTo>
                  <a:lnTo>
                    <a:pt x="64" y="246"/>
                  </a:lnTo>
                  <a:lnTo>
                    <a:pt x="72" y="270"/>
                  </a:lnTo>
                  <a:lnTo>
                    <a:pt x="96" y="314"/>
                  </a:lnTo>
                  <a:lnTo>
                    <a:pt x="118" y="359"/>
                  </a:lnTo>
                  <a:lnTo>
                    <a:pt x="120" y="368"/>
                  </a:lnTo>
                  <a:lnTo>
                    <a:pt x="118" y="376"/>
                  </a:lnTo>
                  <a:lnTo>
                    <a:pt x="109" y="394"/>
                  </a:lnTo>
                  <a:lnTo>
                    <a:pt x="55" y="310"/>
                  </a:lnTo>
                  <a:lnTo>
                    <a:pt x="35" y="266"/>
                  </a:lnTo>
                  <a:lnTo>
                    <a:pt x="28" y="248"/>
                  </a:lnTo>
                  <a:lnTo>
                    <a:pt x="26" y="244"/>
                  </a:lnTo>
                  <a:lnTo>
                    <a:pt x="28" y="215"/>
                  </a:lnTo>
                  <a:lnTo>
                    <a:pt x="28" y="177"/>
                  </a:lnTo>
                  <a:lnTo>
                    <a:pt x="33" y="159"/>
                  </a:lnTo>
                  <a:lnTo>
                    <a:pt x="39" y="142"/>
                  </a:lnTo>
                  <a:lnTo>
                    <a:pt x="37" y="131"/>
                  </a:lnTo>
                  <a:lnTo>
                    <a:pt x="31" y="124"/>
                  </a:lnTo>
                  <a:lnTo>
                    <a:pt x="22" y="117"/>
                  </a:lnTo>
                  <a:lnTo>
                    <a:pt x="18" y="106"/>
                  </a:lnTo>
                  <a:lnTo>
                    <a:pt x="15" y="93"/>
                  </a:lnTo>
                  <a:lnTo>
                    <a:pt x="18" y="78"/>
                  </a:lnTo>
                  <a:lnTo>
                    <a:pt x="13" y="62"/>
                  </a:lnTo>
                  <a:lnTo>
                    <a:pt x="4" y="49"/>
                  </a:lnTo>
                  <a:lnTo>
                    <a:pt x="0" y="33"/>
                  </a:lnTo>
                  <a:lnTo>
                    <a:pt x="2" y="13"/>
                  </a:lnTo>
                  <a:lnTo>
                    <a:pt x="7" y="9"/>
                  </a:lnTo>
                  <a:lnTo>
                    <a:pt x="13" y="4"/>
                  </a:lnTo>
                  <a:lnTo>
                    <a:pt x="24" y="0"/>
                  </a:lnTo>
                  <a:lnTo>
                    <a:pt x="68" y="4"/>
                  </a:lnTo>
                  <a:lnTo>
                    <a:pt x="109" y="11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0" name="任意多边形 128109"/>
            <p:cNvSpPr/>
            <p:nvPr/>
          </p:nvSpPr>
          <p:spPr>
            <a:xfrm>
              <a:off x="4557" y="2200"/>
              <a:ext cx="223" cy="152"/>
            </a:xfrm>
            <a:custGeom>
              <a:avLst/>
              <a:gdLst/>
              <a:ahLst/>
              <a:cxnLst/>
              <a:rect l="0" t="0" r="0" b="0"/>
              <a:pathLst>
                <a:path w="223" h="152">
                  <a:moveTo>
                    <a:pt x="152" y="77"/>
                  </a:moveTo>
                  <a:lnTo>
                    <a:pt x="188" y="112"/>
                  </a:lnTo>
                  <a:lnTo>
                    <a:pt x="207" y="130"/>
                  </a:lnTo>
                  <a:lnTo>
                    <a:pt x="222" y="151"/>
                  </a:lnTo>
                  <a:lnTo>
                    <a:pt x="173" y="114"/>
                  </a:lnTo>
                  <a:lnTo>
                    <a:pt x="125" y="81"/>
                  </a:lnTo>
                  <a:lnTo>
                    <a:pt x="72" y="54"/>
                  </a:lnTo>
                  <a:lnTo>
                    <a:pt x="17" y="33"/>
                  </a:lnTo>
                  <a:lnTo>
                    <a:pt x="4" y="21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7" y="2"/>
                  </a:lnTo>
                  <a:lnTo>
                    <a:pt x="44" y="8"/>
                  </a:lnTo>
                  <a:lnTo>
                    <a:pt x="61" y="14"/>
                  </a:lnTo>
                  <a:lnTo>
                    <a:pt x="93" y="33"/>
                  </a:lnTo>
                  <a:lnTo>
                    <a:pt x="152" y="77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1" name="任意多边形 128110"/>
            <p:cNvSpPr/>
            <p:nvPr/>
          </p:nvSpPr>
          <p:spPr>
            <a:xfrm>
              <a:off x="4973" y="2222"/>
              <a:ext cx="57" cy="19"/>
            </a:xfrm>
            <a:custGeom>
              <a:avLst/>
              <a:gdLst/>
              <a:ahLst/>
              <a:cxnLst/>
              <a:rect l="0" t="0" r="0" b="0"/>
              <a:pathLst>
                <a:path w="57" h="19">
                  <a:moveTo>
                    <a:pt x="56" y="12"/>
                  </a:moveTo>
                  <a:lnTo>
                    <a:pt x="52" y="15"/>
                  </a:lnTo>
                  <a:lnTo>
                    <a:pt x="47" y="18"/>
                  </a:lnTo>
                  <a:lnTo>
                    <a:pt x="34" y="18"/>
                  </a:lnTo>
                  <a:lnTo>
                    <a:pt x="20" y="10"/>
                  </a:lnTo>
                  <a:lnTo>
                    <a:pt x="13" y="8"/>
                  </a:lnTo>
                  <a:lnTo>
                    <a:pt x="4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9" y="0"/>
                  </a:lnTo>
                  <a:lnTo>
                    <a:pt x="20" y="0"/>
                  </a:lnTo>
                  <a:lnTo>
                    <a:pt x="38" y="3"/>
                  </a:lnTo>
                  <a:lnTo>
                    <a:pt x="49" y="6"/>
                  </a:lnTo>
                  <a:lnTo>
                    <a:pt x="52" y="9"/>
                  </a:lnTo>
                  <a:lnTo>
                    <a:pt x="56" y="12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2" name="任意多边形 128111"/>
            <p:cNvSpPr/>
            <p:nvPr/>
          </p:nvSpPr>
          <p:spPr>
            <a:xfrm>
              <a:off x="4937" y="2254"/>
              <a:ext cx="21" cy="44"/>
            </a:xfrm>
            <a:custGeom>
              <a:avLst/>
              <a:gdLst/>
              <a:ahLst/>
              <a:cxnLst/>
              <a:rect l="0" t="0" r="0" b="0"/>
              <a:pathLst>
                <a:path w="21" h="44">
                  <a:moveTo>
                    <a:pt x="20" y="29"/>
                  </a:moveTo>
                  <a:lnTo>
                    <a:pt x="19" y="38"/>
                  </a:lnTo>
                  <a:lnTo>
                    <a:pt x="15" y="43"/>
                  </a:lnTo>
                  <a:lnTo>
                    <a:pt x="8" y="38"/>
                  </a:lnTo>
                  <a:lnTo>
                    <a:pt x="7" y="29"/>
                  </a:lnTo>
                  <a:lnTo>
                    <a:pt x="5" y="19"/>
                  </a:lnTo>
                  <a:lnTo>
                    <a:pt x="4" y="10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5"/>
                  </a:lnTo>
                  <a:lnTo>
                    <a:pt x="13" y="12"/>
                  </a:lnTo>
                  <a:lnTo>
                    <a:pt x="17" y="21"/>
                  </a:lnTo>
                  <a:lnTo>
                    <a:pt x="20" y="29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3" name="任意多边形 128112"/>
            <p:cNvSpPr/>
            <p:nvPr/>
          </p:nvSpPr>
          <p:spPr>
            <a:xfrm>
              <a:off x="4993" y="2330"/>
              <a:ext cx="134" cy="91"/>
            </a:xfrm>
            <a:custGeom>
              <a:avLst/>
              <a:gdLst/>
              <a:ahLst/>
              <a:cxnLst/>
              <a:rect l="0" t="0" r="0" b="0"/>
              <a:pathLst>
                <a:path w="134" h="91">
                  <a:moveTo>
                    <a:pt x="133" y="18"/>
                  </a:moveTo>
                  <a:lnTo>
                    <a:pt x="113" y="25"/>
                  </a:lnTo>
                  <a:lnTo>
                    <a:pt x="88" y="31"/>
                  </a:lnTo>
                  <a:lnTo>
                    <a:pt x="63" y="41"/>
                  </a:lnTo>
                  <a:lnTo>
                    <a:pt x="41" y="53"/>
                  </a:lnTo>
                  <a:lnTo>
                    <a:pt x="23" y="70"/>
                  </a:lnTo>
                  <a:lnTo>
                    <a:pt x="4" y="90"/>
                  </a:lnTo>
                  <a:lnTo>
                    <a:pt x="0" y="76"/>
                  </a:lnTo>
                  <a:lnTo>
                    <a:pt x="0" y="61"/>
                  </a:lnTo>
                  <a:lnTo>
                    <a:pt x="4" y="45"/>
                  </a:lnTo>
                  <a:lnTo>
                    <a:pt x="10" y="31"/>
                  </a:lnTo>
                  <a:lnTo>
                    <a:pt x="25" y="16"/>
                  </a:lnTo>
                  <a:lnTo>
                    <a:pt x="41" y="6"/>
                  </a:lnTo>
                  <a:lnTo>
                    <a:pt x="61" y="0"/>
                  </a:lnTo>
                  <a:lnTo>
                    <a:pt x="82" y="0"/>
                  </a:lnTo>
                  <a:lnTo>
                    <a:pt x="108" y="6"/>
                  </a:lnTo>
                  <a:lnTo>
                    <a:pt x="133" y="18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4" name="任意多边形 128113"/>
            <p:cNvSpPr/>
            <p:nvPr/>
          </p:nvSpPr>
          <p:spPr>
            <a:xfrm>
              <a:off x="5491" y="2337"/>
              <a:ext cx="219" cy="42"/>
            </a:xfrm>
            <a:custGeom>
              <a:avLst/>
              <a:gdLst/>
              <a:ahLst/>
              <a:cxnLst/>
              <a:rect l="0" t="0" r="0" b="0"/>
              <a:pathLst>
                <a:path w="219" h="42">
                  <a:moveTo>
                    <a:pt x="190" y="21"/>
                  </a:moveTo>
                  <a:lnTo>
                    <a:pt x="207" y="26"/>
                  </a:lnTo>
                  <a:lnTo>
                    <a:pt x="214" y="31"/>
                  </a:lnTo>
                  <a:lnTo>
                    <a:pt x="216" y="31"/>
                  </a:lnTo>
                  <a:lnTo>
                    <a:pt x="218" y="38"/>
                  </a:lnTo>
                  <a:lnTo>
                    <a:pt x="203" y="41"/>
                  </a:lnTo>
                  <a:lnTo>
                    <a:pt x="188" y="41"/>
                  </a:lnTo>
                  <a:lnTo>
                    <a:pt x="159" y="36"/>
                  </a:lnTo>
                  <a:lnTo>
                    <a:pt x="80" y="17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95" y="9"/>
                  </a:lnTo>
                  <a:lnTo>
                    <a:pt x="190" y="21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5" name="任意多边形 128114"/>
            <p:cNvSpPr/>
            <p:nvPr/>
          </p:nvSpPr>
          <p:spPr>
            <a:xfrm>
              <a:off x="5016" y="2387"/>
              <a:ext cx="172" cy="149"/>
            </a:xfrm>
            <a:custGeom>
              <a:avLst/>
              <a:gdLst/>
              <a:ahLst/>
              <a:cxnLst/>
              <a:rect l="0" t="0" r="0" b="0"/>
              <a:pathLst>
                <a:path w="172" h="149">
                  <a:moveTo>
                    <a:pt x="146" y="16"/>
                  </a:moveTo>
                  <a:lnTo>
                    <a:pt x="161" y="47"/>
                  </a:lnTo>
                  <a:lnTo>
                    <a:pt x="171" y="82"/>
                  </a:lnTo>
                  <a:lnTo>
                    <a:pt x="150" y="86"/>
                  </a:lnTo>
                  <a:lnTo>
                    <a:pt x="129" y="95"/>
                  </a:lnTo>
                  <a:lnTo>
                    <a:pt x="113" y="107"/>
                  </a:lnTo>
                  <a:lnTo>
                    <a:pt x="96" y="121"/>
                  </a:lnTo>
                  <a:lnTo>
                    <a:pt x="79" y="123"/>
                  </a:lnTo>
                  <a:lnTo>
                    <a:pt x="63" y="127"/>
                  </a:lnTo>
                  <a:lnTo>
                    <a:pt x="44" y="136"/>
                  </a:lnTo>
                  <a:lnTo>
                    <a:pt x="31" y="148"/>
                  </a:lnTo>
                  <a:lnTo>
                    <a:pt x="17" y="115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2" y="62"/>
                  </a:lnTo>
                  <a:lnTo>
                    <a:pt x="10" y="56"/>
                  </a:lnTo>
                  <a:lnTo>
                    <a:pt x="21" y="53"/>
                  </a:lnTo>
                  <a:lnTo>
                    <a:pt x="40" y="53"/>
                  </a:lnTo>
                  <a:lnTo>
                    <a:pt x="63" y="64"/>
                  </a:lnTo>
                  <a:lnTo>
                    <a:pt x="86" y="76"/>
                  </a:lnTo>
                  <a:lnTo>
                    <a:pt x="83" y="68"/>
                  </a:lnTo>
                  <a:lnTo>
                    <a:pt x="79" y="62"/>
                  </a:lnTo>
                  <a:lnTo>
                    <a:pt x="67" y="47"/>
                  </a:lnTo>
                  <a:lnTo>
                    <a:pt x="54" y="33"/>
                  </a:lnTo>
                  <a:lnTo>
                    <a:pt x="54" y="25"/>
                  </a:lnTo>
                  <a:lnTo>
                    <a:pt x="56" y="16"/>
                  </a:lnTo>
                  <a:lnTo>
                    <a:pt x="67" y="6"/>
                  </a:lnTo>
                  <a:lnTo>
                    <a:pt x="83" y="2"/>
                  </a:lnTo>
                  <a:lnTo>
                    <a:pt x="115" y="0"/>
                  </a:lnTo>
                  <a:lnTo>
                    <a:pt x="131" y="8"/>
                  </a:lnTo>
                  <a:lnTo>
                    <a:pt x="146" y="16"/>
                  </a:lnTo>
                </a:path>
              </a:pathLst>
            </a:custGeom>
            <a:solidFill>
              <a:srgbClr val="CC948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6" name="任意多边形 128115"/>
            <p:cNvSpPr/>
            <p:nvPr/>
          </p:nvSpPr>
          <p:spPr>
            <a:xfrm>
              <a:off x="4496" y="2400"/>
              <a:ext cx="192" cy="334"/>
            </a:xfrm>
            <a:custGeom>
              <a:avLst/>
              <a:gdLst/>
              <a:ahLst/>
              <a:cxnLst/>
              <a:rect l="0" t="0" r="0" b="0"/>
              <a:pathLst>
                <a:path w="192" h="334">
                  <a:moveTo>
                    <a:pt x="34" y="13"/>
                  </a:moveTo>
                  <a:lnTo>
                    <a:pt x="57" y="67"/>
                  </a:lnTo>
                  <a:lnTo>
                    <a:pt x="82" y="121"/>
                  </a:lnTo>
                  <a:lnTo>
                    <a:pt x="97" y="147"/>
                  </a:lnTo>
                  <a:lnTo>
                    <a:pt x="115" y="169"/>
                  </a:lnTo>
                  <a:lnTo>
                    <a:pt x="136" y="190"/>
                  </a:lnTo>
                  <a:lnTo>
                    <a:pt x="164" y="203"/>
                  </a:lnTo>
                  <a:lnTo>
                    <a:pt x="172" y="212"/>
                  </a:lnTo>
                  <a:lnTo>
                    <a:pt x="178" y="218"/>
                  </a:lnTo>
                  <a:lnTo>
                    <a:pt x="183" y="238"/>
                  </a:lnTo>
                  <a:lnTo>
                    <a:pt x="183" y="257"/>
                  </a:lnTo>
                  <a:lnTo>
                    <a:pt x="191" y="275"/>
                  </a:lnTo>
                  <a:lnTo>
                    <a:pt x="191" y="285"/>
                  </a:lnTo>
                  <a:lnTo>
                    <a:pt x="187" y="294"/>
                  </a:lnTo>
                  <a:lnTo>
                    <a:pt x="174" y="307"/>
                  </a:lnTo>
                  <a:lnTo>
                    <a:pt x="157" y="311"/>
                  </a:lnTo>
                  <a:lnTo>
                    <a:pt x="143" y="320"/>
                  </a:lnTo>
                  <a:lnTo>
                    <a:pt x="128" y="331"/>
                  </a:lnTo>
                  <a:lnTo>
                    <a:pt x="111" y="333"/>
                  </a:lnTo>
                  <a:lnTo>
                    <a:pt x="103" y="324"/>
                  </a:lnTo>
                  <a:lnTo>
                    <a:pt x="103" y="318"/>
                  </a:lnTo>
                  <a:lnTo>
                    <a:pt x="103" y="311"/>
                  </a:lnTo>
                  <a:lnTo>
                    <a:pt x="111" y="294"/>
                  </a:lnTo>
                  <a:lnTo>
                    <a:pt x="124" y="281"/>
                  </a:lnTo>
                  <a:lnTo>
                    <a:pt x="151" y="257"/>
                  </a:lnTo>
                  <a:lnTo>
                    <a:pt x="149" y="251"/>
                  </a:lnTo>
                  <a:lnTo>
                    <a:pt x="143" y="251"/>
                  </a:lnTo>
                  <a:lnTo>
                    <a:pt x="128" y="253"/>
                  </a:lnTo>
                  <a:lnTo>
                    <a:pt x="130" y="244"/>
                  </a:lnTo>
                  <a:lnTo>
                    <a:pt x="132" y="238"/>
                  </a:lnTo>
                  <a:lnTo>
                    <a:pt x="136" y="221"/>
                  </a:lnTo>
                  <a:lnTo>
                    <a:pt x="130" y="221"/>
                  </a:lnTo>
                  <a:lnTo>
                    <a:pt x="124" y="225"/>
                  </a:lnTo>
                  <a:lnTo>
                    <a:pt x="118" y="236"/>
                  </a:lnTo>
                  <a:lnTo>
                    <a:pt x="115" y="257"/>
                  </a:lnTo>
                  <a:lnTo>
                    <a:pt x="113" y="266"/>
                  </a:lnTo>
                  <a:lnTo>
                    <a:pt x="111" y="270"/>
                  </a:lnTo>
                  <a:lnTo>
                    <a:pt x="105" y="275"/>
                  </a:lnTo>
                  <a:lnTo>
                    <a:pt x="90" y="257"/>
                  </a:lnTo>
                  <a:lnTo>
                    <a:pt x="82" y="251"/>
                  </a:lnTo>
                  <a:lnTo>
                    <a:pt x="80" y="247"/>
                  </a:lnTo>
                  <a:lnTo>
                    <a:pt x="78" y="240"/>
                  </a:lnTo>
                  <a:lnTo>
                    <a:pt x="69" y="231"/>
                  </a:lnTo>
                  <a:lnTo>
                    <a:pt x="61" y="227"/>
                  </a:lnTo>
                  <a:lnTo>
                    <a:pt x="42" y="221"/>
                  </a:lnTo>
                  <a:lnTo>
                    <a:pt x="40" y="223"/>
                  </a:lnTo>
                  <a:lnTo>
                    <a:pt x="40" y="225"/>
                  </a:lnTo>
                  <a:lnTo>
                    <a:pt x="50" y="231"/>
                  </a:lnTo>
                  <a:lnTo>
                    <a:pt x="59" y="242"/>
                  </a:lnTo>
                  <a:lnTo>
                    <a:pt x="44" y="244"/>
                  </a:lnTo>
                  <a:lnTo>
                    <a:pt x="38" y="247"/>
                  </a:lnTo>
                  <a:lnTo>
                    <a:pt x="36" y="247"/>
                  </a:lnTo>
                  <a:lnTo>
                    <a:pt x="34" y="251"/>
                  </a:lnTo>
                  <a:lnTo>
                    <a:pt x="42" y="255"/>
                  </a:lnTo>
                  <a:lnTo>
                    <a:pt x="50" y="255"/>
                  </a:lnTo>
                  <a:lnTo>
                    <a:pt x="59" y="255"/>
                  </a:lnTo>
                  <a:lnTo>
                    <a:pt x="67" y="257"/>
                  </a:lnTo>
                  <a:lnTo>
                    <a:pt x="82" y="268"/>
                  </a:lnTo>
                  <a:lnTo>
                    <a:pt x="92" y="285"/>
                  </a:lnTo>
                  <a:lnTo>
                    <a:pt x="94" y="290"/>
                  </a:lnTo>
                  <a:lnTo>
                    <a:pt x="92" y="294"/>
                  </a:lnTo>
                  <a:lnTo>
                    <a:pt x="84" y="303"/>
                  </a:lnTo>
                  <a:lnTo>
                    <a:pt x="61" y="301"/>
                  </a:lnTo>
                  <a:lnTo>
                    <a:pt x="42" y="296"/>
                  </a:lnTo>
                  <a:lnTo>
                    <a:pt x="23" y="283"/>
                  </a:lnTo>
                  <a:lnTo>
                    <a:pt x="10" y="266"/>
                  </a:lnTo>
                  <a:lnTo>
                    <a:pt x="2" y="247"/>
                  </a:lnTo>
                  <a:lnTo>
                    <a:pt x="0" y="227"/>
                  </a:lnTo>
                  <a:lnTo>
                    <a:pt x="0" y="208"/>
                  </a:lnTo>
                  <a:lnTo>
                    <a:pt x="8" y="188"/>
                  </a:lnTo>
                  <a:lnTo>
                    <a:pt x="19" y="179"/>
                  </a:lnTo>
                  <a:lnTo>
                    <a:pt x="23" y="177"/>
                  </a:lnTo>
                  <a:lnTo>
                    <a:pt x="31" y="177"/>
                  </a:lnTo>
                  <a:lnTo>
                    <a:pt x="44" y="197"/>
                  </a:lnTo>
                  <a:lnTo>
                    <a:pt x="59" y="214"/>
                  </a:lnTo>
                  <a:lnTo>
                    <a:pt x="61" y="214"/>
                  </a:lnTo>
                  <a:lnTo>
                    <a:pt x="63" y="210"/>
                  </a:lnTo>
                  <a:lnTo>
                    <a:pt x="50" y="177"/>
                  </a:lnTo>
                  <a:lnTo>
                    <a:pt x="31" y="145"/>
                  </a:lnTo>
                  <a:lnTo>
                    <a:pt x="15" y="112"/>
                  </a:lnTo>
                  <a:lnTo>
                    <a:pt x="6" y="76"/>
                  </a:lnTo>
                  <a:lnTo>
                    <a:pt x="2" y="56"/>
                  </a:lnTo>
                  <a:lnTo>
                    <a:pt x="0" y="37"/>
                  </a:lnTo>
                  <a:lnTo>
                    <a:pt x="2" y="17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4"/>
                  </a:lnTo>
                  <a:lnTo>
                    <a:pt x="34" y="13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7" name="任意多边形 128116"/>
            <p:cNvSpPr/>
            <p:nvPr/>
          </p:nvSpPr>
          <p:spPr>
            <a:xfrm>
              <a:off x="5304" y="2409"/>
              <a:ext cx="64" cy="64"/>
            </a:xfrm>
            <a:custGeom>
              <a:avLst/>
              <a:gdLst/>
              <a:ahLst/>
              <a:cxnLst/>
              <a:rect l="0" t="0" r="0" b="0"/>
              <a:pathLst>
                <a:path w="64" h="64">
                  <a:moveTo>
                    <a:pt x="57" y="22"/>
                  </a:moveTo>
                  <a:lnTo>
                    <a:pt x="63" y="43"/>
                  </a:lnTo>
                  <a:lnTo>
                    <a:pt x="63" y="52"/>
                  </a:lnTo>
                  <a:lnTo>
                    <a:pt x="59" y="63"/>
                  </a:lnTo>
                  <a:lnTo>
                    <a:pt x="56" y="56"/>
                  </a:lnTo>
                  <a:lnTo>
                    <a:pt x="52" y="46"/>
                  </a:lnTo>
                  <a:lnTo>
                    <a:pt x="41" y="33"/>
                  </a:lnTo>
                  <a:lnTo>
                    <a:pt x="32" y="30"/>
                  </a:lnTo>
                  <a:lnTo>
                    <a:pt x="22" y="28"/>
                  </a:lnTo>
                  <a:lnTo>
                    <a:pt x="15" y="28"/>
                  </a:lnTo>
                  <a:lnTo>
                    <a:pt x="9" y="32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1"/>
                  </a:lnTo>
                  <a:lnTo>
                    <a:pt x="11" y="2"/>
                  </a:lnTo>
                  <a:lnTo>
                    <a:pt x="26" y="0"/>
                  </a:lnTo>
                  <a:lnTo>
                    <a:pt x="39" y="4"/>
                  </a:lnTo>
                  <a:lnTo>
                    <a:pt x="50" y="11"/>
                  </a:lnTo>
                  <a:lnTo>
                    <a:pt x="57" y="22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8" name="任意多边形 128117"/>
            <p:cNvSpPr/>
            <p:nvPr/>
          </p:nvSpPr>
          <p:spPr>
            <a:xfrm>
              <a:off x="5038" y="2497"/>
              <a:ext cx="168" cy="291"/>
            </a:xfrm>
            <a:custGeom>
              <a:avLst/>
              <a:gdLst/>
              <a:ahLst/>
              <a:cxnLst/>
              <a:rect l="0" t="0" r="0" b="0"/>
              <a:pathLst>
                <a:path w="168" h="291">
                  <a:moveTo>
                    <a:pt x="152" y="0"/>
                  </a:moveTo>
                  <a:lnTo>
                    <a:pt x="163" y="58"/>
                  </a:lnTo>
                  <a:lnTo>
                    <a:pt x="167" y="116"/>
                  </a:lnTo>
                  <a:lnTo>
                    <a:pt x="163" y="174"/>
                  </a:lnTo>
                  <a:lnTo>
                    <a:pt x="157" y="232"/>
                  </a:lnTo>
                  <a:lnTo>
                    <a:pt x="134" y="266"/>
                  </a:lnTo>
                  <a:lnTo>
                    <a:pt x="119" y="281"/>
                  </a:lnTo>
                  <a:lnTo>
                    <a:pt x="113" y="286"/>
                  </a:lnTo>
                  <a:lnTo>
                    <a:pt x="102" y="290"/>
                  </a:lnTo>
                  <a:lnTo>
                    <a:pt x="92" y="290"/>
                  </a:lnTo>
                  <a:lnTo>
                    <a:pt x="84" y="290"/>
                  </a:lnTo>
                  <a:lnTo>
                    <a:pt x="67" y="281"/>
                  </a:lnTo>
                  <a:lnTo>
                    <a:pt x="52" y="266"/>
                  </a:lnTo>
                  <a:lnTo>
                    <a:pt x="40" y="251"/>
                  </a:lnTo>
                  <a:lnTo>
                    <a:pt x="17" y="217"/>
                  </a:lnTo>
                  <a:lnTo>
                    <a:pt x="4" y="183"/>
                  </a:lnTo>
                  <a:lnTo>
                    <a:pt x="0" y="144"/>
                  </a:lnTo>
                  <a:lnTo>
                    <a:pt x="4" y="103"/>
                  </a:lnTo>
                  <a:lnTo>
                    <a:pt x="13" y="84"/>
                  </a:lnTo>
                  <a:lnTo>
                    <a:pt x="25" y="67"/>
                  </a:lnTo>
                  <a:lnTo>
                    <a:pt x="40" y="52"/>
                  </a:lnTo>
                  <a:lnTo>
                    <a:pt x="58" y="41"/>
                  </a:lnTo>
                  <a:lnTo>
                    <a:pt x="58" y="49"/>
                  </a:lnTo>
                  <a:lnTo>
                    <a:pt x="54" y="56"/>
                  </a:lnTo>
                  <a:lnTo>
                    <a:pt x="48" y="71"/>
                  </a:lnTo>
                  <a:lnTo>
                    <a:pt x="46" y="95"/>
                  </a:lnTo>
                  <a:lnTo>
                    <a:pt x="46" y="120"/>
                  </a:lnTo>
                  <a:lnTo>
                    <a:pt x="50" y="144"/>
                  </a:lnTo>
                  <a:lnTo>
                    <a:pt x="61" y="165"/>
                  </a:lnTo>
                  <a:lnTo>
                    <a:pt x="63" y="165"/>
                  </a:lnTo>
                  <a:lnTo>
                    <a:pt x="65" y="140"/>
                  </a:lnTo>
                  <a:lnTo>
                    <a:pt x="63" y="110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90" y="37"/>
                  </a:lnTo>
                  <a:lnTo>
                    <a:pt x="106" y="17"/>
                  </a:lnTo>
                  <a:lnTo>
                    <a:pt x="117" y="11"/>
                  </a:lnTo>
                  <a:lnTo>
                    <a:pt x="129" y="4"/>
                  </a:lnTo>
                  <a:lnTo>
                    <a:pt x="140" y="2"/>
                  </a:lnTo>
                  <a:lnTo>
                    <a:pt x="152" y="0"/>
                  </a:lnTo>
                </a:path>
              </a:pathLst>
            </a:custGeom>
            <a:solidFill>
              <a:srgbClr val="FF99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9" name="任意多边形 128118"/>
            <p:cNvSpPr/>
            <p:nvPr/>
          </p:nvSpPr>
          <p:spPr>
            <a:xfrm>
              <a:off x="4685" y="2504"/>
              <a:ext cx="172" cy="46"/>
            </a:xfrm>
            <a:custGeom>
              <a:avLst/>
              <a:gdLst/>
              <a:ahLst/>
              <a:cxnLst/>
              <a:rect l="0" t="0" r="0" b="0"/>
              <a:pathLst>
                <a:path w="172" h="46">
                  <a:moveTo>
                    <a:pt x="129" y="16"/>
                  </a:moveTo>
                  <a:lnTo>
                    <a:pt x="140" y="23"/>
                  </a:lnTo>
                  <a:lnTo>
                    <a:pt x="152" y="28"/>
                  </a:lnTo>
                  <a:lnTo>
                    <a:pt x="163" y="35"/>
                  </a:lnTo>
                  <a:lnTo>
                    <a:pt x="171" y="45"/>
                  </a:lnTo>
                  <a:lnTo>
                    <a:pt x="142" y="31"/>
                  </a:lnTo>
                  <a:lnTo>
                    <a:pt x="127" y="28"/>
                  </a:lnTo>
                  <a:lnTo>
                    <a:pt x="111" y="24"/>
                  </a:lnTo>
                  <a:lnTo>
                    <a:pt x="83" y="21"/>
                  </a:lnTo>
                  <a:lnTo>
                    <a:pt x="54" y="23"/>
                  </a:lnTo>
                  <a:lnTo>
                    <a:pt x="27" y="23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6" y="3"/>
                  </a:lnTo>
                  <a:lnTo>
                    <a:pt x="15" y="0"/>
                  </a:lnTo>
                  <a:lnTo>
                    <a:pt x="31" y="0"/>
                  </a:lnTo>
                  <a:lnTo>
                    <a:pt x="69" y="2"/>
                  </a:lnTo>
                  <a:lnTo>
                    <a:pt x="100" y="7"/>
                  </a:lnTo>
                  <a:lnTo>
                    <a:pt x="129" y="16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0" name="任意多边形 128119"/>
            <p:cNvSpPr/>
            <p:nvPr/>
          </p:nvSpPr>
          <p:spPr>
            <a:xfrm>
              <a:off x="4914" y="2508"/>
              <a:ext cx="82" cy="111"/>
            </a:xfrm>
            <a:custGeom>
              <a:avLst/>
              <a:gdLst/>
              <a:ahLst/>
              <a:cxnLst/>
              <a:rect l="0" t="0" r="0" b="0"/>
              <a:pathLst>
                <a:path w="82" h="111">
                  <a:moveTo>
                    <a:pt x="15" y="78"/>
                  </a:moveTo>
                  <a:lnTo>
                    <a:pt x="21" y="84"/>
                  </a:lnTo>
                  <a:lnTo>
                    <a:pt x="27" y="86"/>
                  </a:lnTo>
                  <a:lnTo>
                    <a:pt x="39" y="62"/>
                  </a:lnTo>
                  <a:lnTo>
                    <a:pt x="44" y="50"/>
                  </a:lnTo>
                  <a:lnTo>
                    <a:pt x="52" y="40"/>
                  </a:lnTo>
                  <a:lnTo>
                    <a:pt x="69" y="62"/>
                  </a:lnTo>
                  <a:lnTo>
                    <a:pt x="81" y="86"/>
                  </a:lnTo>
                  <a:lnTo>
                    <a:pt x="62" y="90"/>
                  </a:lnTo>
                  <a:lnTo>
                    <a:pt x="44" y="100"/>
                  </a:lnTo>
                  <a:lnTo>
                    <a:pt x="27" y="108"/>
                  </a:lnTo>
                  <a:lnTo>
                    <a:pt x="17" y="110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90"/>
                  </a:lnTo>
                  <a:lnTo>
                    <a:pt x="0" y="66"/>
                  </a:lnTo>
                  <a:lnTo>
                    <a:pt x="10" y="32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3" y="18"/>
                  </a:lnTo>
                  <a:lnTo>
                    <a:pt x="29" y="36"/>
                  </a:lnTo>
                  <a:lnTo>
                    <a:pt x="19" y="56"/>
                  </a:lnTo>
                  <a:lnTo>
                    <a:pt x="17" y="68"/>
                  </a:lnTo>
                  <a:lnTo>
                    <a:pt x="15" y="78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1" name="任意多边形 128120"/>
            <p:cNvSpPr/>
            <p:nvPr/>
          </p:nvSpPr>
          <p:spPr>
            <a:xfrm>
              <a:off x="5457" y="2562"/>
              <a:ext cx="224" cy="145"/>
            </a:xfrm>
            <a:custGeom>
              <a:avLst/>
              <a:gdLst/>
              <a:ahLst/>
              <a:cxnLst/>
              <a:rect l="0" t="0" r="0" b="0"/>
              <a:pathLst>
                <a:path w="224" h="145">
                  <a:moveTo>
                    <a:pt x="210" y="115"/>
                  </a:moveTo>
                  <a:lnTo>
                    <a:pt x="219" y="125"/>
                  </a:lnTo>
                  <a:lnTo>
                    <a:pt x="223" y="132"/>
                  </a:lnTo>
                  <a:lnTo>
                    <a:pt x="223" y="138"/>
                  </a:lnTo>
                  <a:lnTo>
                    <a:pt x="219" y="142"/>
                  </a:lnTo>
                  <a:lnTo>
                    <a:pt x="212" y="144"/>
                  </a:lnTo>
                  <a:lnTo>
                    <a:pt x="200" y="142"/>
                  </a:lnTo>
                  <a:lnTo>
                    <a:pt x="178" y="132"/>
                  </a:lnTo>
                  <a:lnTo>
                    <a:pt x="161" y="117"/>
                  </a:lnTo>
                  <a:lnTo>
                    <a:pt x="123" y="86"/>
                  </a:lnTo>
                  <a:lnTo>
                    <a:pt x="0" y="2"/>
                  </a:lnTo>
                  <a:lnTo>
                    <a:pt x="0" y="0"/>
                  </a:lnTo>
                  <a:lnTo>
                    <a:pt x="57" y="21"/>
                  </a:lnTo>
                  <a:lnTo>
                    <a:pt x="110" y="47"/>
                  </a:lnTo>
                  <a:lnTo>
                    <a:pt x="161" y="80"/>
                  </a:lnTo>
                  <a:lnTo>
                    <a:pt x="210" y="115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2" name="任意多边形 128121"/>
            <p:cNvSpPr/>
            <p:nvPr/>
          </p:nvSpPr>
          <p:spPr>
            <a:xfrm>
              <a:off x="4471" y="2652"/>
              <a:ext cx="84" cy="82"/>
            </a:xfrm>
            <a:custGeom>
              <a:avLst/>
              <a:gdLst/>
              <a:ahLst/>
              <a:cxnLst/>
              <a:rect l="0" t="0" r="0" b="0"/>
              <a:pathLst>
                <a:path w="84" h="82">
                  <a:moveTo>
                    <a:pt x="73" y="69"/>
                  </a:moveTo>
                  <a:lnTo>
                    <a:pt x="77" y="69"/>
                  </a:lnTo>
                  <a:lnTo>
                    <a:pt x="83" y="69"/>
                  </a:lnTo>
                  <a:lnTo>
                    <a:pt x="81" y="77"/>
                  </a:lnTo>
                  <a:lnTo>
                    <a:pt x="73" y="81"/>
                  </a:lnTo>
                  <a:lnTo>
                    <a:pt x="54" y="81"/>
                  </a:lnTo>
                  <a:lnTo>
                    <a:pt x="37" y="77"/>
                  </a:lnTo>
                  <a:lnTo>
                    <a:pt x="21" y="69"/>
                  </a:lnTo>
                  <a:lnTo>
                    <a:pt x="8" y="56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8" y="0"/>
                  </a:lnTo>
                  <a:lnTo>
                    <a:pt x="15" y="23"/>
                  </a:lnTo>
                  <a:lnTo>
                    <a:pt x="31" y="42"/>
                  </a:lnTo>
                  <a:lnTo>
                    <a:pt x="50" y="60"/>
                  </a:lnTo>
                  <a:lnTo>
                    <a:pt x="62" y="66"/>
                  </a:lnTo>
                  <a:lnTo>
                    <a:pt x="73" y="69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3" name="任意多边形 128122"/>
            <p:cNvSpPr/>
            <p:nvPr/>
          </p:nvSpPr>
          <p:spPr>
            <a:xfrm>
              <a:off x="4471" y="2731"/>
              <a:ext cx="71" cy="35"/>
            </a:xfrm>
            <a:custGeom>
              <a:avLst/>
              <a:gdLst/>
              <a:ahLst/>
              <a:cxnLst/>
              <a:rect l="0" t="0" r="0" b="0"/>
              <a:pathLst>
                <a:path w="71" h="35">
                  <a:moveTo>
                    <a:pt x="13" y="10"/>
                  </a:moveTo>
                  <a:lnTo>
                    <a:pt x="26" y="18"/>
                  </a:lnTo>
                  <a:lnTo>
                    <a:pt x="40" y="21"/>
                  </a:lnTo>
                  <a:lnTo>
                    <a:pt x="53" y="23"/>
                  </a:lnTo>
                  <a:lnTo>
                    <a:pt x="70" y="23"/>
                  </a:lnTo>
                  <a:lnTo>
                    <a:pt x="68" y="26"/>
                  </a:lnTo>
                  <a:lnTo>
                    <a:pt x="64" y="29"/>
                  </a:lnTo>
                  <a:lnTo>
                    <a:pt x="55" y="34"/>
                  </a:lnTo>
                  <a:lnTo>
                    <a:pt x="42" y="34"/>
                  </a:lnTo>
                  <a:lnTo>
                    <a:pt x="28" y="32"/>
                  </a:lnTo>
                  <a:lnTo>
                    <a:pt x="17" y="26"/>
                  </a:lnTo>
                  <a:lnTo>
                    <a:pt x="8" y="18"/>
                  </a:lnTo>
                  <a:lnTo>
                    <a:pt x="4" y="8"/>
                  </a:lnTo>
                  <a:lnTo>
                    <a:pt x="0" y="0"/>
                  </a:lnTo>
                  <a:lnTo>
                    <a:pt x="13" y="10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4" name="任意多边形 128123"/>
            <p:cNvSpPr/>
            <p:nvPr/>
          </p:nvSpPr>
          <p:spPr>
            <a:xfrm>
              <a:off x="4570" y="2733"/>
              <a:ext cx="260" cy="228"/>
            </a:xfrm>
            <a:custGeom>
              <a:avLst/>
              <a:gdLst/>
              <a:ahLst/>
              <a:cxnLst/>
              <a:rect l="0" t="0" r="0" b="0"/>
              <a:pathLst>
                <a:path w="260" h="228">
                  <a:moveTo>
                    <a:pt x="128" y="19"/>
                  </a:moveTo>
                  <a:lnTo>
                    <a:pt x="154" y="59"/>
                  </a:lnTo>
                  <a:lnTo>
                    <a:pt x="186" y="95"/>
                  </a:lnTo>
                  <a:lnTo>
                    <a:pt x="257" y="165"/>
                  </a:lnTo>
                  <a:lnTo>
                    <a:pt x="259" y="178"/>
                  </a:lnTo>
                  <a:lnTo>
                    <a:pt x="259" y="191"/>
                  </a:lnTo>
                  <a:lnTo>
                    <a:pt x="255" y="204"/>
                  </a:lnTo>
                  <a:lnTo>
                    <a:pt x="246" y="214"/>
                  </a:lnTo>
                  <a:lnTo>
                    <a:pt x="233" y="225"/>
                  </a:lnTo>
                  <a:lnTo>
                    <a:pt x="225" y="227"/>
                  </a:lnTo>
                  <a:lnTo>
                    <a:pt x="216" y="225"/>
                  </a:lnTo>
                  <a:lnTo>
                    <a:pt x="195" y="210"/>
                  </a:lnTo>
                  <a:lnTo>
                    <a:pt x="176" y="191"/>
                  </a:lnTo>
                  <a:lnTo>
                    <a:pt x="141" y="151"/>
                  </a:lnTo>
                  <a:lnTo>
                    <a:pt x="120" y="123"/>
                  </a:lnTo>
                  <a:lnTo>
                    <a:pt x="98" y="93"/>
                  </a:lnTo>
                  <a:lnTo>
                    <a:pt x="88" y="81"/>
                  </a:lnTo>
                  <a:lnTo>
                    <a:pt x="75" y="72"/>
                  </a:lnTo>
                  <a:lnTo>
                    <a:pt x="60" y="64"/>
                  </a:lnTo>
                  <a:lnTo>
                    <a:pt x="41" y="62"/>
                  </a:lnTo>
                  <a:lnTo>
                    <a:pt x="19" y="57"/>
                  </a:lnTo>
                  <a:lnTo>
                    <a:pt x="9" y="53"/>
                  </a:lnTo>
                  <a:lnTo>
                    <a:pt x="0" y="47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5" y="11"/>
                  </a:lnTo>
                  <a:lnTo>
                    <a:pt x="21" y="23"/>
                  </a:lnTo>
                  <a:lnTo>
                    <a:pt x="34" y="30"/>
                  </a:lnTo>
                  <a:lnTo>
                    <a:pt x="47" y="32"/>
                  </a:lnTo>
                  <a:lnTo>
                    <a:pt x="58" y="30"/>
                  </a:lnTo>
                  <a:lnTo>
                    <a:pt x="79" y="21"/>
                  </a:lnTo>
                  <a:lnTo>
                    <a:pt x="98" y="8"/>
                  </a:lnTo>
                  <a:lnTo>
                    <a:pt x="120" y="0"/>
                  </a:lnTo>
                  <a:lnTo>
                    <a:pt x="128" y="19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5" name="任意多边形 128124"/>
            <p:cNvSpPr/>
            <p:nvPr/>
          </p:nvSpPr>
          <p:spPr>
            <a:xfrm>
              <a:off x="5398" y="2783"/>
              <a:ext cx="159" cy="185"/>
            </a:xfrm>
            <a:custGeom>
              <a:avLst/>
              <a:gdLst/>
              <a:ahLst/>
              <a:cxnLst/>
              <a:rect l="0" t="0" r="0" b="0"/>
              <a:pathLst>
                <a:path w="159" h="185">
                  <a:moveTo>
                    <a:pt x="4" y="0"/>
                  </a:moveTo>
                  <a:lnTo>
                    <a:pt x="35" y="31"/>
                  </a:lnTo>
                  <a:lnTo>
                    <a:pt x="67" y="59"/>
                  </a:lnTo>
                  <a:lnTo>
                    <a:pt x="96" y="88"/>
                  </a:lnTo>
                  <a:lnTo>
                    <a:pt x="123" y="121"/>
                  </a:lnTo>
                  <a:lnTo>
                    <a:pt x="146" y="146"/>
                  </a:lnTo>
                  <a:lnTo>
                    <a:pt x="154" y="161"/>
                  </a:lnTo>
                  <a:lnTo>
                    <a:pt x="158" y="176"/>
                  </a:lnTo>
                  <a:lnTo>
                    <a:pt x="150" y="184"/>
                  </a:lnTo>
                  <a:lnTo>
                    <a:pt x="131" y="171"/>
                  </a:lnTo>
                  <a:lnTo>
                    <a:pt x="114" y="155"/>
                  </a:lnTo>
                  <a:lnTo>
                    <a:pt x="85" y="117"/>
                  </a:lnTo>
                  <a:lnTo>
                    <a:pt x="62" y="88"/>
                  </a:lnTo>
                  <a:lnTo>
                    <a:pt x="42" y="59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6" name="任意多边形 128125"/>
            <p:cNvSpPr/>
            <p:nvPr/>
          </p:nvSpPr>
          <p:spPr>
            <a:xfrm>
              <a:off x="5128" y="2794"/>
              <a:ext cx="89" cy="127"/>
            </a:xfrm>
            <a:custGeom>
              <a:avLst/>
              <a:gdLst/>
              <a:ahLst/>
              <a:cxnLst/>
              <a:rect l="0" t="0" r="0" b="0"/>
              <a:pathLst>
                <a:path w="89" h="127">
                  <a:moveTo>
                    <a:pt x="86" y="0"/>
                  </a:moveTo>
                  <a:lnTo>
                    <a:pt x="88" y="30"/>
                  </a:lnTo>
                  <a:lnTo>
                    <a:pt x="82" y="59"/>
                  </a:lnTo>
                  <a:lnTo>
                    <a:pt x="65" y="110"/>
                  </a:lnTo>
                  <a:lnTo>
                    <a:pt x="51" y="122"/>
                  </a:lnTo>
                  <a:lnTo>
                    <a:pt x="45" y="124"/>
                  </a:lnTo>
                  <a:lnTo>
                    <a:pt x="37" y="126"/>
                  </a:lnTo>
                  <a:lnTo>
                    <a:pt x="25" y="124"/>
                  </a:lnTo>
                  <a:lnTo>
                    <a:pt x="16" y="120"/>
                  </a:lnTo>
                  <a:lnTo>
                    <a:pt x="0" y="110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6" y="108"/>
                  </a:lnTo>
                  <a:lnTo>
                    <a:pt x="14" y="110"/>
                  </a:lnTo>
                  <a:lnTo>
                    <a:pt x="22" y="110"/>
                  </a:lnTo>
                  <a:lnTo>
                    <a:pt x="39" y="104"/>
                  </a:lnTo>
                  <a:lnTo>
                    <a:pt x="59" y="81"/>
                  </a:lnTo>
                  <a:lnTo>
                    <a:pt x="70" y="55"/>
                  </a:lnTo>
                  <a:lnTo>
                    <a:pt x="84" y="0"/>
                  </a:lnTo>
                  <a:lnTo>
                    <a:pt x="86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7" name="任意多边形 128126"/>
            <p:cNvSpPr/>
            <p:nvPr/>
          </p:nvSpPr>
          <p:spPr>
            <a:xfrm>
              <a:off x="5110" y="2821"/>
              <a:ext cx="62" cy="37"/>
            </a:xfrm>
            <a:custGeom>
              <a:avLst/>
              <a:gdLst/>
              <a:ahLst/>
              <a:cxnLst/>
              <a:rect l="0" t="0" r="0" b="0"/>
              <a:pathLst>
                <a:path w="62" h="37">
                  <a:moveTo>
                    <a:pt x="33" y="36"/>
                  </a:moveTo>
                  <a:lnTo>
                    <a:pt x="22" y="36"/>
                  </a:lnTo>
                  <a:lnTo>
                    <a:pt x="15" y="34"/>
                  </a:lnTo>
                  <a:lnTo>
                    <a:pt x="6" y="25"/>
                  </a:lnTo>
                  <a:lnTo>
                    <a:pt x="0" y="15"/>
                  </a:lnTo>
                  <a:lnTo>
                    <a:pt x="11" y="13"/>
                  </a:lnTo>
                  <a:lnTo>
                    <a:pt x="24" y="13"/>
                  </a:lnTo>
                  <a:lnTo>
                    <a:pt x="43" y="8"/>
                  </a:lnTo>
                  <a:lnTo>
                    <a:pt x="61" y="0"/>
                  </a:lnTo>
                  <a:lnTo>
                    <a:pt x="52" y="21"/>
                  </a:lnTo>
                  <a:lnTo>
                    <a:pt x="44" y="31"/>
                  </a:lnTo>
                  <a:lnTo>
                    <a:pt x="41" y="34"/>
                  </a:lnTo>
                  <a:lnTo>
                    <a:pt x="33" y="36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8" name="任意多边形 128127"/>
            <p:cNvSpPr/>
            <p:nvPr/>
          </p:nvSpPr>
          <p:spPr>
            <a:xfrm>
              <a:off x="4795" y="2900"/>
              <a:ext cx="114" cy="147"/>
            </a:xfrm>
            <a:custGeom>
              <a:avLst/>
              <a:gdLst/>
              <a:ahLst/>
              <a:cxnLst/>
              <a:rect l="0" t="0" r="0" b="0"/>
              <a:pathLst>
                <a:path w="114" h="147">
                  <a:moveTo>
                    <a:pt x="109" y="37"/>
                  </a:moveTo>
                  <a:lnTo>
                    <a:pt x="113" y="56"/>
                  </a:lnTo>
                  <a:lnTo>
                    <a:pt x="113" y="78"/>
                  </a:lnTo>
                  <a:lnTo>
                    <a:pt x="105" y="117"/>
                  </a:lnTo>
                  <a:lnTo>
                    <a:pt x="93" y="134"/>
                  </a:lnTo>
                  <a:lnTo>
                    <a:pt x="77" y="146"/>
                  </a:lnTo>
                  <a:lnTo>
                    <a:pt x="65" y="144"/>
                  </a:lnTo>
                  <a:lnTo>
                    <a:pt x="52" y="138"/>
                  </a:lnTo>
                  <a:lnTo>
                    <a:pt x="32" y="123"/>
                  </a:lnTo>
                  <a:lnTo>
                    <a:pt x="10" y="103"/>
                  </a:lnTo>
                  <a:lnTo>
                    <a:pt x="2" y="90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12" y="78"/>
                  </a:lnTo>
                  <a:lnTo>
                    <a:pt x="24" y="76"/>
                  </a:lnTo>
                  <a:lnTo>
                    <a:pt x="34" y="70"/>
                  </a:lnTo>
                  <a:lnTo>
                    <a:pt x="42" y="58"/>
                  </a:lnTo>
                  <a:lnTo>
                    <a:pt x="50" y="45"/>
                  </a:lnTo>
                  <a:lnTo>
                    <a:pt x="52" y="29"/>
                  </a:lnTo>
                  <a:lnTo>
                    <a:pt x="52" y="14"/>
                  </a:lnTo>
                  <a:lnTo>
                    <a:pt x="48" y="0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81" y="10"/>
                  </a:lnTo>
                  <a:lnTo>
                    <a:pt x="97" y="23"/>
                  </a:lnTo>
                  <a:lnTo>
                    <a:pt x="109" y="37"/>
                  </a:lnTo>
                </a:path>
              </a:pathLst>
            </a:custGeom>
            <a:solidFill>
              <a:srgbClr val="CCF2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9" name="任意多边形 128128"/>
            <p:cNvSpPr/>
            <p:nvPr/>
          </p:nvSpPr>
          <p:spPr>
            <a:xfrm>
              <a:off x="4905" y="2981"/>
              <a:ext cx="200" cy="428"/>
            </a:xfrm>
            <a:custGeom>
              <a:avLst/>
              <a:gdLst/>
              <a:ahLst/>
              <a:cxnLst/>
              <a:rect l="0" t="0" r="0" b="0"/>
              <a:pathLst>
                <a:path w="200" h="428">
                  <a:moveTo>
                    <a:pt x="182" y="87"/>
                  </a:moveTo>
                  <a:lnTo>
                    <a:pt x="188" y="100"/>
                  </a:lnTo>
                  <a:lnTo>
                    <a:pt x="193" y="115"/>
                  </a:lnTo>
                  <a:lnTo>
                    <a:pt x="199" y="146"/>
                  </a:lnTo>
                  <a:lnTo>
                    <a:pt x="197" y="240"/>
                  </a:lnTo>
                  <a:lnTo>
                    <a:pt x="188" y="331"/>
                  </a:lnTo>
                  <a:lnTo>
                    <a:pt x="176" y="373"/>
                  </a:lnTo>
                  <a:lnTo>
                    <a:pt x="163" y="414"/>
                  </a:lnTo>
                  <a:lnTo>
                    <a:pt x="135" y="427"/>
                  </a:lnTo>
                  <a:lnTo>
                    <a:pt x="138" y="410"/>
                  </a:lnTo>
                  <a:lnTo>
                    <a:pt x="144" y="394"/>
                  </a:lnTo>
                  <a:lnTo>
                    <a:pt x="152" y="338"/>
                  </a:lnTo>
                  <a:lnTo>
                    <a:pt x="157" y="281"/>
                  </a:lnTo>
                  <a:lnTo>
                    <a:pt x="159" y="222"/>
                  </a:lnTo>
                  <a:lnTo>
                    <a:pt x="163" y="166"/>
                  </a:lnTo>
                  <a:lnTo>
                    <a:pt x="159" y="146"/>
                  </a:lnTo>
                  <a:lnTo>
                    <a:pt x="157" y="137"/>
                  </a:lnTo>
                  <a:lnTo>
                    <a:pt x="155" y="135"/>
                  </a:lnTo>
                  <a:lnTo>
                    <a:pt x="150" y="133"/>
                  </a:lnTo>
                  <a:lnTo>
                    <a:pt x="150" y="157"/>
                  </a:lnTo>
                  <a:lnTo>
                    <a:pt x="150" y="170"/>
                  </a:lnTo>
                  <a:lnTo>
                    <a:pt x="146" y="183"/>
                  </a:lnTo>
                  <a:lnTo>
                    <a:pt x="129" y="144"/>
                  </a:lnTo>
                  <a:lnTo>
                    <a:pt x="116" y="129"/>
                  </a:lnTo>
                  <a:lnTo>
                    <a:pt x="112" y="122"/>
                  </a:lnTo>
                  <a:lnTo>
                    <a:pt x="102" y="115"/>
                  </a:lnTo>
                  <a:lnTo>
                    <a:pt x="97" y="118"/>
                  </a:lnTo>
                  <a:lnTo>
                    <a:pt x="110" y="142"/>
                  </a:lnTo>
                  <a:lnTo>
                    <a:pt x="121" y="166"/>
                  </a:lnTo>
                  <a:lnTo>
                    <a:pt x="116" y="166"/>
                  </a:lnTo>
                  <a:lnTo>
                    <a:pt x="114" y="166"/>
                  </a:lnTo>
                  <a:lnTo>
                    <a:pt x="55" y="122"/>
                  </a:lnTo>
                  <a:lnTo>
                    <a:pt x="0" y="76"/>
                  </a:lnTo>
                  <a:lnTo>
                    <a:pt x="13" y="63"/>
                  </a:lnTo>
                  <a:lnTo>
                    <a:pt x="21" y="44"/>
                  </a:lnTo>
                  <a:lnTo>
                    <a:pt x="30" y="0"/>
                  </a:lnTo>
                  <a:lnTo>
                    <a:pt x="66" y="24"/>
                  </a:lnTo>
                  <a:lnTo>
                    <a:pt x="104" y="50"/>
                  </a:lnTo>
                  <a:lnTo>
                    <a:pt x="142" y="74"/>
                  </a:lnTo>
                  <a:lnTo>
                    <a:pt x="161" y="83"/>
                  </a:lnTo>
                  <a:lnTo>
                    <a:pt x="182" y="87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0" name="任意多边形 128129"/>
            <p:cNvSpPr/>
            <p:nvPr/>
          </p:nvSpPr>
          <p:spPr>
            <a:xfrm>
              <a:off x="5142" y="3039"/>
              <a:ext cx="35" cy="44"/>
            </a:xfrm>
            <a:custGeom>
              <a:avLst/>
              <a:gdLst/>
              <a:ahLst/>
              <a:cxnLst/>
              <a:rect l="0" t="0" r="0" b="0"/>
              <a:pathLst>
                <a:path w="35" h="44">
                  <a:moveTo>
                    <a:pt x="34" y="14"/>
                  </a:moveTo>
                  <a:lnTo>
                    <a:pt x="24" y="29"/>
                  </a:lnTo>
                  <a:lnTo>
                    <a:pt x="13" y="43"/>
                  </a:lnTo>
                  <a:lnTo>
                    <a:pt x="8" y="36"/>
                  </a:lnTo>
                  <a:lnTo>
                    <a:pt x="6" y="28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2" y="3"/>
                  </a:lnTo>
                  <a:lnTo>
                    <a:pt x="10" y="0"/>
                  </a:lnTo>
                  <a:lnTo>
                    <a:pt x="18" y="3"/>
                  </a:lnTo>
                  <a:lnTo>
                    <a:pt x="26" y="10"/>
                  </a:lnTo>
                  <a:lnTo>
                    <a:pt x="34" y="14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1" name="任意多边形 128130"/>
            <p:cNvSpPr/>
            <p:nvPr/>
          </p:nvSpPr>
          <p:spPr>
            <a:xfrm>
              <a:off x="5209" y="3044"/>
              <a:ext cx="17" cy="19"/>
            </a:xfrm>
            <a:custGeom>
              <a:avLst/>
              <a:gdLst/>
              <a:ahLst/>
              <a:cxnLst/>
              <a:rect l="0" t="0" r="0" b="0"/>
              <a:pathLst>
                <a:path w="17" h="19">
                  <a:moveTo>
                    <a:pt x="14" y="9"/>
                  </a:moveTo>
                  <a:lnTo>
                    <a:pt x="16" y="14"/>
                  </a:lnTo>
                  <a:lnTo>
                    <a:pt x="16" y="17"/>
                  </a:lnTo>
                  <a:lnTo>
                    <a:pt x="14" y="18"/>
                  </a:lnTo>
                  <a:lnTo>
                    <a:pt x="6" y="13"/>
                  </a:lnTo>
                  <a:lnTo>
                    <a:pt x="2" y="9"/>
                  </a:lnTo>
                  <a:lnTo>
                    <a:pt x="0" y="5"/>
                  </a:lnTo>
                  <a:lnTo>
                    <a:pt x="2" y="0"/>
                  </a:lnTo>
                  <a:lnTo>
                    <a:pt x="6" y="1"/>
                  </a:lnTo>
                  <a:lnTo>
                    <a:pt x="14" y="9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2" name="任意多边形 128131"/>
            <p:cNvSpPr/>
            <p:nvPr/>
          </p:nvSpPr>
          <p:spPr>
            <a:xfrm>
              <a:off x="5185" y="3066"/>
              <a:ext cx="34" cy="255"/>
            </a:xfrm>
            <a:custGeom>
              <a:avLst/>
              <a:gdLst/>
              <a:ahLst/>
              <a:cxnLst/>
              <a:rect l="0" t="0" r="0" b="0"/>
              <a:pathLst>
                <a:path w="34" h="255">
                  <a:moveTo>
                    <a:pt x="17" y="4"/>
                  </a:moveTo>
                  <a:lnTo>
                    <a:pt x="16" y="34"/>
                  </a:lnTo>
                  <a:lnTo>
                    <a:pt x="17" y="64"/>
                  </a:lnTo>
                  <a:lnTo>
                    <a:pt x="27" y="124"/>
                  </a:lnTo>
                  <a:lnTo>
                    <a:pt x="31" y="162"/>
                  </a:lnTo>
                  <a:lnTo>
                    <a:pt x="33" y="203"/>
                  </a:lnTo>
                  <a:lnTo>
                    <a:pt x="27" y="228"/>
                  </a:lnTo>
                  <a:lnTo>
                    <a:pt x="19" y="254"/>
                  </a:lnTo>
                  <a:lnTo>
                    <a:pt x="9" y="231"/>
                  </a:lnTo>
                  <a:lnTo>
                    <a:pt x="0" y="209"/>
                  </a:lnTo>
                  <a:lnTo>
                    <a:pt x="13" y="100"/>
                  </a:lnTo>
                  <a:lnTo>
                    <a:pt x="14" y="55"/>
                  </a:lnTo>
                  <a:lnTo>
                    <a:pt x="13" y="32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6" y="6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4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3" name="任意多边形 128132"/>
            <p:cNvSpPr/>
            <p:nvPr/>
          </p:nvSpPr>
          <p:spPr>
            <a:xfrm>
              <a:off x="5126" y="3066"/>
              <a:ext cx="116" cy="309"/>
            </a:xfrm>
            <a:custGeom>
              <a:avLst/>
              <a:gdLst/>
              <a:ahLst/>
              <a:cxnLst/>
              <a:rect l="0" t="0" r="0" b="0"/>
              <a:pathLst>
                <a:path w="116" h="309">
                  <a:moveTo>
                    <a:pt x="10" y="17"/>
                  </a:moveTo>
                  <a:lnTo>
                    <a:pt x="14" y="28"/>
                  </a:lnTo>
                  <a:lnTo>
                    <a:pt x="14" y="41"/>
                  </a:lnTo>
                  <a:lnTo>
                    <a:pt x="18" y="54"/>
                  </a:lnTo>
                  <a:lnTo>
                    <a:pt x="26" y="60"/>
                  </a:lnTo>
                  <a:lnTo>
                    <a:pt x="50" y="26"/>
                  </a:lnTo>
                  <a:lnTo>
                    <a:pt x="56" y="43"/>
                  </a:lnTo>
                  <a:lnTo>
                    <a:pt x="56" y="65"/>
                  </a:lnTo>
                  <a:lnTo>
                    <a:pt x="54" y="108"/>
                  </a:lnTo>
                  <a:lnTo>
                    <a:pt x="42" y="159"/>
                  </a:lnTo>
                  <a:lnTo>
                    <a:pt x="38" y="187"/>
                  </a:lnTo>
                  <a:lnTo>
                    <a:pt x="38" y="215"/>
                  </a:lnTo>
                  <a:lnTo>
                    <a:pt x="54" y="250"/>
                  </a:lnTo>
                  <a:lnTo>
                    <a:pt x="75" y="286"/>
                  </a:lnTo>
                  <a:lnTo>
                    <a:pt x="83" y="282"/>
                  </a:lnTo>
                  <a:lnTo>
                    <a:pt x="87" y="274"/>
                  </a:lnTo>
                  <a:lnTo>
                    <a:pt x="95" y="256"/>
                  </a:lnTo>
                  <a:lnTo>
                    <a:pt x="109" y="202"/>
                  </a:lnTo>
                  <a:lnTo>
                    <a:pt x="105" y="157"/>
                  </a:lnTo>
                  <a:lnTo>
                    <a:pt x="97" y="116"/>
                  </a:lnTo>
                  <a:lnTo>
                    <a:pt x="91" y="73"/>
                  </a:lnTo>
                  <a:lnTo>
                    <a:pt x="85" y="30"/>
                  </a:lnTo>
                  <a:lnTo>
                    <a:pt x="87" y="22"/>
                  </a:lnTo>
                  <a:lnTo>
                    <a:pt x="89" y="17"/>
                  </a:lnTo>
                  <a:lnTo>
                    <a:pt x="95" y="19"/>
                  </a:lnTo>
                  <a:lnTo>
                    <a:pt x="105" y="37"/>
                  </a:lnTo>
                  <a:lnTo>
                    <a:pt x="111" y="56"/>
                  </a:lnTo>
                  <a:lnTo>
                    <a:pt x="115" y="101"/>
                  </a:lnTo>
                  <a:lnTo>
                    <a:pt x="115" y="140"/>
                  </a:lnTo>
                  <a:lnTo>
                    <a:pt x="115" y="185"/>
                  </a:lnTo>
                  <a:lnTo>
                    <a:pt x="115" y="233"/>
                  </a:lnTo>
                  <a:lnTo>
                    <a:pt x="113" y="271"/>
                  </a:lnTo>
                  <a:lnTo>
                    <a:pt x="99" y="293"/>
                  </a:lnTo>
                  <a:lnTo>
                    <a:pt x="20" y="308"/>
                  </a:lnTo>
                  <a:lnTo>
                    <a:pt x="10" y="280"/>
                  </a:lnTo>
                  <a:lnTo>
                    <a:pt x="2" y="250"/>
                  </a:lnTo>
                  <a:lnTo>
                    <a:pt x="4" y="187"/>
                  </a:lnTo>
                  <a:lnTo>
                    <a:pt x="10" y="125"/>
                  </a:lnTo>
                  <a:lnTo>
                    <a:pt x="10" y="60"/>
                  </a:lnTo>
                  <a:lnTo>
                    <a:pt x="6" y="30"/>
                  </a:lnTo>
                  <a:lnTo>
                    <a:pt x="0" y="0"/>
                  </a:lnTo>
                  <a:lnTo>
                    <a:pt x="6" y="9"/>
                  </a:lnTo>
                  <a:lnTo>
                    <a:pt x="10" y="17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4" name="任意多边形 128133"/>
            <p:cNvSpPr/>
            <p:nvPr/>
          </p:nvSpPr>
          <p:spPr>
            <a:xfrm>
              <a:off x="5254" y="3068"/>
              <a:ext cx="256" cy="256"/>
            </a:xfrm>
            <a:custGeom>
              <a:avLst/>
              <a:gdLst/>
              <a:ahLst/>
              <a:cxnLst/>
              <a:rect l="0" t="0" r="0" b="0"/>
              <a:pathLst>
                <a:path w="256" h="256">
                  <a:moveTo>
                    <a:pt x="62" y="36"/>
                  </a:moveTo>
                  <a:lnTo>
                    <a:pt x="99" y="54"/>
                  </a:lnTo>
                  <a:lnTo>
                    <a:pt x="135" y="75"/>
                  </a:lnTo>
                  <a:lnTo>
                    <a:pt x="171" y="96"/>
                  </a:lnTo>
                  <a:lnTo>
                    <a:pt x="210" y="109"/>
                  </a:lnTo>
                  <a:lnTo>
                    <a:pt x="236" y="129"/>
                  </a:lnTo>
                  <a:lnTo>
                    <a:pt x="246" y="137"/>
                  </a:lnTo>
                  <a:lnTo>
                    <a:pt x="255" y="152"/>
                  </a:lnTo>
                  <a:lnTo>
                    <a:pt x="249" y="167"/>
                  </a:lnTo>
                  <a:lnTo>
                    <a:pt x="236" y="178"/>
                  </a:lnTo>
                  <a:lnTo>
                    <a:pt x="206" y="197"/>
                  </a:lnTo>
                  <a:lnTo>
                    <a:pt x="193" y="178"/>
                  </a:lnTo>
                  <a:lnTo>
                    <a:pt x="171" y="163"/>
                  </a:lnTo>
                  <a:lnTo>
                    <a:pt x="148" y="152"/>
                  </a:lnTo>
                  <a:lnTo>
                    <a:pt x="135" y="148"/>
                  </a:lnTo>
                  <a:lnTo>
                    <a:pt x="124" y="150"/>
                  </a:lnTo>
                  <a:lnTo>
                    <a:pt x="131" y="141"/>
                  </a:lnTo>
                  <a:lnTo>
                    <a:pt x="139" y="135"/>
                  </a:lnTo>
                  <a:lnTo>
                    <a:pt x="159" y="126"/>
                  </a:lnTo>
                  <a:lnTo>
                    <a:pt x="137" y="129"/>
                  </a:lnTo>
                  <a:lnTo>
                    <a:pt x="118" y="135"/>
                  </a:lnTo>
                  <a:lnTo>
                    <a:pt x="86" y="154"/>
                  </a:lnTo>
                  <a:lnTo>
                    <a:pt x="71" y="152"/>
                  </a:lnTo>
                  <a:lnTo>
                    <a:pt x="64" y="148"/>
                  </a:lnTo>
                  <a:lnTo>
                    <a:pt x="60" y="141"/>
                  </a:lnTo>
                  <a:lnTo>
                    <a:pt x="54" y="105"/>
                  </a:lnTo>
                  <a:lnTo>
                    <a:pt x="49" y="86"/>
                  </a:lnTo>
                  <a:lnTo>
                    <a:pt x="47" y="79"/>
                  </a:lnTo>
                  <a:lnTo>
                    <a:pt x="39" y="71"/>
                  </a:lnTo>
                  <a:lnTo>
                    <a:pt x="36" y="71"/>
                  </a:lnTo>
                  <a:lnTo>
                    <a:pt x="34" y="75"/>
                  </a:lnTo>
                  <a:lnTo>
                    <a:pt x="41" y="150"/>
                  </a:lnTo>
                  <a:lnTo>
                    <a:pt x="41" y="227"/>
                  </a:lnTo>
                  <a:lnTo>
                    <a:pt x="13" y="255"/>
                  </a:lnTo>
                  <a:lnTo>
                    <a:pt x="19" y="159"/>
                  </a:lnTo>
                  <a:lnTo>
                    <a:pt x="17" y="77"/>
                  </a:lnTo>
                  <a:lnTo>
                    <a:pt x="9" y="36"/>
                  </a:lnTo>
                  <a:lnTo>
                    <a:pt x="0" y="0"/>
                  </a:lnTo>
                  <a:lnTo>
                    <a:pt x="17" y="4"/>
                  </a:lnTo>
                  <a:lnTo>
                    <a:pt x="32" y="13"/>
                  </a:lnTo>
                  <a:lnTo>
                    <a:pt x="62" y="36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5" name="任意多边形 128134"/>
            <p:cNvSpPr/>
            <p:nvPr/>
          </p:nvSpPr>
          <p:spPr>
            <a:xfrm>
              <a:off x="5313" y="3235"/>
              <a:ext cx="136" cy="107"/>
            </a:xfrm>
            <a:custGeom>
              <a:avLst/>
              <a:gdLst/>
              <a:ahLst/>
              <a:cxnLst/>
              <a:rect l="0" t="0" r="0" b="0"/>
              <a:pathLst>
                <a:path w="136" h="107">
                  <a:moveTo>
                    <a:pt x="135" y="42"/>
                  </a:moveTo>
                  <a:lnTo>
                    <a:pt x="135" y="52"/>
                  </a:lnTo>
                  <a:lnTo>
                    <a:pt x="133" y="64"/>
                  </a:lnTo>
                  <a:lnTo>
                    <a:pt x="121" y="82"/>
                  </a:lnTo>
                  <a:lnTo>
                    <a:pt x="104" y="98"/>
                  </a:lnTo>
                  <a:lnTo>
                    <a:pt x="92" y="106"/>
                  </a:lnTo>
                  <a:lnTo>
                    <a:pt x="78" y="106"/>
                  </a:lnTo>
                  <a:lnTo>
                    <a:pt x="74" y="104"/>
                  </a:lnTo>
                  <a:lnTo>
                    <a:pt x="70" y="100"/>
                  </a:lnTo>
                  <a:lnTo>
                    <a:pt x="76" y="94"/>
                  </a:lnTo>
                  <a:lnTo>
                    <a:pt x="76" y="86"/>
                  </a:lnTo>
                  <a:lnTo>
                    <a:pt x="65" y="68"/>
                  </a:lnTo>
                  <a:lnTo>
                    <a:pt x="55" y="58"/>
                  </a:lnTo>
                  <a:lnTo>
                    <a:pt x="43" y="50"/>
                  </a:lnTo>
                  <a:lnTo>
                    <a:pt x="31" y="46"/>
                  </a:lnTo>
                  <a:lnTo>
                    <a:pt x="16" y="46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2" y="42"/>
                  </a:lnTo>
                  <a:lnTo>
                    <a:pt x="12" y="26"/>
                  </a:lnTo>
                  <a:lnTo>
                    <a:pt x="39" y="4"/>
                  </a:lnTo>
                  <a:lnTo>
                    <a:pt x="53" y="0"/>
                  </a:lnTo>
                  <a:lnTo>
                    <a:pt x="68" y="0"/>
                  </a:lnTo>
                  <a:lnTo>
                    <a:pt x="94" y="6"/>
                  </a:lnTo>
                  <a:lnTo>
                    <a:pt x="106" y="10"/>
                  </a:lnTo>
                  <a:lnTo>
                    <a:pt x="119" y="18"/>
                  </a:lnTo>
                  <a:lnTo>
                    <a:pt x="129" y="30"/>
                  </a:lnTo>
                  <a:lnTo>
                    <a:pt x="135" y="42"/>
                  </a:lnTo>
                </a:path>
              </a:pathLst>
            </a:custGeom>
            <a:solidFill>
              <a:srgbClr val="CCF2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6" name="任意多边形 128135"/>
            <p:cNvSpPr/>
            <p:nvPr/>
          </p:nvSpPr>
          <p:spPr>
            <a:xfrm>
              <a:off x="5203" y="3296"/>
              <a:ext cx="163" cy="266"/>
            </a:xfrm>
            <a:custGeom>
              <a:avLst/>
              <a:gdLst/>
              <a:ahLst/>
              <a:cxnLst/>
              <a:rect l="0" t="0" r="0" b="0"/>
              <a:pathLst>
                <a:path w="163" h="266">
                  <a:moveTo>
                    <a:pt x="158" y="21"/>
                  </a:moveTo>
                  <a:lnTo>
                    <a:pt x="162" y="38"/>
                  </a:lnTo>
                  <a:lnTo>
                    <a:pt x="160" y="53"/>
                  </a:lnTo>
                  <a:lnTo>
                    <a:pt x="127" y="79"/>
                  </a:lnTo>
                  <a:lnTo>
                    <a:pt x="108" y="92"/>
                  </a:lnTo>
                  <a:lnTo>
                    <a:pt x="102" y="98"/>
                  </a:lnTo>
                  <a:lnTo>
                    <a:pt x="93" y="107"/>
                  </a:lnTo>
                  <a:lnTo>
                    <a:pt x="100" y="118"/>
                  </a:lnTo>
                  <a:lnTo>
                    <a:pt x="102" y="130"/>
                  </a:lnTo>
                  <a:lnTo>
                    <a:pt x="102" y="154"/>
                  </a:lnTo>
                  <a:lnTo>
                    <a:pt x="98" y="177"/>
                  </a:lnTo>
                  <a:lnTo>
                    <a:pt x="89" y="199"/>
                  </a:lnTo>
                  <a:lnTo>
                    <a:pt x="87" y="212"/>
                  </a:lnTo>
                  <a:lnTo>
                    <a:pt x="89" y="222"/>
                  </a:lnTo>
                  <a:lnTo>
                    <a:pt x="98" y="229"/>
                  </a:lnTo>
                  <a:lnTo>
                    <a:pt x="106" y="231"/>
                  </a:lnTo>
                  <a:lnTo>
                    <a:pt x="120" y="222"/>
                  </a:lnTo>
                  <a:lnTo>
                    <a:pt x="127" y="218"/>
                  </a:lnTo>
                  <a:lnTo>
                    <a:pt x="131" y="209"/>
                  </a:lnTo>
                  <a:lnTo>
                    <a:pt x="125" y="207"/>
                  </a:lnTo>
                  <a:lnTo>
                    <a:pt x="118" y="209"/>
                  </a:lnTo>
                  <a:lnTo>
                    <a:pt x="114" y="214"/>
                  </a:lnTo>
                  <a:lnTo>
                    <a:pt x="108" y="212"/>
                  </a:lnTo>
                  <a:lnTo>
                    <a:pt x="106" y="203"/>
                  </a:lnTo>
                  <a:lnTo>
                    <a:pt x="112" y="197"/>
                  </a:lnTo>
                  <a:lnTo>
                    <a:pt x="127" y="186"/>
                  </a:lnTo>
                  <a:lnTo>
                    <a:pt x="135" y="182"/>
                  </a:lnTo>
                  <a:lnTo>
                    <a:pt x="141" y="180"/>
                  </a:lnTo>
                  <a:lnTo>
                    <a:pt x="145" y="182"/>
                  </a:lnTo>
                  <a:lnTo>
                    <a:pt x="156" y="203"/>
                  </a:lnTo>
                  <a:lnTo>
                    <a:pt x="156" y="214"/>
                  </a:lnTo>
                  <a:lnTo>
                    <a:pt x="152" y="224"/>
                  </a:lnTo>
                  <a:lnTo>
                    <a:pt x="131" y="244"/>
                  </a:lnTo>
                  <a:lnTo>
                    <a:pt x="116" y="250"/>
                  </a:lnTo>
                  <a:lnTo>
                    <a:pt x="104" y="254"/>
                  </a:lnTo>
                  <a:lnTo>
                    <a:pt x="85" y="263"/>
                  </a:lnTo>
                  <a:lnTo>
                    <a:pt x="77" y="265"/>
                  </a:lnTo>
                  <a:lnTo>
                    <a:pt x="73" y="265"/>
                  </a:lnTo>
                  <a:lnTo>
                    <a:pt x="66" y="263"/>
                  </a:lnTo>
                  <a:lnTo>
                    <a:pt x="56" y="254"/>
                  </a:lnTo>
                  <a:lnTo>
                    <a:pt x="48" y="244"/>
                  </a:lnTo>
                  <a:lnTo>
                    <a:pt x="39" y="235"/>
                  </a:lnTo>
                  <a:lnTo>
                    <a:pt x="27" y="227"/>
                  </a:lnTo>
                  <a:lnTo>
                    <a:pt x="10" y="209"/>
                  </a:lnTo>
                  <a:lnTo>
                    <a:pt x="4" y="199"/>
                  </a:lnTo>
                  <a:lnTo>
                    <a:pt x="0" y="188"/>
                  </a:lnTo>
                  <a:lnTo>
                    <a:pt x="6" y="160"/>
                  </a:lnTo>
                  <a:lnTo>
                    <a:pt x="15" y="135"/>
                  </a:lnTo>
                  <a:lnTo>
                    <a:pt x="27" y="109"/>
                  </a:lnTo>
                  <a:lnTo>
                    <a:pt x="42" y="83"/>
                  </a:lnTo>
                  <a:lnTo>
                    <a:pt x="58" y="60"/>
                  </a:lnTo>
                  <a:lnTo>
                    <a:pt x="77" y="38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39" y="4"/>
                  </a:lnTo>
                  <a:lnTo>
                    <a:pt x="152" y="13"/>
                  </a:lnTo>
                  <a:lnTo>
                    <a:pt x="158" y="21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7" name="任意多边形 128136"/>
            <p:cNvSpPr/>
            <p:nvPr/>
          </p:nvSpPr>
          <p:spPr>
            <a:xfrm>
              <a:off x="5308" y="3228"/>
              <a:ext cx="17" cy="30"/>
            </a:xfrm>
            <a:custGeom>
              <a:avLst/>
              <a:gdLst/>
              <a:ahLst/>
              <a:cxnLst/>
              <a:rect l="0" t="0" r="0" b="0"/>
              <a:pathLst>
                <a:path w="17" h="30">
                  <a:moveTo>
                    <a:pt x="0" y="0"/>
                  </a:moveTo>
                  <a:lnTo>
                    <a:pt x="0" y="29"/>
                  </a:lnTo>
                  <a:lnTo>
                    <a:pt x="6" y="18"/>
                  </a:lnTo>
                  <a:lnTo>
                    <a:pt x="16" y="9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8" name="任意多边形 128137"/>
            <p:cNvSpPr/>
            <p:nvPr/>
          </p:nvSpPr>
          <p:spPr>
            <a:xfrm>
              <a:off x="5308" y="3228"/>
              <a:ext cx="26" cy="44"/>
            </a:xfrm>
            <a:custGeom>
              <a:avLst/>
              <a:gdLst/>
              <a:ahLst/>
              <a:cxnLst/>
              <a:rect l="0" t="0" r="0" b="0"/>
              <a:pathLst>
                <a:path w="26" h="44">
                  <a:moveTo>
                    <a:pt x="0" y="0"/>
                  </a:moveTo>
                  <a:lnTo>
                    <a:pt x="0" y="43"/>
                  </a:lnTo>
                  <a:lnTo>
                    <a:pt x="11" y="27"/>
                  </a:lnTo>
                  <a:lnTo>
                    <a:pt x="25" y="14"/>
                  </a:lnTo>
                  <a:lnTo>
                    <a:pt x="11" y="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9" name="任意多边形 128138"/>
            <p:cNvSpPr/>
            <p:nvPr/>
          </p:nvSpPr>
          <p:spPr>
            <a:xfrm>
              <a:off x="5097" y="3359"/>
              <a:ext cx="19" cy="30"/>
            </a:xfrm>
            <a:custGeom>
              <a:avLst/>
              <a:gdLst/>
              <a:ahLst/>
              <a:cxnLst/>
              <a:rect l="0" t="0" r="0" b="0"/>
              <a:pathLst>
                <a:path w="19" h="30">
                  <a:moveTo>
                    <a:pt x="18" y="23"/>
                  </a:moveTo>
                  <a:lnTo>
                    <a:pt x="0" y="29"/>
                  </a:lnTo>
                  <a:lnTo>
                    <a:pt x="10" y="0"/>
                  </a:lnTo>
                  <a:lnTo>
                    <a:pt x="18" y="23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0" name="任意多边形 128139"/>
            <p:cNvSpPr/>
            <p:nvPr/>
          </p:nvSpPr>
          <p:spPr>
            <a:xfrm>
              <a:off x="4827" y="3388"/>
              <a:ext cx="401" cy="617"/>
            </a:xfrm>
            <a:custGeom>
              <a:avLst/>
              <a:gdLst/>
              <a:ahLst/>
              <a:cxnLst/>
              <a:rect l="0" t="0" r="0" b="0"/>
              <a:pathLst>
                <a:path w="401" h="617">
                  <a:moveTo>
                    <a:pt x="387" y="0"/>
                  </a:moveTo>
                  <a:lnTo>
                    <a:pt x="365" y="46"/>
                  </a:lnTo>
                  <a:lnTo>
                    <a:pt x="350" y="92"/>
                  </a:lnTo>
                  <a:lnTo>
                    <a:pt x="348" y="106"/>
                  </a:lnTo>
                  <a:lnTo>
                    <a:pt x="350" y="117"/>
                  </a:lnTo>
                  <a:lnTo>
                    <a:pt x="357" y="125"/>
                  </a:lnTo>
                  <a:lnTo>
                    <a:pt x="365" y="134"/>
                  </a:lnTo>
                  <a:lnTo>
                    <a:pt x="400" y="167"/>
                  </a:lnTo>
                  <a:lnTo>
                    <a:pt x="365" y="218"/>
                  </a:lnTo>
                  <a:lnTo>
                    <a:pt x="328" y="271"/>
                  </a:lnTo>
                  <a:lnTo>
                    <a:pt x="291" y="321"/>
                  </a:lnTo>
                  <a:lnTo>
                    <a:pt x="254" y="372"/>
                  </a:lnTo>
                  <a:lnTo>
                    <a:pt x="237" y="396"/>
                  </a:lnTo>
                  <a:lnTo>
                    <a:pt x="222" y="422"/>
                  </a:lnTo>
                  <a:lnTo>
                    <a:pt x="230" y="418"/>
                  </a:lnTo>
                  <a:lnTo>
                    <a:pt x="239" y="411"/>
                  </a:lnTo>
                  <a:lnTo>
                    <a:pt x="233" y="429"/>
                  </a:lnTo>
                  <a:lnTo>
                    <a:pt x="222" y="444"/>
                  </a:lnTo>
                  <a:lnTo>
                    <a:pt x="209" y="460"/>
                  </a:lnTo>
                  <a:lnTo>
                    <a:pt x="196" y="475"/>
                  </a:lnTo>
                  <a:lnTo>
                    <a:pt x="161" y="541"/>
                  </a:lnTo>
                  <a:lnTo>
                    <a:pt x="122" y="605"/>
                  </a:lnTo>
                  <a:lnTo>
                    <a:pt x="100" y="612"/>
                  </a:lnTo>
                  <a:lnTo>
                    <a:pt x="74" y="616"/>
                  </a:lnTo>
                  <a:lnTo>
                    <a:pt x="80" y="596"/>
                  </a:lnTo>
                  <a:lnTo>
                    <a:pt x="91" y="579"/>
                  </a:lnTo>
                  <a:lnTo>
                    <a:pt x="122" y="513"/>
                  </a:lnTo>
                  <a:lnTo>
                    <a:pt x="137" y="480"/>
                  </a:lnTo>
                  <a:lnTo>
                    <a:pt x="143" y="469"/>
                  </a:lnTo>
                  <a:lnTo>
                    <a:pt x="157" y="449"/>
                  </a:lnTo>
                  <a:lnTo>
                    <a:pt x="274" y="238"/>
                  </a:lnTo>
                  <a:lnTo>
                    <a:pt x="309" y="202"/>
                  </a:lnTo>
                  <a:lnTo>
                    <a:pt x="324" y="183"/>
                  </a:lnTo>
                  <a:lnTo>
                    <a:pt x="330" y="176"/>
                  </a:lnTo>
                  <a:lnTo>
                    <a:pt x="335" y="163"/>
                  </a:lnTo>
                  <a:lnTo>
                    <a:pt x="330" y="163"/>
                  </a:lnTo>
                  <a:lnTo>
                    <a:pt x="328" y="167"/>
                  </a:lnTo>
                  <a:lnTo>
                    <a:pt x="320" y="176"/>
                  </a:lnTo>
                  <a:lnTo>
                    <a:pt x="296" y="196"/>
                  </a:lnTo>
                  <a:lnTo>
                    <a:pt x="302" y="174"/>
                  </a:lnTo>
                  <a:lnTo>
                    <a:pt x="304" y="161"/>
                  </a:lnTo>
                  <a:lnTo>
                    <a:pt x="307" y="147"/>
                  </a:lnTo>
                  <a:lnTo>
                    <a:pt x="304" y="147"/>
                  </a:lnTo>
                  <a:lnTo>
                    <a:pt x="254" y="235"/>
                  </a:lnTo>
                  <a:lnTo>
                    <a:pt x="202" y="321"/>
                  </a:lnTo>
                  <a:lnTo>
                    <a:pt x="146" y="427"/>
                  </a:lnTo>
                  <a:lnTo>
                    <a:pt x="117" y="480"/>
                  </a:lnTo>
                  <a:lnTo>
                    <a:pt x="91" y="535"/>
                  </a:lnTo>
                  <a:lnTo>
                    <a:pt x="80" y="559"/>
                  </a:lnTo>
                  <a:lnTo>
                    <a:pt x="70" y="583"/>
                  </a:lnTo>
                  <a:lnTo>
                    <a:pt x="63" y="594"/>
                  </a:lnTo>
                  <a:lnTo>
                    <a:pt x="54" y="603"/>
                  </a:lnTo>
                  <a:lnTo>
                    <a:pt x="41" y="607"/>
                  </a:lnTo>
                  <a:lnTo>
                    <a:pt x="26" y="605"/>
                  </a:lnTo>
                  <a:lnTo>
                    <a:pt x="11" y="607"/>
                  </a:lnTo>
                  <a:lnTo>
                    <a:pt x="0" y="603"/>
                  </a:lnTo>
                  <a:lnTo>
                    <a:pt x="0" y="594"/>
                  </a:lnTo>
                  <a:lnTo>
                    <a:pt x="4" y="585"/>
                  </a:lnTo>
                  <a:lnTo>
                    <a:pt x="13" y="568"/>
                  </a:lnTo>
                  <a:lnTo>
                    <a:pt x="35" y="510"/>
                  </a:lnTo>
                  <a:lnTo>
                    <a:pt x="57" y="458"/>
                  </a:lnTo>
                  <a:lnTo>
                    <a:pt x="80" y="403"/>
                  </a:lnTo>
                  <a:lnTo>
                    <a:pt x="102" y="348"/>
                  </a:lnTo>
                  <a:lnTo>
                    <a:pt x="126" y="275"/>
                  </a:lnTo>
                  <a:lnTo>
                    <a:pt x="141" y="240"/>
                  </a:lnTo>
                  <a:lnTo>
                    <a:pt x="157" y="205"/>
                  </a:lnTo>
                  <a:lnTo>
                    <a:pt x="178" y="174"/>
                  </a:lnTo>
                  <a:lnTo>
                    <a:pt x="200" y="143"/>
                  </a:lnTo>
                  <a:lnTo>
                    <a:pt x="196" y="143"/>
                  </a:lnTo>
                  <a:lnTo>
                    <a:pt x="152" y="183"/>
                  </a:lnTo>
                  <a:lnTo>
                    <a:pt x="163" y="156"/>
                  </a:lnTo>
                  <a:lnTo>
                    <a:pt x="178" y="130"/>
                  </a:lnTo>
                  <a:lnTo>
                    <a:pt x="196" y="106"/>
                  </a:lnTo>
                  <a:lnTo>
                    <a:pt x="222" y="86"/>
                  </a:lnTo>
                  <a:lnTo>
                    <a:pt x="217" y="81"/>
                  </a:lnTo>
                  <a:lnTo>
                    <a:pt x="213" y="81"/>
                  </a:lnTo>
                  <a:lnTo>
                    <a:pt x="183" y="106"/>
                  </a:lnTo>
                  <a:lnTo>
                    <a:pt x="154" y="132"/>
                  </a:lnTo>
                  <a:lnTo>
                    <a:pt x="161" y="108"/>
                  </a:lnTo>
                  <a:lnTo>
                    <a:pt x="170" y="88"/>
                  </a:lnTo>
                  <a:lnTo>
                    <a:pt x="185" y="73"/>
                  </a:lnTo>
                  <a:lnTo>
                    <a:pt x="202" y="57"/>
                  </a:lnTo>
                  <a:lnTo>
                    <a:pt x="241" y="37"/>
                  </a:lnTo>
                  <a:lnTo>
                    <a:pt x="280" y="24"/>
                  </a:lnTo>
                  <a:lnTo>
                    <a:pt x="335" y="11"/>
                  </a:lnTo>
                  <a:lnTo>
                    <a:pt x="387" y="0"/>
                  </a:lnTo>
                </a:path>
              </a:pathLst>
            </a:custGeom>
            <a:solidFill>
              <a:srgbClr val="99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1" name="任意多边形 128140"/>
            <p:cNvSpPr/>
            <p:nvPr/>
          </p:nvSpPr>
          <p:spPr>
            <a:xfrm>
              <a:off x="5322" y="3458"/>
              <a:ext cx="17" cy="17"/>
            </a:xfrm>
            <a:custGeom>
              <a:avLst/>
              <a:gdLst/>
              <a:ahLst/>
              <a:cxnLst/>
              <a:rect l="0" t="0" r="0" b="0"/>
              <a:pathLst>
                <a:path w="17" h="17">
                  <a:moveTo>
                    <a:pt x="16" y="7"/>
                  </a:moveTo>
                  <a:lnTo>
                    <a:pt x="7" y="10"/>
                  </a:lnTo>
                  <a:lnTo>
                    <a:pt x="0" y="16"/>
                  </a:lnTo>
                  <a:lnTo>
                    <a:pt x="2" y="8"/>
                  </a:lnTo>
                  <a:lnTo>
                    <a:pt x="2" y="0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6" y="7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2" name="任意多边形 128141"/>
            <p:cNvSpPr/>
            <p:nvPr/>
          </p:nvSpPr>
          <p:spPr>
            <a:xfrm>
              <a:off x="4809" y="4027"/>
              <a:ext cx="43" cy="44"/>
            </a:xfrm>
            <a:custGeom>
              <a:avLst/>
              <a:gdLst/>
              <a:ahLst/>
              <a:cxnLst/>
              <a:rect l="0" t="0" r="0" b="0"/>
              <a:pathLst>
                <a:path w="43" h="44">
                  <a:moveTo>
                    <a:pt x="42" y="3"/>
                  </a:moveTo>
                  <a:lnTo>
                    <a:pt x="27" y="22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3" y="9"/>
                  </a:lnTo>
                  <a:lnTo>
                    <a:pt x="13" y="3"/>
                  </a:lnTo>
                  <a:lnTo>
                    <a:pt x="27" y="3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3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3" name="任意多边形 128142"/>
            <p:cNvSpPr/>
            <p:nvPr/>
          </p:nvSpPr>
          <p:spPr>
            <a:xfrm>
              <a:off x="4851" y="4036"/>
              <a:ext cx="51" cy="37"/>
            </a:xfrm>
            <a:custGeom>
              <a:avLst/>
              <a:gdLst/>
              <a:ahLst/>
              <a:cxnLst/>
              <a:rect l="0" t="0" r="0" b="0"/>
              <a:pathLst>
                <a:path w="51" h="37">
                  <a:moveTo>
                    <a:pt x="45" y="16"/>
                  </a:moveTo>
                  <a:lnTo>
                    <a:pt x="23" y="25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4" y="26"/>
                  </a:lnTo>
                  <a:lnTo>
                    <a:pt x="13" y="13"/>
                  </a:lnTo>
                  <a:lnTo>
                    <a:pt x="23" y="2"/>
                  </a:lnTo>
                  <a:lnTo>
                    <a:pt x="38" y="2"/>
                  </a:lnTo>
                  <a:lnTo>
                    <a:pt x="50" y="0"/>
                  </a:lnTo>
                  <a:lnTo>
                    <a:pt x="45" y="16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4" name="任意多边形 128143"/>
            <p:cNvSpPr/>
            <p:nvPr/>
          </p:nvSpPr>
          <p:spPr>
            <a:xfrm>
              <a:off x="4523" y="4063"/>
              <a:ext cx="291" cy="143"/>
            </a:xfrm>
            <a:custGeom>
              <a:avLst/>
              <a:gdLst/>
              <a:ahLst/>
              <a:cxnLst/>
              <a:rect l="0" t="0" r="0" b="0"/>
              <a:pathLst>
                <a:path w="291" h="143">
                  <a:moveTo>
                    <a:pt x="277" y="19"/>
                  </a:moveTo>
                  <a:lnTo>
                    <a:pt x="277" y="25"/>
                  </a:lnTo>
                  <a:lnTo>
                    <a:pt x="281" y="29"/>
                  </a:lnTo>
                  <a:lnTo>
                    <a:pt x="288" y="33"/>
                  </a:lnTo>
                  <a:lnTo>
                    <a:pt x="290" y="39"/>
                  </a:lnTo>
                  <a:lnTo>
                    <a:pt x="281" y="66"/>
                  </a:lnTo>
                  <a:lnTo>
                    <a:pt x="281" y="78"/>
                  </a:lnTo>
                  <a:lnTo>
                    <a:pt x="281" y="93"/>
                  </a:lnTo>
                  <a:lnTo>
                    <a:pt x="275" y="101"/>
                  </a:lnTo>
                  <a:lnTo>
                    <a:pt x="266" y="103"/>
                  </a:lnTo>
                  <a:lnTo>
                    <a:pt x="193" y="117"/>
                  </a:lnTo>
                  <a:lnTo>
                    <a:pt x="122" y="138"/>
                  </a:lnTo>
                  <a:lnTo>
                    <a:pt x="92" y="140"/>
                  </a:lnTo>
                  <a:lnTo>
                    <a:pt x="60" y="142"/>
                  </a:lnTo>
                  <a:lnTo>
                    <a:pt x="30" y="138"/>
                  </a:lnTo>
                  <a:lnTo>
                    <a:pt x="2" y="130"/>
                  </a:lnTo>
                  <a:lnTo>
                    <a:pt x="0" y="113"/>
                  </a:lnTo>
                  <a:lnTo>
                    <a:pt x="2" y="99"/>
                  </a:lnTo>
                  <a:lnTo>
                    <a:pt x="15" y="70"/>
                  </a:lnTo>
                  <a:lnTo>
                    <a:pt x="28" y="58"/>
                  </a:lnTo>
                  <a:lnTo>
                    <a:pt x="39" y="49"/>
                  </a:lnTo>
                  <a:lnTo>
                    <a:pt x="69" y="37"/>
                  </a:lnTo>
                  <a:lnTo>
                    <a:pt x="101" y="35"/>
                  </a:lnTo>
                  <a:lnTo>
                    <a:pt x="133" y="37"/>
                  </a:lnTo>
                  <a:lnTo>
                    <a:pt x="163" y="45"/>
                  </a:lnTo>
                  <a:lnTo>
                    <a:pt x="178" y="47"/>
                  </a:lnTo>
                  <a:lnTo>
                    <a:pt x="183" y="47"/>
                  </a:lnTo>
                  <a:lnTo>
                    <a:pt x="191" y="43"/>
                  </a:lnTo>
                  <a:lnTo>
                    <a:pt x="204" y="41"/>
                  </a:lnTo>
                  <a:lnTo>
                    <a:pt x="213" y="37"/>
                  </a:lnTo>
                  <a:lnTo>
                    <a:pt x="226" y="21"/>
                  </a:lnTo>
                  <a:lnTo>
                    <a:pt x="236" y="4"/>
                  </a:lnTo>
                  <a:lnTo>
                    <a:pt x="245" y="0"/>
                  </a:lnTo>
                  <a:lnTo>
                    <a:pt x="258" y="2"/>
                  </a:lnTo>
                  <a:lnTo>
                    <a:pt x="269" y="8"/>
                  </a:lnTo>
                  <a:lnTo>
                    <a:pt x="277" y="19"/>
                  </a:lnTo>
                </a:path>
              </a:pathLst>
            </a:custGeom>
            <a:solidFill>
              <a:srgbClr val="E69966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5" name="任意多边形 128144"/>
            <p:cNvSpPr/>
            <p:nvPr/>
          </p:nvSpPr>
          <p:spPr>
            <a:xfrm>
              <a:off x="4836" y="4079"/>
              <a:ext cx="302" cy="138"/>
            </a:xfrm>
            <a:custGeom>
              <a:avLst/>
              <a:gdLst/>
              <a:ahLst/>
              <a:cxnLst/>
              <a:rect l="0" t="0" r="0" b="0"/>
              <a:pathLst>
                <a:path w="302" h="138">
                  <a:moveTo>
                    <a:pt x="99" y="16"/>
                  </a:moveTo>
                  <a:lnTo>
                    <a:pt x="123" y="27"/>
                  </a:lnTo>
                  <a:lnTo>
                    <a:pt x="144" y="37"/>
                  </a:lnTo>
                  <a:lnTo>
                    <a:pt x="185" y="33"/>
                  </a:lnTo>
                  <a:lnTo>
                    <a:pt x="226" y="31"/>
                  </a:lnTo>
                  <a:lnTo>
                    <a:pt x="245" y="33"/>
                  </a:lnTo>
                  <a:lnTo>
                    <a:pt x="264" y="39"/>
                  </a:lnTo>
                  <a:lnTo>
                    <a:pt x="282" y="49"/>
                  </a:lnTo>
                  <a:lnTo>
                    <a:pt x="295" y="63"/>
                  </a:lnTo>
                  <a:lnTo>
                    <a:pt x="301" y="86"/>
                  </a:lnTo>
                  <a:lnTo>
                    <a:pt x="301" y="98"/>
                  </a:lnTo>
                  <a:lnTo>
                    <a:pt x="301" y="104"/>
                  </a:lnTo>
                  <a:lnTo>
                    <a:pt x="297" y="110"/>
                  </a:lnTo>
                  <a:lnTo>
                    <a:pt x="280" y="121"/>
                  </a:lnTo>
                  <a:lnTo>
                    <a:pt x="258" y="129"/>
                  </a:lnTo>
                  <a:lnTo>
                    <a:pt x="237" y="135"/>
                  </a:lnTo>
                  <a:lnTo>
                    <a:pt x="215" y="137"/>
                  </a:lnTo>
                  <a:lnTo>
                    <a:pt x="170" y="137"/>
                  </a:lnTo>
                  <a:lnTo>
                    <a:pt x="125" y="131"/>
                  </a:lnTo>
                  <a:lnTo>
                    <a:pt x="95" y="121"/>
                  </a:lnTo>
                  <a:lnTo>
                    <a:pt x="67" y="106"/>
                  </a:lnTo>
                  <a:lnTo>
                    <a:pt x="37" y="94"/>
                  </a:lnTo>
                  <a:lnTo>
                    <a:pt x="4" y="84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2" y="67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2" y="41"/>
                  </a:lnTo>
                  <a:lnTo>
                    <a:pt x="6" y="31"/>
                  </a:lnTo>
                  <a:lnTo>
                    <a:pt x="13" y="25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43" y="14"/>
                  </a:lnTo>
                  <a:lnTo>
                    <a:pt x="47" y="8"/>
                  </a:lnTo>
                  <a:lnTo>
                    <a:pt x="60" y="0"/>
                  </a:lnTo>
                  <a:lnTo>
                    <a:pt x="73" y="0"/>
                  </a:lnTo>
                  <a:lnTo>
                    <a:pt x="88" y="6"/>
                  </a:lnTo>
                  <a:lnTo>
                    <a:pt x="99" y="16"/>
                  </a:lnTo>
                </a:path>
              </a:pathLst>
            </a:custGeom>
            <a:solidFill>
              <a:srgbClr val="E69966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6" name="任意多边形 128145"/>
            <p:cNvSpPr/>
            <p:nvPr/>
          </p:nvSpPr>
          <p:spPr>
            <a:xfrm>
              <a:off x="4829" y="4189"/>
              <a:ext cx="330" cy="68"/>
            </a:xfrm>
            <a:custGeom>
              <a:avLst/>
              <a:gdLst/>
              <a:ahLst/>
              <a:cxnLst/>
              <a:rect l="0" t="0" r="0" b="0"/>
              <a:pathLst>
                <a:path w="330" h="68">
                  <a:moveTo>
                    <a:pt x="74" y="26"/>
                  </a:moveTo>
                  <a:lnTo>
                    <a:pt x="102" y="35"/>
                  </a:lnTo>
                  <a:lnTo>
                    <a:pt x="132" y="43"/>
                  </a:lnTo>
                  <a:lnTo>
                    <a:pt x="162" y="48"/>
                  </a:lnTo>
                  <a:lnTo>
                    <a:pt x="195" y="48"/>
                  </a:lnTo>
                  <a:lnTo>
                    <a:pt x="225" y="47"/>
                  </a:lnTo>
                  <a:lnTo>
                    <a:pt x="258" y="41"/>
                  </a:lnTo>
                  <a:lnTo>
                    <a:pt x="286" y="32"/>
                  </a:lnTo>
                  <a:lnTo>
                    <a:pt x="314" y="20"/>
                  </a:lnTo>
                  <a:lnTo>
                    <a:pt x="323" y="22"/>
                  </a:lnTo>
                  <a:lnTo>
                    <a:pt x="329" y="26"/>
                  </a:lnTo>
                  <a:lnTo>
                    <a:pt x="327" y="37"/>
                  </a:lnTo>
                  <a:lnTo>
                    <a:pt x="318" y="47"/>
                  </a:lnTo>
                  <a:lnTo>
                    <a:pt x="294" y="58"/>
                  </a:lnTo>
                  <a:lnTo>
                    <a:pt x="258" y="65"/>
                  </a:lnTo>
                  <a:lnTo>
                    <a:pt x="219" y="67"/>
                  </a:lnTo>
                  <a:lnTo>
                    <a:pt x="182" y="67"/>
                  </a:lnTo>
                  <a:lnTo>
                    <a:pt x="145" y="63"/>
                  </a:lnTo>
                  <a:lnTo>
                    <a:pt x="110" y="56"/>
                  </a:lnTo>
                  <a:lnTo>
                    <a:pt x="76" y="47"/>
                  </a:lnTo>
                  <a:lnTo>
                    <a:pt x="41" y="35"/>
                  </a:lnTo>
                  <a:lnTo>
                    <a:pt x="11" y="20"/>
                  </a:lnTo>
                  <a:lnTo>
                    <a:pt x="4" y="19"/>
                  </a:lnTo>
                  <a:lnTo>
                    <a:pt x="0" y="15"/>
                  </a:lnTo>
                  <a:lnTo>
                    <a:pt x="0" y="7"/>
                  </a:lnTo>
                  <a:lnTo>
                    <a:pt x="2" y="4"/>
                  </a:lnTo>
                  <a:lnTo>
                    <a:pt x="6" y="0"/>
                  </a:lnTo>
                  <a:lnTo>
                    <a:pt x="13" y="4"/>
                  </a:lnTo>
                  <a:lnTo>
                    <a:pt x="74" y="26"/>
                  </a:lnTo>
                </a:path>
              </a:pathLst>
            </a:custGeom>
            <a:solidFill>
              <a:srgbClr val="B3663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7" name="任意多边形 128146"/>
            <p:cNvSpPr/>
            <p:nvPr/>
          </p:nvSpPr>
          <p:spPr>
            <a:xfrm>
              <a:off x="4503" y="4196"/>
              <a:ext cx="295" cy="50"/>
            </a:xfrm>
            <a:custGeom>
              <a:avLst/>
              <a:gdLst/>
              <a:ahLst/>
              <a:cxnLst/>
              <a:rect l="0" t="0" r="0" b="0"/>
              <a:pathLst>
                <a:path w="295" h="50">
                  <a:moveTo>
                    <a:pt x="294" y="5"/>
                  </a:moveTo>
                  <a:lnTo>
                    <a:pt x="273" y="12"/>
                  </a:lnTo>
                  <a:lnTo>
                    <a:pt x="247" y="18"/>
                  </a:lnTo>
                  <a:lnTo>
                    <a:pt x="221" y="28"/>
                  </a:lnTo>
                  <a:lnTo>
                    <a:pt x="193" y="37"/>
                  </a:lnTo>
                  <a:lnTo>
                    <a:pt x="165" y="44"/>
                  </a:lnTo>
                  <a:lnTo>
                    <a:pt x="137" y="47"/>
                  </a:lnTo>
                  <a:lnTo>
                    <a:pt x="75" y="49"/>
                  </a:lnTo>
                  <a:lnTo>
                    <a:pt x="47" y="46"/>
                  </a:lnTo>
                  <a:lnTo>
                    <a:pt x="17" y="40"/>
                  </a:lnTo>
                  <a:lnTo>
                    <a:pt x="4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6" y="11"/>
                  </a:lnTo>
                  <a:lnTo>
                    <a:pt x="24" y="21"/>
                  </a:lnTo>
                  <a:lnTo>
                    <a:pt x="43" y="28"/>
                  </a:lnTo>
                  <a:lnTo>
                    <a:pt x="86" y="33"/>
                  </a:lnTo>
                  <a:lnTo>
                    <a:pt x="135" y="28"/>
                  </a:lnTo>
                  <a:lnTo>
                    <a:pt x="182" y="19"/>
                  </a:lnTo>
                  <a:lnTo>
                    <a:pt x="230" y="9"/>
                  </a:lnTo>
                  <a:lnTo>
                    <a:pt x="277" y="2"/>
                  </a:lnTo>
                  <a:lnTo>
                    <a:pt x="288" y="0"/>
                  </a:lnTo>
                  <a:lnTo>
                    <a:pt x="292" y="0"/>
                  </a:lnTo>
                  <a:lnTo>
                    <a:pt x="294" y="5"/>
                  </a:lnTo>
                </a:path>
              </a:pathLst>
            </a:custGeom>
            <a:solidFill>
              <a:srgbClr val="B3663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/>
          <p:nvPr/>
        </p:nvSpPr>
        <p:spPr>
          <a:xfrm>
            <a:off x="1028548" y="2343129"/>
            <a:ext cx="10134244" cy="335288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spcBef>
                <a:spcPct val="20000"/>
              </a:spcBef>
              <a:buNone/>
            </a:pPr>
            <a:endParaRPr lang="zh-CN" altLang="en-US" sz="1695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sp>
        <p:nvSpPr>
          <p:cNvPr id="2" name="Rectangle 3"/>
          <p:cNvSpPr txBox="1"/>
          <p:nvPr/>
        </p:nvSpPr>
        <p:spPr>
          <a:xfrm>
            <a:off x="713860" y="1398792"/>
            <a:ext cx="3497347" cy="616151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一、服务支持</a:t>
            </a:r>
          </a:p>
        </p:txBody>
      </p:sp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6885097" y="4397330"/>
            <a:ext cx="1008000" cy="1008000"/>
            <a:chOff x="7126514" y="2833914"/>
            <a:chExt cx="1190172" cy="1190172"/>
          </a:xfrm>
        </p:grpSpPr>
        <p:sp>
          <p:nvSpPr>
            <p:cNvPr id="9" name="椭圆 8"/>
            <p:cNvSpPr/>
            <p:nvPr>
              <p:custDataLst>
                <p:tags r:id="rId30"/>
              </p:custDataLst>
            </p:nvPr>
          </p:nvSpPr>
          <p:spPr>
            <a:xfrm>
              <a:off x="7126514" y="2833914"/>
              <a:ext cx="1190172" cy="1190172"/>
            </a:xfrm>
            <a:prstGeom prst="ellipse">
              <a:avLst/>
            </a:prstGeom>
            <a:solidFill>
              <a:srgbClr val="EED054"/>
            </a:solidFill>
            <a:ln>
              <a:noFill/>
            </a:ln>
          </p:spPr>
          <p:style>
            <a:lnRef idx="2">
              <a:srgbClr val="FE8A57">
                <a:shade val="50000"/>
              </a:srgbClr>
            </a:lnRef>
            <a:fillRef idx="1">
              <a:srgbClr val="FE8A57"/>
            </a:fillRef>
            <a:effectRef idx="0">
              <a:srgbClr val="FE8A57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2" name="KSO_Shape"/>
            <p:cNvSpPr/>
            <p:nvPr>
              <p:custDataLst>
                <p:tags r:id="rId31"/>
              </p:custDataLst>
            </p:nvPr>
          </p:nvSpPr>
          <p:spPr>
            <a:xfrm>
              <a:off x="7472170" y="3105754"/>
              <a:ext cx="498860" cy="646492"/>
            </a:xfrm>
            <a:custGeom>
              <a:avLst/>
              <a:gdLst>
                <a:gd name="connsiteX0" fmla="*/ 119442 w 2112807"/>
                <a:gd name="connsiteY0" fmla="*/ 0 h 3733939"/>
                <a:gd name="connsiteX1" fmla="*/ 238884 w 2112807"/>
                <a:gd name="connsiteY1" fmla="*/ 119442 h 3733939"/>
                <a:gd name="connsiteX2" fmla="*/ 165934 w 2112807"/>
                <a:gd name="connsiteY2" fmla="*/ 229498 h 3733939"/>
                <a:gd name="connsiteX3" fmla="*/ 142301 w 2112807"/>
                <a:gd name="connsiteY3" fmla="*/ 234269 h 3733939"/>
                <a:gd name="connsiteX4" fmla="*/ 142301 w 2112807"/>
                <a:gd name="connsiteY4" fmla="*/ 412408 h 3733939"/>
                <a:gd name="connsiteX5" fmla="*/ 159590 w 2112807"/>
                <a:gd name="connsiteY5" fmla="*/ 392780 h 3733939"/>
                <a:gd name="connsiteX6" fmla="*/ 2112807 w 2112807"/>
                <a:gd name="connsiteY6" fmla="*/ 464309 h 3733939"/>
                <a:gd name="connsiteX7" fmla="*/ 2112807 w 2112807"/>
                <a:gd name="connsiteY7" fmla="*/ 1976477 h 3733939"/>
                <a:gd name="connsiteX8" fmla="*/ 159590 w 2112807"/>
                <a:gd name="connsiteY8" fmla="*/ 1904948 h 3733939"/>
                <a:gd name="connsiteX9" fmla="*/ 142301 w 2112807"/>
                <a:gd name="connsiteY9" fmla="*/ 1924576 h 3733939"/>
                <a:gd name="connsiteX10" fmla="*/ 142301 w 2112807"/>
                <a:gd name="connsiteY10" fmla="*/ 3733939 h 3733939"/>
                <a:gd name="connsiteX11" fmla="*/ 96582 w 2112807"/>
                <a:gd name="connsiteY11" fmla="*/ 3733939 h 3733939"/>
                <a:gd name="connsiteX12" fmla="*/ 96582 w 2112807"/>
                <a:gd name="connsiteY12" fmla="*/ 234269 h 3733939"/>
                <a:gd name="connsiteX13" fmla="*/ 72950 w 2112807"/>
                <a:gd name="connsiteY13" fmla="*/ 229498 h 3733939"/>
                <a:gd name="connsiteX14" fmla="*/ 0 w 2112807"/>
                <a:gd name="connsiteY14" fmla="*/ 119442 h 3733939"/>
                <a:gd name="connsiteX15" fmla="*/ 119442 w 2112807"/>
                <a:gd name="connsiteY15" fmla="*/ 0 h 373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2807" h="3733939">
                  <a:moveTo>
                    <a:pt x="119442" y="0"/>
                  </a:moveTo>
                  <a:cubicBezTo>
                    <a:pt x="185408" y="0"/>
                    <a:pt x="238884" y="53476"/>
                    <a:pt x="238884" y="119442"/>
                  </a:cubicBezTo>
                  <a:cubicBezTo>
                    <a:pt x="238884" y="168916"/>
                    <a:pt x="208804" y="211365"/>
                    <a:pt x="165934" y="229498"/>
                  </a:cubicBezTo>
                  <a:lnTo>
                    <a:pt x="142301" y="234269"/>
                  </a:lnTo>
                  <a:lnTo>
                    <a:pt x="142301" y="412408"/>
                  </a:lnTo>
                  <a:lnTo>
                    <a:pt x="159590" y="392780"/>
                  </a:lnTo>
                  <a:cubicBezTo>
                    <a:pt x="810663" y="-273233"/>
                    <a:pt x="1461735" y="1278149"/>
                    <a:pt x="2112807" y="464309"/>
                  </a:cubicBezTo>
                  <a:lnTo>
                    <a:pt x="2112807" y="1976477"/>
                  </a:lnTo>
                  <a:cubicBezTo>
                    <a:pt x="1461735" y="2790317"/>
                    <a:pt x="810663" y="1238935"/>
                    <a:pt x="159590" y="1904948"/>
                  </a:cubicBezTo>
                  <a:lnTo>
                    <a:pt x="142301" y="1924576"/>
                  </a:lnTo>
                  <a:lnTo>
                    <a:pt x="142301" y="3733939"/>
                  </a:lnTo>
                  <a:lnTo>
                    <a:pt x="96582" y="3733939"/>
                  </a:lnTo>
                  <a:lnTo>
                    <a:pt x="96582" y="234269"/>
                  </a:lnTo>
                  <a:lnTo>
                    <a:pt x="72950" y="229498"/>
                  </a:lnTo>
                  <a:cubicBezTo>
                    <a:pt x="30080" y="211365"/>
                    <a:pt x="0" y="168916"/>
                    <a:pt x="0" y="119442"/>
                  </a:cubicBezTo>
                  <a:cubicBezTo>
                    <a:pt x="0" y="53476"/>
                    <a:pt x="53476" y="0"/>
                    <a:pt x="1194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style>
            <a:lnRef idx="2">
              <a:srgbClr val="FE8A57">
                <a:shade val="50000"/>
              </a:srgbClr>
            </a:lnRef>
            <a:fillRef idx="1">
              <a:srgbClr val="FE8A57"/>
            </a:fillRef>
            <a:effectRef idx="0">
              <a:srgbClr val="FE8A57"/>
            </a:effectRef>
            <a:fontRef idx="minor">
              <a:sysClr val="window" lastClr="FFFFFF"/>
            </a:fontRef>
          </p:style>
          <p:txBody>
            <a:bodyPr wrap="square" bIns="684000" anchor="ctr">
              <a:normAutofit fontScale="2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4169894" y="4364140"/>
            <a:ext cx="1008000" cy="1008000"/>
            <a:chOff x="3875314" y="2833914"/>
            <a:chExt cx="1190172" cy="1190172"/>
          </a:xfrm>
        </p:grpSpPr>
        <p:sp>
          <p:nvSpPr>
            <p:cNvPr id="7" name="椭圆 6"/>
            <p:cNvSpPr/>
            <p:nvPr>
              <p:custDataLst>
                <p:tags r:id="rId28"/>
              </p:custDataLst>
            </p:nvPr>
          </p:nvSpPr>
          <p:spPr>
            <a:xfrm>
              <a:off x="3875314" y="2833914"/>
              <a:ext cx="1190172" cy="1190172"/>
            </a:xfrm>
            <a:prstGeom prst="ellipse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rgbClr val="FE8A57">
                <a:shade val="50000"/>
              </a:srgbClr>
            </a:lnRef>
            <a:fillRef idx="1">
              <a:srgbClr val="FE8A57"/>
            </a:fillRef>
            <a:effectRef idx="0">
              <a:srgbClr val="FE8A57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3" name="KSO_Shape"/>
            <p:cNvSpPr/>
            <p:nvPr>
              <p:custDataLst>
                <p:tags r:id="rId29"/>
              </p:custDataLst>
            </p:nvPr>
          </p:nvSpPr>
          <p:spPr bwMode="auto">
            <a:xfrm rot="1800000">
              <a:off x="4253670" y="3032564"/>
              <a:ext cx="433460" cy="710590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3"/>
            </p:custDataLst>
          </p:nvPr>
        </p:nvGrpSpPr>
        <p:grpSpPr>
          <a:xfrm>
            <a:off x="5512771" y="2245052"/>
            <a:ext cx="1008000" cy="1008000"/>
            <a:chOff x="5500914" y="1297061"/>
            <a:chExt cx="1190172" cy="1190172"/>
          </a:xfrm>
        </p:grpSpPr>
        <p:sp>
          <p:nvSpPr>
            <p:cNvPr id="6" name="椭圆 5"/>
            <p:cNvSpPr/>
            <p:nvPr>
              <p:custDataLst>
                <p:tags r:id="rId26"/>
              </p:custDataLst>
            </p:nvPr>
          </p:nvSpPr>
          <p:spPr>
            <a:xfrm>
              <a:off x="5500914" y="1297061"/>
              <a:ext cx="1190172" cy="1190172"/>
            </a:xfrm>
            <a:prstGeom prst="ellipse">
              <a:avLst/>
            </a:prstGeom>
            <a:solidFill>
              <a:srgbClr val="FE8A57"/>
            </a:solidFill>
            <a:ln>
              <a:noFill/>
            </a:ln>
          </p:spPr>
          <p:style>
            <a:lnRef idx="2">
              <a:srgbClr val="FE8A57">
                <a:shade val="50000"/>
              </a:srgbClr>
            </a:lnRef>
            <a:fillRef idx="1">
              <a:srgbClr val="FE8A57"/>
            </a:fillRef>
            <a:effectRef idx="0">
              <a:srgbClr val="FE8A57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4" name="KSO_Shape"/>
            <p:cNvSpPr/>
            <p:nvPr>
              <p:custDataLst>
                <p:tags r:id="rId27"/>
              </p:custDataLst>
            </p:nvPr>
          </p:nvSpPr>
          <p:spPr bwMode="auto">
            <a:xfrm>
              <a:off x="5769675" y="1544962"/>
              <a:ext cx="652649" cy="664838"/>
            </a:xfrm>
            <a:custGeom>
              <a:avLst/>
              <a:gdLst>
                <a:gd name="T0" fmla="*/ 2147483646 w 4946"/>
                <a:gd name="T1" fmla="*/ 0 h 5041"/>
                <a:gd name="T2" fmla="*/ 2147483646 w 4946"/>
                <a:gd name="T3" fmla="*/ 2147483646 h 5041"/>
                <a:gd name="T4" fmla="*/ 2147483646 w 4946"/>
                <a:gd name="T5" fmla="*/ 2147483646 h 5041"/>
                <a:gd name="T6" fmla="*/ 2147483646 w 4946"/>
                <a:gd name="T7" fmla="*/ 2147483646 h 5041"/>
                <a:gd name="T8" fmla="*/ 2147483646 w 4946"/>
                <a:gd name="T9" fmla="*/ 2147483646 h 5041"/>
                <a:gd name="T10" fmla="*/ 2147483646 w 4946"/>
                <a:gd name="T11" fmla="*/ 2147483646 h 5041"/>
                <a:gd name="T12" fmla="*/ 2147483646 w 4946"/>
                <a:gd name="T13" fmla="*/ 2147483646 h 5041"/>
                <a:gd name="T14" fmla="*/ 2147483646 w 4946"/>
                <a:gd name="T15" fmla="*/ 2147483646 h 5041"/>
                <a:gd name="T16" fmla="*/ 2147483646 w 4946"/>
                <a:gd name="T17" fmla="*/ 2147483646 h 5041"/>
                <a:gd name="T18" fmla="*/ 2147483646 w 4946"/>
                <a:gd name="T19" fmla="*/ 2147483646 h 5041"/>
                <a:gd name="T20" fmla="*/ 2147483646 w 4946"/>
                <a:gd name="T21" fmla="*/ 2147483646 h 5041"/>
                <a:gd name="T22" fmla="*/ 2147483646 w 4946"/>
                <a:gd name="T23" fmla="*/ 2147483646 h 5041"/>
                <a:gd name="T24" fmla="*/ 2147483646 w 4946"/>
                <a:gd name="T25" fmla="*/ 2147483646 h 5041"/>
                <a:gd name="T26" fmla="*/ 2147483646 w 4946"/>
                <a:gd name="T27" fmla="*/ 2147483646 h 5041"/>
                <a:gd name="T28" fmla="*/ 2147483646 w 4946"/>
                <a:gd name="T29" fmla="*/ 2147483646 h 5041"/>
                <a:gd name="T30" fmla="*/ 2147483646 w 4946"/>
                <a:gd name="T31" fmla="*/ 2147483646 h 5041"/>
                <a:gd name="T32" fmla="*/ 2147483646 w 4946"/>
                <a:gd name="T33" fmla="*/ 2147483646 h 5041"/>
                <a:gd name="T34" fmla="*/ 2147483646 w 4946"/>
                <a:gd name="T35" fmla="*/ 2147483646 h 5041"/>
                <a:gd name="T36" fmla="*/ 2147483646 w 4946"/>
                <a:gd name="T37" fmla="*/ 2147483646 h 5041"/>
                <a:gd name="T38" fmla="*/ 2147483646 w 4946"/>
                <a:gd name="T39" fmla="*/ 2147483646 h 5041"/>
                <a:gd name="T40" fmla="*/ 2147483646 w 4946"/>
                <a:gd name="T41" fmla="*/ 2147483646 h 5041"/>
                <a:gd name="T42" fmla="*/ 2147483646 w 4946"/>
                <a:gd name="T43" fmla="*/ 2147483646 h 5041"/>
                <a:gd name="T44" fmla="*/ 2147483646 w 4946"/>
                <a:gd name="T45" fmla="*/ 2147483646 h 5041"/>
                <a:gd name="T46" fmla="*/ 2147483646 w 4946"/>
                <a:gd name="T47" fmla="*/ 2147483646 h 5041"/>
                <a:gd name="T48" fmla="*/ 2147483646 w 4946"/>
                <a:gd name="T49" fmla="*/ 2147483646 h 5041"/>
                <a:gd name="T50" fmla="*/ 2147483646 w 4946"/>
                <a:gd name="T51" fmla="*/ 2147483646 h 5041"/>
                <a:gd name="T52" fmla="*/ 2147483646 w 4946"/>
                <a:gd name="T53" fmla="*/ 2147483646 h 5041"/>
                <a:gd name="T54" fmla="*/ 0 w 4946"/>
                <a:gd name="T55" fmla="*/ 2147483646 h 5041"/>
                <a:gd name="T56" fmla="*/ 2147483646 w 4946"/>
                <a:gd name="T57" fmla="*/ 2147483646 h 5041"/>
                <a:gd name="T58" fmla="*/ 2147483646 w 4946"/>
                <a:gd name="T59" fmla="*/ 2147483646 h 5041"/>
                <a:gd name="T60" fmla="*/ 2147483646 w 4946"/>
                <a:gd name="T61" fmla="*/ 2147483646 h 5041"/>
                <a:gd name="T62" fmla="*/ 2147483646 w 4946"/>
                <a:gd name="T63" fmla="*/ 2147483646 h 5041"/>
                <a:gd name="T64" fmla="*/ 2147483646 w 4946"/>
                <a:gd name="T65" fmla="*/ 2147483646 h 5041"/>
                <a:gd name="T66" fmla="*/ 2147483646 w 4946"/>
                <a:gd name="T67" fmla="*/ 2147483646 h 5041"/>
                <a:gd name="T68" fmla="*/ 2147483646 w 4946"/>
                <a:gd name="T69" fmla="*/ 2147483646 h 5041"/>
                <a:gd name="T70" fmla="*/ 2147483646 w 4946"/>
                <a:gd name="T71" fmla="*/ 2147483646 h 5041"/>
                <a:gd name="T72" fmla="*/ 2147483646 w 4946"/>
                <a:gd name="T73" fmla="*/ 2147483646 h 5041"/>
                <a:gd name="T74" fmla="*/ 2147483646 w 4946"/>
                <a:gd name="T75" fmla="*/ 2147483646 h 5041"/>
                <a:gd name="T76" fmla="*/ 2147483646 w 4946"/>
                <a:gd name="T77" fmla="*/ 2147483646 h 5041"/>
                <a:gd name="T78" fmla="*/ 2147483646 w 4946"/>
                <a:gd name="T79" fmla="*/ 2147483646 h 5041"/>
                <a:gd name="T80" fmla="*/ 2147483646 w 4946"/>
                <a:gd name="T81" fmla="*/ 2147483646 h 5041"/>
                <a:gd name="T82" fmla="*/ 2147483646 w 4946"/>
                <a:gd name="T83" fmla="*/ 2147483646 h 5041"/>
                <a:gd name="T84" fmla="*/ 2147483646 w 4946"/>
                <a:gd name="T85" fmla="*/ 2147483646 h 5041"/>
                <a:gd name="T86" fmla="*/ 2147483646 w 4946"/>
                <a:gd name="T87" fmla="*/ 2147483646 h 5041"/>
                <a:gd name="T88" fmla="*/ 2147483646 w 4946"/>
                <a:gd name="T89" fmla="*/ 2147483646 h 5041"/>
                <a:gd name="T90" fmla="*/ 2147483646 w 4946"/>
                <a:gd name="T91" fmla="*/ 2147483646 h 5041"/>
                <a:gd name="T92" fmla="*/ 2147483646 w 4946"/>
                <a:gd name="T93" fmla="*/ 2147483646 h 5041"/>
                <a:gd name="T94" fmla="*/ 2147483646 w 4946"/>
                <a:gd name="T95" fmla="*/ 2147483646 h 5041"/>
                <a:gd name="T96" fmla="*/ 2147483646 w 4946"/>
                <a:gd name="T97" fmla="*/ 2147483646 h 5041"/>
                <a:gd name="T98" fmla="*/ 2147483646 w 4946"/>
                <a:gd name="T99" fmla="*/ 2147483646 h 5041"/>
                <a:gd name="T100" fmla="*/ 2147483646 w 4946"/>
                <a:gd name="T101" fmla="*/ 2147483646 h 5041"/>
                <a:gd name="T102" fmla="*/ 2147483646 w 4946"/>
                <a:gd name="T103" fmla="*/ 2147483646 h 5041"/>
                <a:gd name="T104" fmla="*/ 2147483646 w 4946"/>
                <a:gd name="T105" fmla="*/ 2147483646 h 5041"/>
                <a:gd name="T106" fmla="*/ 2147483646 w 4946"/>
                <a:gd name="T107" fmla="*/ 2147483646 h 5041"/>
                <a:gd name="T108" fmla="*/ 2147483646 w 4946"/>
                <a:gd name="T109" fmla="*/ 2147483646 h 5041"/>
                <a:gd name="T110" fmla="*/ 2147483646 w 4946"/>
                <a:gd name="T111" fmla="*/ 2147483646 h 5041"/>
                <a:gd name="T112" fmla="*/ 2147483646 w 4946"/>
                <a:gd name="T113" fmla="*/ 2147483646 h 5041"/>
                <a:gd name="T114" fmla="*/ 2147483646 w 4946"/>
                <a:gd name="T115" fmla="*/ 2147483646 h 5041"/>
                <a:gd name="T116" fmla="*/ 2147483646 w 4946"/>
                <a:gd name="T117" fmla="*/ 2147483646 h 50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946" h="5041">
                  <a:moveTo>
                    <a:pt x="4946" y="532"/>
                  </a:moveTo>
                  <a:lnTo>
                    <a:pt x="4534" y="270"/>
                  </a:lnTo>
                  <a:lnTo>
                    <a:pt x="4106" y="0"/>
                  </a:lnTo>
                  <a:lnTo>
                    <a:pt x="2142" y="3139"/>
                  </a:lnTo>
                  <a:lnTo>
                    <a:pt x="2117" y="3136"/>
                  </a:lnTo>
                  <a:lnTo>
                    <a:pt x="2091" y="3134"/>
                  </a:lnTo>
                  <a:lnTo>
                    <a:pt x="2066" y="3133"/>
                  </a:lnTo>
                  <a:lnTo>
                    <a:pt x="2039" y="3133"/>
                  </a:lnTo>
                  <a:lnTo>
                    <a:pt x="2014" y="3134"/>
                  </a:lnTo>
                  <a:lnTo>
                    <a:pt x="1989" y="3136"/>
                  </a:lnTo>
                  <a:lnTo>
                    <a:pt x="1963" y="3138"/>
                  </a:lnTo>
                  <a:lnTo>
                    <a:pt x="1938" y="3142"/>
                  </a:lnTo>
                  <a:lnTo>
                    <a:pt x="1912" y="3147"/>
                  </a:lnTo>
                  <a:lnTo>
                    <a:pt x="1888" y="3153"/>
                  </a:lnTo>
                  <a:lnTo>
                    <a:pt x="1862" y="3160"/>
                  </a:lnTo>
                  <a:lnTo>
                    <a:pt x="1838" y="3168"/>
                  </a:lnTo>
                  <a:lnTo>
                    <a:pt x="1813" y="3177"/>
                  </a:lnTo>
                  <a:lnTo>
                    <a:pt x="1789" y="3188"/>
                  </a:lnTo>
                  <a:lnTo>
                    <a:pt x="1765" y="3200"/>
                  </a:lnTo>
                  <a:lnTo>
                    <a:pt x="1742" y="3212"/>
                  </a:lnTo>
                  <a:lnTo>
                    <a:pt x="1719" y="3226"/>
                  </a:lnTo>
                  <a:lnTo>
                    <a:pt x="1695" y="3242"/>
                  </a:lnTo>
                  <a:lnTo>
                    <a:pt x="1673" y="3259"/>
                  </a:lnTo>
                  <a:lnTo>
                    <a:pt x="1651" y="3277"/>
                  </a:lnTo>
                  <a:lnTo>
                    <a:pt x="1629" y="3297"/>
                  </a:lnTo>
                  <a:lnTo>
                    <a:pt x="1609" y="3317"/>
                  </a:lnTo>
                  <a:lnTo>
                    <a:pt x="1587" y="3339"/>
                  </a:lnTo>
                  <a:lnTo>
                    <a:pt x="1568" y="3363"/>
                  </a:lnTo>
                  <a:lnTo>
                    <a:pt x="1547" y="3388"/>
                  </a:lnTo>
                  <a:lnTo>
                    <a:pt x="1529" y="3415"/>
                  </a:lnTo>
                  <a:lnTo>
                    <a:pt x="1510" y="3442"/>
                  </a:lnTo>
                  <a:lnTo>
                    <a:pt x="1492" y="3472"/>
                  </a:lnTo>
                  <a:lnTo>
                    <a:pt x="1475" y="3503"/>
                  </a:lnTo>
                  <a:lnTo>
                    <a:pt x="1459" y="3536"/>
                  </a:lnTo>
                  <a:lnTo>
                    <a:pt x="1442" y="3570"/>
                  </a:lnTo>
                  <a:lnTo>
                    <a:pt x="1427" y="3605"/>
                  </a:lnTo>
                  <a:lnTo>
                    <a:pt x="1411" y="3653"/>
                  </a:lnTo>
                  <a:lnTo>
                    <a:pt x="1393" y="3699"/>
                  </a:lnTo>
                  <a:lnTo>
                    <a:pt x="1373" y="3744"/>
                  </a:lnTo>
                  <a:lnTo>
                    <a:pt x="1354" y="3787"/>
                  </a:lnTo>
                  <a:lnTo>
                    <a:pt x="1332" y="3828"/>
                  </a:lnTo>
                  <a:lnTo>
                    <a:pt x="1311" y="3868"/>
                  </a:lnTo>
                  <a:lnTo>
                    <a:pt x="1289" y="3908"/>
                  </a:lnTo>
                  <a:lnTo>
                    <a:pt x="1265" y="3944"/>
                  </a:lnTo>
                  <a:lnTo>
                    <a:pt x="1241" y="3981"/>
                  </a:lnTo>
                  <a:lnTo>
                    <a:pt x="1216" y="4016"/>
                  </a:lnTo>
                  <a:lnTo>
                    <a:pt x="1191" y="4048"/>
                  </a:lnTo>
                  <a:lnTo>
                    <a:pt x="1165" y="4081"/>
                  </a:lnTo>
                  <a:lnTo>
                    <a:pt x="1139" y="4111"/>
                  </a:lnTo>
                  <a:lnTo>
                    <a:pt x="1111" y="4141"/>
                  </a:lnTo>
                  <a:lnTo>
                    <a:pt x="1084" y="4170"/>
                  </a:lnTo>
                  <a:lnTo>
                    <a:pt x="1056" y="4197"/>
                  </a:lnTo>
                  <a:lnTo>
                    <a:pt x="1028" y="4222"/>
                  </a:lnTo>
                  <a:lnTo>
                    <a:pt x="999" y="4248"/>
                  </a:lnTo>
                  <a:lnTo>
                    <a:pt x="970" y="4271"/>
                  </a:lnTo>
                  <a:lnTo>
                    <a:pt x="940" y="4295"/>
                  </a:lnTo>
                  <a:lnTo>
                    <a:pt x="911" y="4316"/>
                  </a:lnTo>
                  <a:lnTo>
                    <a:pt x="881" y="4337"/>
                  </a:lnTo>
                  <a:lnTo>
                    <a:pt x="852" y="4356"/>
                  </a:lnTo>
                  <a:lnTo>
                    <a:pt x="821" y="4375"/>
                  </a:lnTo>
                  <a:lnTo>
                    <a:pt x="792" y="4393"/>
                  </a:lnTo>
                  <a:lnTo>
                    <a:pt x="761" y="4410"/>
                  </a:lnTo>
                  <a:lnTo>
                    <a:pt x="731" y="4425"/>
                  </a:lnTo>
                  <a:lnTo>
                    <a:pt x="701" y="4440"/>
                  </a:lnTo>
                  <a:lnTo>
                    <a:pt x="671" y="4455"/>
                  </a:lnTo>
                  <a:lnTo>
                    <a:pt x="641" y="4468"/>
                  </a:lnTo>
                  <a:lnTo>
                    <a:pt x="611" y="4480"/>
                  </a:lnTo>
                  <a:lnTo>
                    <a:pt x="582" y="4492"/>
                  </a:lnTo>
                  <a:lnTo>
                    <a:pt x="524" y="4513"/>
                  </a:lnTo>
                  <a:lnTo>
                    <a:pt x="468" y="4531"/>
                  </a:lnTo>
                  <a:lnTo>
                    <a:pt x="413" y="4547"/>
                  </a:lnTo>
                  <a:lnTo>
                    <a:pt x="359" y="4561"/>
                  </a:lnTo>
                  <a:lnTo>
                    <a:pt x="309" y="4572"/>
                  </a:lnTo>
                  <a:lnTo>
                    <a:pt x="261" y="4581"/>
                  </a:lnTo>
                  <a:lnTo>
                    <a:pt x="215" y="4588"/>
                  </a:lnTo>
                  <a:lnTo>
                    <a:pt x="174" y="4594"/>
                  </a:lnTo>
                  <a:lnTo>
                    <a:pt x="135" y="4598"/>
                  </a:lnTo>
                  <a:lnTo>
                    <a:pt x="102" y="4601"/>
                  </a:lnTo>
                  <a:lnTo>
                    <a:pt x="72" y="4603"/>
                  </a:lnTo>
                  <a:lnTo>
                    <a:pt x="47" y="4604"/>
                  </a:lnTo>
                  <a:lnTo>
                    <a:pt x="12" y="4605"/>
                  </a:lnTo>
                  <a:lnTo>
                    <a:pt x="0" y="4605"/>
                  </a:lnTo>
                  <a:lnTo>
                    <a:pt x="17" y="4616"/>
                  </a:lnTo>
                  <a:lnTo>
                    <a:pt x="68" y="4645"/>
                  </a:lnTo>
                  <a:lnTo>
                    <a:pt x="105" y="4666"/>
                  </a:lnTo>
                  <a:lnTo>
                    <a:pt x="150" y="4689"/>
                  </a:lnTo>
                  <a:lnTo>
                    <a:pt x="201" y="4714"/>
                  </a:lnTo>
                  <a:lnTo>
                    <a:pt x="258" y="4743"/>
                  </a:lnTo>
                  <a:lnTo>
                    <a:pt x="321" y="4773"/>
                  </a:lnTo>
                  <a:lnTo>
                    <a:pt x="390" y="4802"/>
                  </a:lnTo>
                  <a:lnTo>
                    <a:pt x="466" y="4833"/>
                  </a:lnTo>
                  <a:lnTo>
                    <a:pt x="545" y="4863"/>
                  </a:lnTo>
                  <a:lnTo>
                    <a:pt x="587" y="4878"/>
                  </a:lnTo>
                  <a:lnTo>
                    <a:pt x="630" y="4893"/>
                  </a:lnTo>
                  <a:lnTo>
                    <a:pt x="673" y="4908"/>
                  </a:lnTo>
                  <a:lnTo>
                    <a:pt x="718" y="4921"/>
                  </a:lnTo>
                  <a:lnTo>
                    <a:pt x="764" y="4935"/>
                  </a:lnTo>
                  <a:lnTo>
                    <a:pt x="811" y="4949"/>
                  </a:lnTo>
                  <a:lnTo>
                    <a:pt x="858" y="4961"/>
                  </a:lnTo>
                  <a:lnTo>
                    <a:pt x="907" y="4973"/>
                  </a:lnTo>
                  <a:lnTo>
                    <a:pt x="956" y="4983"/>
                  </a:lnTo>
                  <a:lnTo>
                    <a:pt x="1006" y="4995"/>
                  </a:lnTo>
                  <a:lnTo>
                    <a:pt x="1057" y="5004"/>
                  </a:lnTo>
                  <a:lnTo>
                    <a:pt x="1108" y="5012"/>
                  </a:lnTo>
                  <a:lnTo>
                    <a:pt x="1160" y="5020"/>
                  </a:lnTo>
                  <a:lnTo>
                    <a:pt x="1213" y="5026"/>
                  </a:lnTo>
                  <a:lnTo>
                    <a:pt x="1266" y="5032"/>
                  </a:lnTo>
                  <a:lnTo>
                    <a:pt x="1320" y="5036"/>
                  </a:lnTo>
                  <a:lnTo>
                    <a:pt x="1374" y="5039"/>
                  </a:lnTo>
                  <a:lnTo>
                    <a:pt x="1429" y="5040"/>
                  </a:lnTo>
                  <a:lnTo>
                    <a:pt x="1484" y="5041"/>
                  </a:lnTo>
                  <a:lnTo>
                    <a:pt x="1539" y="5040"/>
                  </a:lnTo>
                  <a:lnTo>
                    <a:pt x="1594" y="5037"/>
                  </a:lnTo>
                  <a:lnTo>
                    <a:pt x="1650" y="5033"/>
                  </a:lnTo>
                  <a:lnTo>
                    <a:pt x="1706" y="5027"/>
                  </a:lnTo>
                  <a:lnTo>
                    <a:pt x="1762" y="5019"/>
                  </a:lnTo>
                  <a:lnTo>
                    <a:pt x="1818" y="5010"/>
                  </a:lnTo>
                  <a:lnTo>
                    <a:pt x="1874" y="4999"/>
                  </a:lnTo>
                  <a:lnTo>
                    <a:pt x="1930" y="4985"/>
                  </a:lnTo>
                  <a:lnTo>
                    <a:pt x="1986" y="4970"/>
                  </a:lnTo>
                  <a:lnTo>
                    <a:pt x="2043" y="4953"/>
                  </a:lnTo>
                  <a:lnTo>
                    <a:pt x="2099" y="4933"/>
                  </a:lnTo>
                  <a:lnTo>
                    <a:pt x="2155" y="4912"/>
                  </a:lnTo>
                  <a:lnTo>
                    <a:pt x="2210" y="4888"/>
                  </a:lnTo>
                  <a:lnTo>
                    <a:pt x="2265" y="4862"/>
                  </a:lnTo>
                  <a:lnTo>
                    <a:pt x="2320" y="4834"/>
                  </a:lnTo>
                  <a:lnTo>
                    <a:pt x="2375" y="4802"/>
                  </a:lnTo>
                  <a:lnTo>
                    <a:pt x="2429" y="4768"/>
                  </a:lnTo>
                  <a:lnTo>
                    <a:pt x="2455" y="4751"/>
                  </a:lnTo>
                  <a:lnTo>
                    <a:pt x="2482" y="4733"/>
                  </a:lnTo>
                  <a:lnTo>
                    <a:pt x="2508" y="4713"/>
                  </a:lnTo>
                  <a:lnTo>
                    <a:pt x="2535" y="4694"/>
                  </a:lnTo>
                  <a:lnTo>
                    <a:pt x="2561" y="4673"/>
                  </a:lnTo>
                  <a:lnTo>
                    <a:pt x="2588" y="4652"/>
                  </a:lnTo>
                  <a:lnTo>
                    <a:pt x="2614" y="4630"/>
                  </a:lnTo>
                  <a:lnTo>
                    <a:pt x="2639" y="4608"/>
                  </a:lnTo>
                  <a:lnTo>
                    <a:pt x="2661" y="4588"/>
                  </a:lnTo>
                  <a:lnTo>
                    <a:pt x="2681" y="4569"/>
                  </a:lnTo>
                  <a:lnTo>
                    <a:pt x="2701" y="4547"/>
                  </a:lnTo>
                  <a:lnTo>
                    <a:pt x="2719" y="4527"/>
                  </a:lnTo>
                  <a:lnTo>
                    <a:pt x="2737" y="4506"/>
                  </a:lnTo>
                  <a:lnTo>
                    <a:pt x="2755" y="4483"/>
                  </a:lnTo>
                  <a:lnTo>
                    <a:pt x="2771" y="4461"/>
                  </a:lnTo>
                  <a:lnTo>
                    <a:pt x="2786" y="4438"/>
                  </a:lnTo>
                  <a:lnTo>
                    <a:pt x="2800" y="4415"/>
                  </a:lnTo>
                  <a:lnTo>
                    <a:pt x="2815" y="4392"/>
                  </a:lnTo>
                  <a:lnTo>
                    <a:pt x="2827" y="4367"/>
                  </a:lnTo>
                  <a:lnTo>
                    <a:pt x="2839" y="4344"/>
                  </a:lnTo>
                  <a:lnTo>
                    <a:pt x="2850" y="4319"/>
                  </a:lnTo>
                  <a:lnTo>
                    <a:pt x="2861" y="4294"/>
                  </a:lnTo>
                  <a:lnTo>
                    <a:pt x="2871" y="4268"/>
                  </a:lnTo>
                  <a:lnTo>
                    <a:pt x="2880" y="4243"/>
                  </a:lnTo>
                  <a:lnTo>
                    <a:pt x="2887" y="4217"/>
                  </a:lnTo>
                  <a:lnTo>
                    <a:pt x="2894" y="4192"/>
                  </a:lnTo>
                  <a:lnTo>
                    <a:pt x="2900" y="4166"/>
                  </a:lnTo>
                  <a:lnTo>
                    <a:pt x="2906" y="4140"/>
                  </a:lnTo>
                  <a:lnTo>
                    <a:pt x="2910" y="4113"/>
                  </a:lnTo>
                  <a:lnTo>
                    <a:pt x="2915" y="4087"/>
                  </a:lnTo>
                  <a:lnTo>
                    <a:pt x="2918" y="4061"/>
                  </a:lnTo>
                  <a:lnTo>
                    <a:pt x="2919" y="4034"/>
                  </a:lnTo>
                  <a:lnTo>
                    <a:pt x="2921" y="4008"/>
                  </a:lnTo>
                  <a:lnTo>
                    <a:pt x="2921" y="3981"/>
                  </a:lnTo>
                  <a:lnTo>
                    <a:pt x="2920" y="3955"/>
                  </a:lnTo>
                  <a:lnTo>
                    <a:pt x="2919" y="3928"/>
                  </a:lnTo>
                  <a:lnTo>
                    <a:pt x="2917" y="3901"/>
                  </a:lnTo>
                  <a:lnTo>
                    <a:pt x="2912" y="3874"/>
                  </a:lnTo>
                  <a:lnTo>
                    <a:pt x="2909" y="3849"/>
                  </a:lnTo>
                  <a:lnTo>
                    <a:pt x="2904" y="3822"/>
                  </a:lnTo>
                  <a:lnTo>
                    <a:pt x="4946" y="532"/>
                  </a:lnTo>
                  <a:close/>
                  <a:moveTo>
                    <a:pt x="2479" y="3126"/>
                  </a:moveTo>
                  <a:lnTo>
                    <a:pt x="2732" y="2726"/>
                  </a:lnTo>
                  <a:lnTo>
                    <a:pt x="3096" y="2957"/>
                  </a:lnTo>
                  <a:lnTo>
                    <a:pt x="2842" y="3358"/>
                  </a:lnTo>
                  <a:lnTo>
                    <a:pt x="2479" y="312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4"/>
            </p:custDataLst>
          </p:nvPr>
        </p:nvGrpSpPr>
        <p:grpSpPr>
          <a:xfrm>
            <a:off x="5537414" y="3768915"/>
            <a:ext cx="1008000" cy="1008000"/>
            <a:chOff x="5638800" y="2971800"/>
            <a:chExt cx="914400" cy="914400"/>
          </a:xfrm>
        </p:grpSpPr>
        <p:sp>
          <p:nvSpPr>
            <p:cNvPr id="5" name="椭圆 4"/>
            <p:cNvSpPr/>
            <p:nvPr>
              <p:custDataLst>
                <p:tags r:id="rId24"/>
              </p:custDataLst>
            </p:nvPr>
          </p:nvSpPr>
          <p:spPr>
            <a:xfrm>
              <a:off x="5638800" y="2971800"/>
              <a:ext cx="914400" cy="91440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rgbClr val="FE8A57">
                <a:shade val="50000"/>
              </a:srgbClr>
            </a:lnRef>
            <a:fillRef idx="1">
              <a:srgbClr val="FE8A57"/>
            </a:fillRef>
            <a:effectRef idx="0">
              <a:srgbClr val="FE8A57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0" name="KSO_Shape"/>
            <p:cNvSpPr/>
            <p:nvPr>
              <p:custDataLst>
                <p:tags r:id="rId25"/>
              </p:custDataLst>
            </p:nvPr>
          </p:nvSpPr>
          <p:spPr bwMode="auto">
            <a:xfrm flipH="1">
              <a:off x="5934850" y="3249613"/>
              <a:ext cx="322300" cy="358774"/>
            </a:xfrm>
            <a:custGeom>
              <a:avLst/>
              <a:gdLst>
                <a:gd name="T0" fmla="*/ 324081616 w 7313"/>
                <a:gd name="T1" fmla="*/ 0 h 8141"/>
                <a:gd name="T2" fmla="*/ 339365365 w 7313"/>
                <a:gd name="T3" fmla="*/ 6789765 h 8141"/>
                <a:gd name="T4" fmla="*/ 339639393 w 7313"/>
                <a:gd name="T5" fmla="*/ 26009182 h 8141"/>
                <a:gd name="T6" fmla="*/ 326382416 w 7313"/>
                <a:gd name="T7" fmla="*/ 33127484 h 8141"/>
                <a:gd name="T8" fmla="*/ 340954068 w 7313"/>
                <a:gd name="T9" fmla="*/ 36139074 h 8141"/>
                <a:gd name="T10" fmla="*/ 364619402 w 7313"/>
                <a:gd name="T11" fmla="*/ 25187839 h 8141"/>
                <a:gd name="T12" fmla="*/ 386367247 w 7313"/>
                <a:gd name="T13" fmla="*/ 35591512 h 8141"/>
                <a:gd name="T14" fmla="*/ 395296418 w 7313"/>
                <a:gd name="T15" fmla="*/ 52018598 h 8141"/>
                <a:gd name="T16" fmla="*/ 400445838 w 7313"/>
                <a:gd name="T17" fmla="*/ 76604119 h 8141"/>
                <a:gd name="T18" fmla="*/ 386257496 w 7313"/>
                <a:gd name="T19" fmla="*/ 111593547 h 8141"/>
                <a:gd name="T20" fmla="*/ 345555668 w 7313"/>
                <a:gd name="T21" fmla="*/ 148663476 h 8141"/>
                <a:gd name="T22" fmla="*/ 311043908 w 7313"/>
                <a:gd name="T23" fmla="*/ 169525578 h 8141"/>
                <a:gd name="T24" fmla="*/ 317288969 w 7313"/>
                <a:gd name="T25" fmla="*/ 180531569 h 8141"/>
                <a:gd name="T26" fmla="*/ 326053864 w 7313"/>
                <a:gd name="T27" fmla="*/ 197177679 h 8141"/>
                <a:gd name="T28" fmla="*/ 312523094 w 7313"/>
                <a:gd name="T29" fmla="*/ 210154892 h 8141"/>
                <a:gd name="T30" fmla="*/ 284584946 w 7313"/>
                <a:gd name="T31" fmla="*/ 217985025 h 8141"/>
                <a:gd name="T32" fmla="*/ 253798179 w 7313"/>
                <a:gd name="T33" fmla="*/ 242515790 h 8141"/>
                <a:gd name="T34" fmla="*/ 237473548 w 7313"/>
                <a:gd name="T35" fmla="*/ 260530805 h 8141"/>
                <a:gd name="T36" fmla="*/ 245855132 w 7313"/>
                <a:gd name="T37" fmla="*/ 279093147 h 8141"/>
                <a:gd name="T38" fmla="*/ 233091217 w 7313"/>
                <a:gd name="T39" fmla="*/ 290975236 h 8141"/>
                <a:gd name="T40" fmla="*/ 229914045 w 7313"/>
                <a:gd name="T41" fmla="*/ 321529181 h 8141"/>
                <a:gd name="T42" fmla="*/ 254620027 w 7313"/>
                <a:gd name="T43" fmla="*/ 354656899 h 8141"/>
                <a:gd name="T44" fmla="*/ 266069032 w 7313"/>
                <a:gd name="T45" fmla="*/ 365827158 h 8141"/>
                <a:gd name="T46" fmla="*/ 282284147 w 7313"/>
                <a:gd name="T47" fmla="*/ 389974630 h 8141"/>
                <a:gd name="T48" fmla="*/ 284913498 w 7313"/>
                <a:gd name="T49" fmla="*/ 407441849 h 8141"/>
                <a:gd name="T50" fmla="*/ 290720256 w 7313"/>
                <a:gd name="T51" fmla="*/ 422061981 h 8141"/>
                <a:gd name="T52" fmla="*/ 274340866 w 7313"/>
                <a:gd name="T53" fmla="*/ 434984438 h 8141"/>
                <a:gd name="T54" fmla="*/ 211014586 w 7313"/>
                <a:gd name="T55" fmla="*/ 445552379 h 8141"/>
                <a:gd name="T56" fmla="*/ 137499219 w 7313"/>
                <a:gd name="T57" fmla="*/ 438324565 h 8141"/>
                <a:gd name="T58" fmla="*/ 111423568 w 7313"/>
                <a:gd name="T59" fmla="*/ 425894913 h 8141"/>
                <a:gd name="T60" fmla="*/ 115751374 w 7313"/>
                <a:gd name="T61" fmla="*/ 407551362 h 8141"/>
                <a:gd name="T62" fmla="*/ 118654753 w 7313"/>
                <a:gd name="T63" fmla="*/ 389810362 h 8141"/>
                <a:gd name="T64" fmla="*/ 134650599 w 7313"/>
                <a:gd name="T65" fmla="*/ 365443865 h 8141"/>
                <a:gd name="T66" fmla="*/ 146318873 w 7313"/>
                <a:gd name="T67" fmla="*/ 354383118 h 8141"/>
                <a:gd name="T68" fmla="*/ 170860579 w 7313"/>
                <a:gd name="T69" fmla="*/ 321310156 h 8141"/>
                <a:gd name="T70" fmla="*/ 165984952 w 7313"/>
                <a:gd name="T71" fmla="*/ 290372919 h 8141"/>
                <a:gd name="T72" fmla="*/ 154700223 w 7313"/>
                <a:gd name="T73" fmla="*/ 275479240 h 8141"/>
                <a:gd name="T74" fmla="*/ 165218097 w 7313"/>
                <a:gd name="T75" fmla="*/ 257354713 h 8141"/>
                <a:gd name="T76" fmla="*/ 145004197 w 7313"/>
                <a:gd name="T77" fmla="*/ 241475423 h 8141"/>
                <a:gd name="T78" fmla="*/ 114710492 w 7313"/>
                <a:gd name="T79" fmla="*/ 216287583 h 8141"/>
                <a:gd name="T80" fmla="*/ 88689599 w 7313"/>
                <a:gd name="T81" fmla="*/ 210319160 h 8141"/>
                <a:gd name="T82" fmla="*/ 75158829 w 7313"/>
                <a:gd name="T83" fmla="*/ 199203657 h 8141"/>
                <a:gd name="T84" fmla="*/ 81403890 w 7313"/>
                <a:gd name="T85" fmla="*/ 181900473 h 8141"/>
                <a:gd name="T86" fmla="*/ 92469585 w 7313"/>
                <a:gd name="T87" fmla="*/ 173796559 h 8141"/>
                <a:gd name="T88" fmla="*/ 63545314 w 7313"/>
                <a:gd name="T89" fmla="*/ 152934458 h 8141"/>
                <a:gd name="T90" fmla="*/ 18351404 w 7313"/>
                <a:gd name="T91" fmla="*/ 116904896 h 8141"/>
                <a:gd name="T92" fmla="*/ 602579 w 7313"/>
                <a:gd name="T93" fmla="*/ 79889490 h 8141"/>
                <a:gd name="T94" fmla="*/ 5039902 w 7313"/>
                <a:gd name="T95" fmla="*/ 52675672 h 8141"/>
                <a:gd name="T96" fmla="*/ 12654398 w 7313"/>
                <a:gd name="T97" fmla="*/ 39205653 h 8141"/>
                <a:gd name="T98" fmla="*/ 30896284 w 7313"/>
                <a:gd name="T99" fmla="*/ 25625889 h 8141"/>
                <a:gd name="T100" fmla="*/ 57026460 w 7313"/>
                <a:gd name="T101" fmla="*/ 32744191 h 8141"/>
                <a:gd name="T102" fmla="*/ 78171725 w 7313"/>
                <a:gd name="T103" fmla="*/ 41067363 h 8141"/>
                <a:gd name="T104" fmla="*/ 60751686 w 7313"/>
                <a:gd name="T105" fmla="*/ 25461620 h 8141"/>
                <a:gd name="T106" fmla="*/ 62559424 w 7313"/>
                <a:gd name="T107" fmla="*/ 5366105 h 8141"/>
                <a:gd name="T108" fmla="*/ 53246708 w 7313"/>
                <a:gd name="T109" fmla="*/ 102722814 h 8141"/>
                <a:gd name="T110" fmla="*/ 87046372 w 7313"/>
                <a:gd name="T111" fmla="*/ 132455649 h 8141"/>
                <a:gd name="T112" fmla="*/ 65079258 w 7313"/>
                <a:gd name="T113" fmla="*/ 79287172 h 8141"/>
                <a:gd name="T114" fmla="*/ 51164944 w 7313"/>
                <a:gd name="T115" fmla="*/ 85803156 h 8141"/>
                <a:gd name="T116" fmla="*/ 315042928 w 7313"/>
                <a:gd name="T117" fmla="*/ 102558545 h 8141"/>
                <a:gd name="T118" fmla="*/ 341228096 w 7313"/>
                <a:gd name="T119" fmla="*/ 111319533 h 8141"/>
                <a:gd name="T120" fmla="*/ 350759846 w 7313"/>
                <a:gd name="T121" fmla="*/ 89252795 h 8141"/>
                <a:gd name="T122" fmla="*/ 341611406 w 7313"/>
                <a:gd name="T123" fmla="*/ 79068147 h 81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313" h="8141">
                  <a:moveTo>
                    <a:pt x="1162" y="79"/>
                  </a:moveTo>
                  <a:lnTo>
                    <a:pt x="1162" y="79"/>
                  </a:lnTo>
                  <a:lnTo>
                    <a:pt x="1173" y="69"/>
                  </a:lnTo>
                  <a:lnTo>
                    <a:pt x="1185" y="60"/>
                  </a:lnTo>
                  <a:lnTo>
                    <a:pt x="1198" y="51"/>
                  </a:lnTo>
                  <a:lnTo>
                    <a:pt x="1211" y="42"/>
                  </a:lnTo>
                  <a:lnTo>
                    <a:pt x="1224" y="35"/>
                  </a:lnTo>
                  <a:lnTo>
                    <a:pt x="1238" y="28"/>
                  </a:lnTo>
                  <a:lnTo>
                    <a:pt x="1252" y="23"/>
                  </a:lnTo>
                  <a:lnTo>
                    <a:pt x="1266" y="17"/>
                  </a:lnTo>
                  <a:lnTo>
                    <a:pt x="1282" y="13"/>
                  </a:lnTo>
                  <a:lnTo>
                    <a:pt x="1296" y="10"/>
                  </a:lnTo>
                  <a:lnTo>
                    <a:pt x="1326" y="4"/>
                  </a:lnTo>
                  <a:lnTo>
                    <a:pt x="1357" y="1"/>
                  </a:lnTo>
                  <a:lnTo>
                    <a:pt x="1388" y="0"/>
                  </a:lnTo>
                  <a:lnTo>
                    <a:pt x="5916" y="0"/>
                  </a:lnTo>
                  <a:lnTo>
                    <a:pt x="5936" y="0"/>
                  </a:lnTo>
                  <a:lnTo>
                    <a:pt x="5954" y="0"/>
                  </a:lnTo>
                  <a:lnTo>
                    <a:pt x="5973" y="2"/>
                  </a:lnTo>
                  <a:lnTo>
                    <a:pt x="5992" y="4"/>
                  </a:lnTo>
                  <a:lnTo>
                    <a:pt x="6011" y="8"/>
                  </a:lnTo>
                  <a:lnTo>
                    <a:pt x="6029" y="13"/>
                  </a:lnTo>
                  <a:lnTo>
                    <a:pt x="6048" y="18"/>
                  </a:lnTo>
                  <a:lnTo>
                    <a:pt x="6065" y="25"/>
                  </a:lnTo>
                  <a:lnTo>
                    <a:pt x="6083" y="31"/>
                  </a:lnTo>
                  <a:lnTo>
                    <a:pt x="6099" y="40"/>
                  </a:lnTo>
                  <a:lnTo>
                    <a:pt x="6115" y="50"/>
                  </a:lnTo>
                  <a:lnTo>
                    <a:pt x="6132" y="61"/>
                  </a:lnTo>
                  <a:lnTo>
                    <a:pt x="6146" y="72"/>
                  </a:lnTo>
                  <a:lnTo>
                    <a:pt x="6160" y="85"/>
                  </a:lnTo>
                  <a:lnTo>
                    <a:pt x="6173" y="99"/>
                  </a:lnTo>
                  <a:lnTo>
                    <a:pt x="6186" y="113"/>
                  </a:lnTo>
                  <a:lnTo>
                    <a:pt x="6195" y="124"/>
                  </a:lnTo>
                  <a:lnTo>
                    <a:pt x="6202" y="136"/>
                  </a:lnTo>
                  <a:lnTo>
                    <a:pt x="6210" y="148"/>
                  </a:lnTo>
                  <a:lnTo>
                    <a:pt x="6216" y="160"/>
                  </a:lnTo>
                  <a:lnTo>
                    <a:pt x="6223" y="172"/>
                  </a:lnTo>
                  <a:lnTo>
                    <a:pt x="6228" y="185"/>
                  </a:lnTo>
                  <a:lnTo>
                    <a:pt x="6238" y="211"/>
                  </a:lnTo>
                  <a:lnTo>
                    <a:pt x="6245" y="237"/>
                  </a:lnTo>
                  <a:lnTo>
                    <a:pt x="6249" y="264"/>
                  </a:lnTo>
                  <a:lnTo>
                    <a:pt x="6251" y="292"/>
                  </a:lnTo>
                  <a:lnTo>
                    <a:pt x="6251" y="319"/>
                  </a:lnTo>
                  <a:lnTo>
                    <a:pt x="6249" y="348"/>
                  </a:lnTo>
                  <a:lnTo>
                    <a:pt x="6243" y="375"/>
                  </a:lnTo>
                  <a:lnTo>
                    <a:pt x="6236" y="401"/>
                  </a:lnTo>
                  <a:lnTo>
                    <a:pt x="6226" y="427"/>
                  </a:lnTo>
                  <a:lnTo>
                    <a:pt x="6221" y="439"/>
                  </a:lnTo>
                  <a:lnTo>
                    <a:pt x="6214" y="452"/>
                  </a:lnTo>
                  <a:lnTo>
                    <a:pt x="6208" y="464"/>
                  </a:lnTo>
                  <a:lnTo>
                    <a:pt x="6200" y="475"/>
                  </a:lnTo>
                  <a:lnTo>
                    <a:pt x="6191" y="487"/>
                  </a:lnTo>
                  <a:lnTo>
                    <a:pt x="6183" y="498"/>
                  </a:lnTo>
                  <a:lnTo>
                    <a:pt x="6173" y="508"/>
                  </a:lnTo>
                  <a:lnTo>
                    <a:pt x="6163" y="517"/>
                  </a:lnTo>
                  <a:lnTo>
                    <a:pt x="6151" y="530"/>
                  </a:lnTo>
                  <a:lnTo>
                    <a:pt x="6137" y="542"/>
                  </a:lnTo>
                  <a:lnTo>
                    <a:pt x="6123" y="552"/>
                  </a:lnTo>
                  <a:lnTo>
                    <a:pt x="6109" y="562"/>
                  </a:lnTo>
                  <a:lnTo>
                    <a:pt x="6093" y="571"/>
                  </a:lnTo>
                  <a:lnTo>
                    <a:pt x="6077" y="578"/>
                  </a:lnTo>
                  <a:lnTo>
                    <a:pt x="6061" y="585"/>
                  </a:lnTo>
                  <a:lnTo>
                    <a:pt x="6045" y="590"/>
                  </a:lnTo>
                  <a:lnTo>
                    <a:pt x="6027" y="594"/>
                  </a:lnTo>
                  <a:lnTo>
                    <a:pt x="6010" y="599"/>
                  </a:lnTo>
                  <a:lnTo>
                    <a:pt x="5992" y="602"/>
                  </a:lnTo>
                  <a:lnTo>
                    <a:pt x="5975" y="604"/>
                  </a:lnTo>
                  <a:lnTo>
                    <a:pt x="5958" y="605"/>
                  </a:lnTo>
                  <a:lnTo>
                    <a:pt x="5939" y="606"/>
                  </a:lnTo>
                  <a:lnTo>
                    <a:pt x="5922" y="606"/>
                  </a:lnTo>
                  <a:lnTo>
                    <a:pt x="5904" y="606"/>
                  </a:lnTo>
                  <a:lnTo>
                    <a:pt x="5870" y="894"/>
                  </a:lnTo>
                  <a:lnTo>
                    <a:pt x="5908" y="876"/>
                  </a:lnTo>
                  <a:lnTo>
                    <a:pt x="5947" y="858"/>
                  </a:lnTo>
                  <a:lnTo>
                    <a:pt x="5985" y="840"/>
                  </a:lnTo>
                  <a:lnTo>
                    <a:pt x="6024" y="824"/>
                  </a:lnTo>
                  <a:lnTo>
                    <a:pt x="6103" y="793"/>
                  </a:lnTo>
                  <a:lnTo>
                    <a:pt x="6183" y="764"/>
                  </a:lnTo>
                  <a:lnTo>
                    <a:pt x="6186" y="750"/>
                  </a:lnTo>
                  <a:lnTo>
                    <a:pt x="6189" y="737"/>
                  </a:lnTo>
                  <a:lnTo>
                    <a:pt x="6199" y="710"/>
                  </a:lnTo>
                  <a:lnTo>
                    <a:pt x="6210" y="685"/>
                  </a:lnTo>
                  <a:lnTo>
                    <a:pt x="6224" y="660"/>
                  </a:lnTo>
                  <a:lnTo>
                    <a:pt x="6239" y="637"/>
                  </a:lnTo>
                  <a:lnTo>
                    <a:pt x="6255" y="615"/>
                  </a:lnTo>
                  <a:lnTo>
                    <a:pt x="6274" y="594"/>
                  </a:lnTo>
                  <a:lnTo>
                    <a:pt x="6295" y="576"/>
                  </a:lnTo>
                  <a:lnTo>
                    <a:pt x="6316" y="558"/>
                  </a:lnTo>
                  <a:lnTo>
                    <a:pt x="6339" y="541"/>
                  </a:lnTo>
                  <a:lnTo>
                    <a:pt x="6363" y="527"/>
                  </a:lnTo>
                  <a:lnTo>
                    <a:pt x="6387" y="514"/>
                  </a:lnTo>
                  <a:lnTo>
                    <a:pt x="6413" y="502"/>
                  </a:lnTo>
                  <a:lnTo>
                    <a:pt x="6439" y="491"/>
                  </a:lnTo>
                  <a:lnTo>
                    <a:pt x="6465" y="483"/>
                  </a:lnTo>
                  <a:lnTo>
                    <a:pt x="6492" y="476"/>
                  </a:lnTo>
                  <a:lnTo>
                    <a:pt x="6524" y="469"/>
                  </a:lnTo>
                  <a:lnTo>
                    <a:pt x="6556" y="465"/>
                  </a:lnTo>
                  <a:lnTo>
                    <a:pt x="6590" y="462"/>
                  </a:lnTo>
                  <a:lnTo>
                    <a:pt x="6623" y="460"/>
                  </a:lnTo>
                  <a:lnTo>
                    <a:pt x="6656" y="460"/>
                  </a:lnTo>
                  <a:lnTo>
                    <a:pt x="6690" y="461"/>
                  </a:lnTo>
                  <a:lnTo>
                    <a:pt x="6723" y="464"/>
                  </a:lnTo>
                  <a:lnTo>
                    <a:pt x="6755" y="469"/>
                  </a:lnTo>
                  <a:lnTo>
                    <a:pt x="6788" y="476"/>
                  </a:lnTo>
                  <a:lnTo>
                    <a:pt x="6820" y="485"/>
                  </a:lnTo>
                  <a:lnTo>
                    <a:pt x="6851" y="496"/>
                  </a:lnTo>
                  <a:lnTo>
                    <a:pt x="6881" y="508"/>
                  </a:lnTo>
                  <a:lnTo>
                    <a:pt x="6911" y="523"/>
                  </a:lnTo>
                  <a:lnTo>
                    <a:pt x="6939" y="539"/>
                  </a:lnTo>
                  <a:lnTo>
                    <a:pt x="6966" y="559"/>
                  </a:lnTo>
                  <a:lnTo>
                    <a:pt x="6979" y="568"/>
                  </a:lnTo>
                  <a:lnTo>
                    <a:pt x="6992" y="579"/>
                  </a:lnTo>
                  <a:lnTo>
                    <a:pt x="7006" y="592"/>
                  </a:lnTo>
                  <a:lnTo>
                    <a:pt x="7020" y="605"/>
                  </a:lnTo>
                  <a:lnTo>
                    <a:pt x="7031" y="619"/>
                  </a:lnTo>
                  <a:lnTo>
                    <a:pt x="7043" y="635"/>
                  </a:lnTo>
                  <a:lnTo>
                    <a:pt x="7053" y="650"/>
                  </a:lnTo>
                  <a:lnTo>
                    <a:pt x="7063" y="666"/>
                  </a:lnTo>
                  <a:lnTo>
                    <a:pt x="7072" y="683"/>
                  </a:lnTo>
                  <a:lnTo>
                    <a:pt x="7079" y="700"/>
                  </a:lnTo>
                  <a:lnTo>
                    <a:pt x="7086" y="717"/>
                  </a:lnTo>
                  <a:lnTo>
                    <a:pt x="7091" y="736"/>
                  </a:lnTo>
                  <a:lnTo>
                    <a:pt x="7095" y="753"/>
                  </a:lnTo>
                  <a:lnTo>
                    <a:pt x="7098" y="772"/>
                  </a:lnTo>
                  <a:lnTo>
                    <a:pt x="7100" y="791"/>
                  </a:lnTo>
                  <a:lnTo>
                    <a:pt x="7100" y="810"/>
                  </a:lnTo>
                  <a:lnTo>
                    <a:pt x="7099" y="828"/>
                  </a:lnTo>
                  <a:lnTo>
                    <a:pt x="7097" y="848"/>
                  </a:lnTo>
                  <a:lnTo>
                    <a:pt x="7121" y="864"/>
                  </a:lnTo>
                  <a:lnTo>
                    <a:pt x="7143" y="881"/>
                  </a:lnTo>
                  <a:lnTo>
                    <a:pt x="7165" y="899"/>
                  </a:lnTo>
                  <a:lnTo>
                    <a:pt x="7187" y="918"/>
                  </a:lnTo>
                  <a:lnTo>
                    <a:pt x="7206" y="939"/>
                  </a:lnTo>
                  <a:lnTo>
                    <a:pt x="7216" y="950"/>
                  </a:lnTo>
                  <a:lnTo>
                    <a:pt x="7225" y="961"/>
                  </a:lnTo>
                  <a:lnTo>
                    <a:pt x="7233" y="973"/>
                  </a:lnTo>
                  <a:lnTo>
                    <a:pt x="7240" y="985"/>
                  </a:lnTo>
                  <a:lnTo>
                    <a:pt x="7247" y="998"/>
                  </a:lnTo>
                  <a:lnTo>
                    <a:pt x="7253" y="1011"/>
                  </a:lnTo>
                  <a:lnTo>
                    <a:pt x="7265" y="1041"/>
                  </a:lnTo>
                  <a:lnTo>
                    <a:pt x="7276" y="1073"/>
                  </a:lnTo>
                  <a:lnTo>
                    <a:pt x="7285" y="1104"/>
                  </a:lnTo>
                  <a:lnTo>
                    <a:pt x="7293" y="1137"/>
                  </a:lnTo>
                  <a:lnTo>
                    <a:pt x="7300" y="1168"/>
                  </a:lnTo>
                  <a:lnTo>
                    <a:pt x="7305" y="1201"/>
                  </a:lnTo>
                  <a:lnTo>
                    <a:pt x="7309" y="1234"/>
                  </a:lnTo>
                  <a:lnTo>
                    <a:pt x="7312" y="1267"/>
                  </a:lnTo>
                  <a:lnTo>
                    <a:pt x="7313" y="1300"/>
                  </a:lnTo>
                  <a:lnTo>
                    <a:pt x="7313" y="1333"/>
                  </a:lnTo>
                  <a:lnTo>
                    <a:pt x="7312" y="1366"/>
                  </a:lnTo>
                  <a:lnTo>
                    <a:pt x="7310" y="1399"/>
                  </a:lnTo>
                  <a:lnTo>
                    <a:pt x="7306" y="1431"/>
                  </a:lnTo>
                  <a:lnTo>
                    <a:pt x="7302" y="1465"/>
                  </a:lnTo>
                  <a:lnTo>
                    <a:pt x="7297" y="1498"/>
                  </a:lnTo>
                  <a:lnTo>
                    <a:pt x="7290" y="1529"/>
                  </a:lnTo>
                  <a:lnTo>
                    <a:pt x="7279" y="1572"/>
                  </a:lnTo>
                  <a:lnTo>
                    <a:pt x="7267" y="1614"/>
                  </a:lnTo>
                  <a:lnTo>
                    <a:pt x="7254" y="1655"/>
                  </a:lnTo>
                  <a:lnTo>
                    <a:pt x="7239" y="1696"/>
                  </a:lnTo>
                  <a:lnTo>
                    <a:pt x="7223" y="1736"/>
                  </a:lnTo>
                  <a:lnTo>
                    <a:pt x="7205" y="1776"/>
                  </a:lnTo>
                  <a:lnTo>
                    <a:pt x="7187" y="1815"/>
                  </a:lnTo>
                  <a:lnTo>
                    <a:pt x="7166" y="1853"/>
                  </a:lnTo>
                  <a:lnTo>
                    <a:pt x="7146" y="1891"/>
                  </a:lnTo>
                  <a:lnTo>
                    <a:pt x="7123" y="1929"/>
                  </a:lnTo>
                  <a:lnTo>
                    <a:pt x="7100" y="1966"/>
                  </a:lnTo>
                  <a:lnTo>
                    <a:pt x="7076" y="2002"/>
                  </a:lnTo>
                  <a:lnTo>
                    <a:pt x="7051" y="2038"/>
                  </a:lnTo>
                  <a:lnTo>
                    <a:pt x="7026" y="2073"/>
                  </a:lnTo>
                  <a:lnTo>
                    <a:pt x="7000" y="2108"/>
                  </a:lnTo>
                  <a:lnTo>
                    <a:pt x="6973" y="2142"/>
                  </a:lnTo>
                  <a:lnTo>
                    <a:pt x="6933" y="2190"/>
                  </a:lnTo>
                  <a:lnTo>
                    <a:pt x="6891" y="2237"/>
                  </a:lnTo>
                  <a:lnTo>
                    <a:pt x="6848" y="2284"/>
                  </a:lnTo>
                  <a:lnTo>
                    <a:pt x="6804" y="2329"/>
                  </a:lnTo>
                  <a:lnTo>
                    <a:pt x="6759" y="2373"/>
                  </a:lnTo>
                  <a:lnTo>
                    <a:pt x="6713" y="2416"/>
                  </a:lnTo>
                  <a:lnTo>
                    <a:pt x="6666" y="2458"/>
                  </a:lnTo>
                  <a:lnTo>
                    <a:pt x="6617" y="2499"/>
                  </a:lnTo>
                  <a:lnTo>
                    <a:pt x="6568" y="2538"/>
                  </a:lnTo>
                  <a:lnTo>
                    <a:pt x="6518" y="2576"/>
                  </a:lnTo>
                  <a:lnTo>
                    <a:pt x="6467" y="2613"/>
                  </a:lnTo>
                  <a:lnTo>
                    <a:pt x="6415" y="2649"/>
                  </a:lnTo>
                  <a:lnTo>
                    <a:pt x="6362" y="2683"/>
                  </a:lnTo>
                  <a:lnTo>
                    <a:pt x="6308" y="2715"/>
                  </a:lnTo>
                  <a:lnTo>
                    <a:pt x="6253" y="2746"/>
                  </a:lnTo>
                  <a:lnTo>
                    <a:pt x="6198" y="2775"/>
                  </a:lnTo>
                  <a:lnTo>
                    <a:pt x="6129" y="2805"/>
                  </a:lnTo>
                  <a:lnTo>
                    <a:pt x="6062" y="2837"/>
                  </a:lnTo>
                  <a:lnTo>
                    <a:pt x="5995" y="2869"/>
                  </a:lnTo>
                  <a:lnTo>
                    <a:pt x="5962" y="2887"/>
                  </a:lnTo>
                  <a:lnTo>
                    <a:pt x="5928" y="2905"/>
                  </a:lnTo>
                  <a:lnTo>
                    <a:pt x="5897" y="2924"/>
                  </a:lnTo>
                  <a:lnTo>
                    <a:pt x="5865" y="2943"/>
                  </a:lnTo>
                  <a:lnTo>
                    <a:pt x="5834" y="2964"/>
                  </a:lnTo>
                  <a:lnTo>
                    <a:pt x="5803" y="2986"/>
                  </a:lnTo>
                  <a:lnTo>
                    <a:pt x="5774" y="3008"/>
                  </a:lnTo>
                  <a:lnTo>
                    <a:pt x="5745" y="3031"/>
                  </a:lnTo>
                  <a:lnTo>
                    <a:pt x="5717" y="3056"/>
                  </a:lnTo>
                  <a:lnTo>
                    <a:pt x="5690" y="3083"/>
                  </a:lnTo>
                  <a:lnTo>
                    <a:pt x="5678" y="3096"/>
                  </a:lnTo>
                  <a:lnTo>
                    <a:pt x="5666" y="3109"/>
                  </a:lnTo>
                  <a:lnTo>
                    <a:pt x="5657" y="3123"/>
                  </a:lnTo>
                  <a:lnTo>
                    <a:pt x="5647" y="3138"/>
                  </a:lnTo>
                  <a:lnTo>
                    <a:pt x="5638" y="3153"/>
                  </a:lnTo>
                  <a:lnTo>
                    <a:pt x="5629" y="3169"/>
                  </a:lnTo>
                  <a:lnTo>
                    <a:pt x="5615" y="3201"/>
                  </a:lnTo>
                  <a:lnTo>
                    <a:pt x="5623" y="3210"/>
                  </a:lnTo>
                  <a:lnTo>
                    <a:pt x="5632" y="3217"/>
                  </a:lnTo>
                  <a:lnTo>
                    <a:pt x="5640" y="3224"/>
                  </a:lnTo>
                  <a:lnTo>
                    <a:pt x="5650" y="3229"/>
                  </a:lnTo>
                  <a:lnTo>
                    <a:pt x="5670" y="3240"/>
                  </a:lnTo>
                  <a:lnTo>
                    <a:pt x="5690" y="3250"/>
                  </a:lnTo>
                  <a:lnTo>
                    <a:pt x="5733" y="3266"/>
                  </a:lnTo>
                  <a:lnTo>
                    <a:pt x="5753" y="3275"/>
                  </a:lnTo>
                  <a:lnTo>
                    <a:pt x="5773" y="3286"/>
                  </a:lnTo>
                  <a:lnTo>
                    <a:pt x="5792" y="3297"/>
                  </a:lnTo>
                  <a:lnTo>
                    <a:pt x="5810" y="3309"/>
                  </a:lnTo>
                  <a:lnTo>
                    <a:pt x="5828" y="3321"/>
                  </a:lnTo>
                  <a:lnTo>
                    <a:pt x="5845" y="3335"/>
                  </a:lnTo>
                  <a:lnTo>
                    <a:pt x="5861" y="3350"/>
                  </a:lnTo>
                  <a:lnTo>
                    <a:pt x="5876" y="3365"/>
                  </a:lnTo>
                  <a:lnTo>
                    <a:pt x="5890" y="3381"/>
                  </a:lnTo>
                  <a:lnTo>
                    <a:pt x="5903" y="3399"/>
                  </a:lnTo>
                  <a:lnTo>
                    <a:pt x="5915" y="3417"/>
                  </a:lnTo>
                  <a:lnTo>
                    <a:pt x="5926" y="3437"/>
                  </a:lnTo>
                  <a:lnTo>
                    <a:pt x="5935" y="3456"/>
                  </a:lnTo>
                  <a:lnTo>
                    <a:pt x="5942" y="3476"/>
                  </a:lnTo>
                  <a:lnTo>
                    <a:pt x="5948" y="3497"/>
                  </a:lnTo>
                  <a:lnTo>
                    <a:pt x="5952" y="3518"/>
                  </a:lnTo>
                  <a:lnTo>
                    <a:pt x="5954" y="3540"/>
                  </a:lnTo>
                  <a:lnTo>
                    <a:pt x="5954" y="3563"/>
                  </a:lnTo>
                  <a:lnTo>
                    <a:pt x="5954" y="3581"/>
                  </a:lnTo>
                  <a:lnTo>
                    <a:pt x="5952" y="3601"/>
                  </a:lnTo>
                  <a:lnTo>
                    <a:pt x="5948" y="3619"/>
                  </a:lnTo>
                  <a:lnTo>
                    <a:pt x="5943" y="3637"/>
                  </a:lnTo>
                  <a:lnTo>
                    <a:pt x="5936" y="3654"/>
                  </a:lnTo>
                  <a:lnTo>
                    <a:pt x="5928" y="3672"/>
                  </a:lnTo>
                  <a:lnTo>
                    <a:pt x="5918" y="3687"/>
                  </a:lnTo>
                  <a:lnTo>
                    <a:pt x="5909" y="3703"/>
                  </a:lnTo>
                  <a:lnTo>
                    <a:pt x="5897" y="3717"/>
                  </a:lnTo>
                  <a:lnTo>
                    <a:pt x="5884" y="3733"/>
                  </a:lnTo>
                  <a:lnTo>
                    <a:pt x="5871" y="3746"/>
                  </a:lnTo>
                  <a:lnTo>
                    <a:pt x="5857" y="3758"/>
                  </a:lnTo>
                  <a:lnTo>
                    <a:pt x="5841" y="3769"/>
                  </a:lnTo>
                  <a:lnTo>
                    <a:pt x="5826" y="3780"/>
                  </a:lnTo>
                  <a:lnTo>
                    <a:pt x="5810" y="3791"/>
                  </a:lnTo>
                  <a:lnTo>
                    <a:pt x="5793" y="3800"/>
                  </a:lnTo>
                  <a:lnTo>
                    <a:pt x="5765" y="3814"/>
                  </a:lnTo>
                  <a:lnTo>
                    <a:pt x="5735" y="3827"/>
                  </a:lnTo>
                  <a:lnTo>
                    <a:pt x="5705" y="3838"/>
                  </a:lnTo>
                  <a:lnTo>
                    <a:pt x="5675" y="3848"/>
                  </a:lnTo>
                  <a:lnTo>
                    <a:pt x="5643" y="3856"/>
                  </a:lnTo>
                  <a:lnTo>
                    <a:pt x="5612" y="3863"/>
                  </a:lnTo>
                  <a:lnTo>
                    <a:pt x="5580" y="3868"/>
                  </a:lnTo>
                  <a:lnTo>
                    <a:pt x="5549" y="3873"/>
                  </a:lnTo>
                  <a:lnTo>
                    <a:pt x="5517" y="3875"/>
                  </a:lnTo>
                  <a:lnTo>
                    <a:pt x="5485" y="3877"/>
                  </a:lnTo>
                  <a:lnTo>
                    <a:pt x="5452" y="3876"/>
                  </a:lnTo>
                  <a:lnTo>
                    <a:pt x="5421" y="3875"/>
                  </a:lnTo>
                  <a:lnTo>
                    <a:pt x="5388" y="3872"/>
                  </a:lnTo>
                  <a:lnTo>
                    <a:pt x="5357" y="3867"/>
                  </a:lnTo>
                  <a:lnTo>
                    <a:pt x="5325" y="3862"/>
                  </a:lnTo>
                  <a:lnTo>
                    <a:pt x="5293" y="3855"/>
                  </a:lnTo>
                  <a:lnTo>
                    <a:pt x="5270" y="3888"/>
                  </a:lnTo>
                  <a:lnTo>
                    <a:pt x="5246" y="3919"/>
                  </a:lnTo>
                  <a:lnTo>
                    <a:pt x="5221" y="3951"/>
                  </a:lnTo>
                  <a:lnTo>
                    <a:pt x="5195" y="3981"/>
                  </a:lnTo>
                  <a:lnTo>
                    <a:pt x="5168" y="4012"/>
                  </a:lnTo>
                  <a:lnTo>
                    <a:pt x="5141" y="4042"/>
                  </a:lnTo>
                  <a:lnTo>
                    <a:pt x="5114" y="4071"/>
                  </a:lnTo>
                  <a:lnTo>
                    <a:pt x="5086" y="4100"/>
                  </a:lnTo>
                  <a:lnTo>
                    <a:pt x="5057" y="4127"/>
                  </a:lnTo>
                  <a:lnTo>
                    <a:pt x="5027" y="4155"/>
                  </a:lnTo>
                  <a:lnTo>
                    <a:pt x="4997" y="4181"/>
                  </a:lnTo>
                  <a:lnTo>
                    <a:pt x="4966" y="4208"/>
                  </a:lnTo>
                  <a:lnTo>
                    <a:pt x="4935" y="4233"/>
                  </a:lnTo>
                  <a:lnTo>
                    <a:pt x="4903" y="4258"/>
                  </a:lnTo>
                  <a:lnTo>
                    <a:pt x="4871" y="4281"/>
                  </a:lnTo>
                  <a:lnTo>
                    <a:pt x="4838" y="4305"/>
                  </a:lnTo>
                  <a:lnTo>
                    <a:pt x="4805" y="4327"/>
                  </a:lnTo>
                  <a:lnTo>
                    <a:pt x="4772" y="4350"/>
                  </a:lnTo>
                  <a:lnTo>
                    <a:pt x="4737" y="4371"/>
                  </a:lnTo>
                  <a:lnTo>
                    <a:pt x="4702" y="4391"/>
                  </a:lnTo>
                  <a:lnTo>
                    <a:pt x="4667" y="4411"/>
                  </a:lnTo>
                  <a:lnTo>
                    <a:pt x="4633" y="4429"/>
                  </a:lnTo>
                  <a:lnTo>
                    <a:pt x="4597" y="4448"/>
                  </a:lnTo>
                  <a:lnTo>
                    <a:pt x="4560" y="4465"/>
                  </a:lnTo>
                  <a:lnTo>
                    <a:pt x="4524" y="4483"/>
                  </a:lnTo>
                  <a:lnTo>
                    <a:pt x="4487" y="4498"/>
                  </a:lnTo>
                  <a:lnTo>
                    <a:pt x="4449" y="4513"/>
                  </a:lnTo>
                  <a:lnTo>
                    <a:pt x="4412" y="4527"/>
                  </a:lnTo>
                  <a:lnTo>
                    <a:pt x="4374" y="4540"/>
                  </a:lnTo>
                  <a:lnTo>
                    <a:pt x="4336" y="4553"/>
                  </a:lnTo>
                  <a:lnTo>
                    <a:pt x="4297" y="4565"/>
                  </a:lnTo>
                  <a:lnTo>
                    <a:pt x="4259" y="4576"/>
                  </a:lnTo>
                  <a:lnTo>
                    <a:pt x="4270" y="4665"/>
                  </a:lnTo>
                  <a:lnTo>
                    <a:pt x="4285" y="4683"/>
                  </a:lnTo>
                  <a:lnTo>
                    <a:pt x="4299" y="4700"/>
                  </a:lnTo>
                  <a:lnTo>
                    <a:pt x="4312" y="4718"/>
                  </a:lnTo>
                  <a:lnTo>
                    <a:pt x="4324" y="4737"/>
                  </a:lnTo>
                  <a:lnTo>
                    <a:pt x="4335" y="4758"/>
                  </a:lnTo>
                  <a:lnTo>
                    <a:pt x="4343" y="4778"/>
                  </a:lnTo>
                  <a:lnTo>
                    <a:pt x="4350" y="4800"/>
                  </a:lnTo>
                  <a:lnTo>
                    <a:pt x="4354" y="4823"/>
                  </a:lnTo>
                  <a:lnTo>
                    <a:pt x="4375" y="4836"/>
                  </a:lnTo>
                  <a:lnTo>
                    <a:pt x="4396" y="4851"/>
                  </a:lnTo>
                  <a:lnTo>
                    <a:pt x="4413" y="4867"/>
                  </a:lnTo>
                  <a:lnTo>
                    <a:pt x="4430" y="4887"/>
                  </a:lnTo>
                  <a:lnTo>
                    <a:pt x="4445" y="4906"/>
                  </a:lnTo>
                  <a:lnTo>
                    <a:pt x="4458" y="4928"/>
                  </a:lnTo>
                  <a:lnTo>
                    <a:pt x="4470" y="4951"/>
                  </a:lnTo>
                  <a:lnTo>
                    <a:pt x="4478" y="4974"/>
                  </a:lnTo>
                  <a:lnTo>
                    <a:pt x="4485" y="4998"/>
                  </a:lnTo>
                  <a:lnTo>
                    <a:pt x="4489" y="5023"/>
                  </a:lnTo>
                  <a:lnTo>
                    <a:pt x="4491" y="5047"/>
                  </a:lnTo>
                  <a:lnTo>
                    <a:pt x="4491" y="5072"/>
                  </a:lnTo>
                  <a:lnTo>
                    <a:pt x="4489" y="5084"/>
                  </a:lnTo>
                  <a:lnTo>
                    <a:pt x="4488" y="5097"/>
                  </a:lnTo>
                  <a:lnTo>
                    <a:pt x="4485" y="5109"/>
                  </a:lnTo>
                  <a:lnTo>
                    <a:pt x="4482" y="5121"/>
                  </a:lnTo>
                  <a:lnTo>
                    <a:pt x="4478" y="5133"/>
                  </a:lnTo>
                  <a:lnTo>
                    <a:pt x="4473" y="5144"/>
                  </a:lnTo>
                  <a:lnTo>
                    <a:pt x="4467" y="5155"/>
                  </a:lnTo>
                  <a:lnTo>
                    <a:pt x="4462" y="5167"/>
                  </a:lnTo>
                  <a:lnTo>
                    <a:pt x="4448" y="5187"/>
                  </a:lnTo>
                  <a:lnTo>
                    <a:pt x="4433" y="5204"/>
                  </a:lnTo>
                  <a:lnTo>
                    <a:pt x="4416" y="5221"/>
                  </a:lnTo>
                  <a:lnTo>
                    <a:pt x="4399" y="5237"/>
                  </a:lnTo>
                  <a:lnTo>
                    <a:pt x="4380" y="5250"/>
                  </a:lnTo>
                  <a:lnTo>
                    <a:pt x="4361" y="5263"/>
                  </a:lnTo>
                  <a:lnTo>
                    <a:pt x="4341" y="5275"/>
                  </a:lnTo>
                  <a:lnTo>
                    <a:pt x="4321" y="5286"/>
                  </a:lnTo>
                  <a:lnTo>
                    <a:pt x="4299" y="5297"/>
                  </a:lnTo>
                  <a:lnTo>
                    <a:pt x="4277" y="5305"/>
                  </a:lnTo>
                  <a:lnTo>
                    <a:pt x="4255" y="5314"/>
                  </a:lnTo>
                  <a:lnTo>
                    <a:pt x="4233" y="5323"/>
                  </a:lnTo>
                  <a:lnTo>
                    <a:pt x="4188" y="5337"/>
                  </a:lnTo>
                  <a:lnTo>
                    <a:pt x="4143" y="5351"/>
                  </a:lnTo>
                  <a:lnTo>
                    <a:pt x="4146" y="5384"/>
                  </a:lnTo>
                  <a:lnTo>
                    <a:pt x="4148" y="5416"/>
                  </a:lnTo>
                  <a:lnTo>
                    <a:pt x="4149" y="5483"/>
                  </a:lnTo>
                  <a:lnTo>
                    <a:pt x="4150" y="5549"/>
                  </a:lnTo>
                  <a:lnTo>
                    <a:pt x="4151" y="5614"/>
                  </a:lnTo>
                  <a:lnTo>
                    <a:pt x="4153" y="5648"/>
                  </a:lnTo>
                  <a:lnTo>
                    <a:pt x="4155" y="5680"/>
                  </a:lnTo>
                  <a:lnTo>
                    <a:pt x="4159" y="5713"/>
                  </a:lnTo>
                  <a:lnTo>
                    <a:pt x="4163" y="5744"/>
                  </a:lnTo>
                  <a:lnTo>
                    <a:pt x="4170" y="5777"/>
                  </a:lnTo>
                  <a:lnTo>
                    <a:pt x="4177" y="5809"/>
                  </a:lnTo>
                  <a:lnTo>
                    <a:pt x="4186" y="5840"/>
                  </a:lnTo>
                  <a:lnTo>
                    <a:pt x="4197" y="5872"/>
                  </a:lnTo>
                  <a:lnTo>
                    <a:pt x="4214" y="5915"/>
                  </a:lnTo>
                  <a:lnTo>
                    <a:pt x="4234" y="5959"/>
                  </a:lnTo>
                  <a:lnTo>
                    <a:pt x="4254" y="6000"/>
                  </a:lnTo>
                  <a:lnTo>
                    <a:pt x="4277" y="6040"/>
                  </a:lnTo>
                  <a:lnTo>
                    <a:pt x="4301" y="6080"/>
                  </a:lnTo>
                  <a:lnTo>
                    <a:pt x="4327" y="6119"/>
                  </a:lnTo>
                  <a:lnTo>
                    <a:pt x="4353" y="6158"/>
                  </a:lnTo>
                  <a:lnTo>
                    <a:pt x="4382" y="6194"/>
                  </a:lnTo>
                  <a:lnTo>
                    <a:pt x="4411" y="6231"/>
                  </a:lnTo>
                  <a:lnTo>
                    <a:pt x="4441" y="6266"/>
                  </a:lnTo>
                  <a:lnTo>
                    <a:pt x="4472" y="6302"/>
                  </a:lnTo>
                  <a:lnTo>
                    <a:pt x="4504" y="6336"/>
                  </a:lnTo>
                  <a:lnTo>
                    <a:pt x="4536" y="6369"/>
                  </a:lnTo>
                  <a:lnTo>
                    <a:pt x="4570" y="6402"/>
                  </a:lnTo>
                  <a:lnTo>
                    <a:pt x="4603" y="6435"/>
                  </a:lnTo>
                  <a:lnTo>
                    <a:pt x="4637" y="6466"/>
                  </a:lnTo>
                  <a:lnTo>
                    <a:pt x="4648" y="6477"/>
                  </a:lnTo>
                  <a:lnTo>
                    <a:pt x="4660" y="6486"/>
                  </a:lnTo>
                  <a:lnTo>
                    <a:pt x="4673" y="6494"/>
                  </a:lnTo>
                  <a:lnTo>
                    <a:pt x="4686" y="6503"/>
                  </a:lnTo>
                  <a:lnTo>
                    <a:pt x="4712" y="6517"/>
                  </a:lnTo>
                  <a:lnTo>
                    <a:pt x="4739" y="6531"/>
                  </a:lnTo>
                  <a:lnTo>
                    <a:pt x="4765" y="6547"/>
                  </a:lnTo>
                  <a:lnTo>
                    <a:pt x="4778" y="6555"/>
                  </a:lnTo>
                  <a:lnTo>
                    <a:pt x="4790" y="6564"/>
                  </a:lnTo>
                  <a:lnTo>
                    <a:pt x="4802" y="6573"/>
                  </a:lnTo>
                  <a:lnTo>
                    <a:pt x="4813" y="6584"/>
                  </a:lnTo>
                  <a:lnTo>
                    <a:pt x="4823" y="6596"/>
                  </a:lnTo>
                  <a:lnTo>
                    <a:pt x="4832" y="6608"/>
                  </a:lnTo>
                  <a:lnTo>
                    <a:pt x="4840" y="6622"/>
                  </a:lnTo>
                  <a:lnTo>
                    <a:pt x="4847" y="6637"/>
                  </a:lnTo>
                  <a:lnTo>
                    <a:pt x="4852" y="6651"/>
                  </a:lnTo>
                  <a:lnTo>
                    <a:pt x="4855" y="6666"/>
                  </a:lnTo>
                  <a:lnTo>
                    <a:pt x="4857" y="6681"/>
                  </a:lnTo>
                  <a:lnTo>
                    <a:pt x="4858" y="6698"/>
                  </a:lnTo>
                  <a:lnTo>
                    <a:pt x="4857" y="6713"/>
                  </a:lnTo>
                  <a:lnTo>
                    <a:pt x="4855" y="6728"/>
                  </a:lnTo>
                  <a:lnTo>
                    <a:pt x="4852" y="6744"/>
                  </a:lnTo>
                  <a:lnTo>
                    <a:pt x="4849" y="6760"/>
                  </a:lnTo>
                  <a:lnTo>
                    <a:pt x="4841" y="6791"/>
                  </a:lnTo>
                  <a:lnTo>
                    <a:pt x="4833" y="6823"/>
                  </a:lnTo>
                  <a:lnTo>
                    <a:pt x="4825" y="6852"/>
                  </a:lnTo>
                  <a:lnTo>
                    <a:pt x="4865" y="6886"/>
                  </a:lnTo>
                  <a:lnTo>
                    <a:pt x="4908" y="6918"/>
                  </a:lnTo>
                  <a:lnTo>
                    <a:pt x="4992" y="6983"/>
                  </a:lnTo>
                  <a:lnTo>
                    <a:pt x="5035" y="7015"/>
                  </a:lnTo>
                  <a:lnTo>
                    <a:pt x="5076" y="7049"/>
                  </a:lnTo>
                  <a:lnTo>
                    <a:pt x="5096" y="7066"/>
                  </a:lnTo>
                  <a:lnTo>
                    <a:pt x="5115" y="7084"/>
                  </a:lnTo>
                  <a:lnTo>
                    <a:pt x="5135" y="7103"/>
                  </a:lnTo>
                  <a:lnTo>
                    <a:pt x="5153" y="7122"/>
                  </a:lnTo>
                  <a:lnTo>
                    <a:pt x="5166" y="7138"/>
                  </a:lnTo>
                  <a:lnTo>
                    <a:pt x="5179" y="7155"/>
                  </a:lnTo>
                  <a:lnTo>
                    <a:pt x="5189" y="7174"/>
                  </a:lnTo>
                  <a:lnTo>
                    <a:pt x="5198" y="7193"/>
                  </a:lnTo>
                  <a:lnTo>
                    <a:pt x="5205" y="7213"/>
                  </a:lnTo>
                  <a:lnTo>
                    <a:pt x="5211" y="7233"/>
                  </a:lnTo>
                  <a:lnTo>
                    <a:pt x="5215" y="7253"/>
                  </a:lnTo>
                  <a:lnTo>
                    <a:pt x="5218" y="7274"/>
                  </a:lnTo>
                  <a:lnTo>
                    <a:pt x="5220" y="7294"/>
                  </a:lnTo>
                  <a:lnTo>
                    <a:pt x="5221" y="7316"/>
                  </a:lnTo>
                  <a:lnTo>
                    <a:pt x="5220" y="7337"/>
                  </a:lnTo>
                  <a:lnTo>
                    <a:pt x="5217" y="7359"/>
                  </a:lnTo>
                  <a:lnTo>
                    <a:pt x="5215" y="7379"/>
                  </a:lnTo>
                  <a:lnTo>
                    <a:pt x="5211" y="7401"/>
                  </a:lnTo>
                  <a:lnTo>
                    <a:pt x="5207" y="7422"/>
                  </a:lnTo>
                  <a:lnTo>
                    <a:pt x="5201" y="7441"/>
                  </a:lnTo>
                  <a:lnTo>
                    <a:pt x="5214" y="7453"/>
                  </a:lnTo>
                  <a:lnTo>
                    <a:pt x="5227" y="7465"/>
                  </a:lnTo>
                  <a:lnTo>
                    <a:pt x="5239" y="7478"/>
                  </a:lnTo>
                  <a:lnTo>
                    <a:pt x="5250" y="7492"/>
                  </a:lnTo>
                  <a:lnTo>
                    <a:pt x="5261" y="7506"/>
                  </a:lnTo>
                  <a:lnTo>
                    <a:pt x="5270" y="7522"/>
                  </a:lnTo>
                  <a:lnTo>
                    <a:pt x="5279" y="7537"/>
                  </a:lnTo>
                  <a:lnTo>
                    <a:pt x="5287" y="7552"/>
                  </a:lnTo>
                  <a:lnTo>
                    <a:pt x="5293" y="7568"/>
                  </a:lnTo>
                  <a:lnTo>
                    <a:pt x="5299" y="7585"/>
                  </a:lnTo>
                  <a:lnTo>
                    <a:pt x="5304" y="7602"/>
                  </a:lnTo>
                  <a:lnTo>
                    <a:pt x="5308" y="7619"/>
                  </a:lnTo>
                  <a:lnTo>
                    <a:pt x="5310" y="7637"/>
                  </a:lnTo>
                  <a:lnTo>
                    <a:pt x="5311" y="7654"/>
                  </a:lnTo>
                  <a:lnTo>
                    <a:pt x="5310" y="7672"/>
                  </a:lnTo>
                  <a:lnTo>
                    <a:pt x="5308" y="7689"/>
                  </a:lnTo>
                  <a:lnTo>
                    <a:pt x="5307" y="7708"/>
                  </a:lnTo>
                  <a:lnTo>
                    <a:pt x="5303" y="7725"/>
                  </a:lnTo>
                  <a:lnTo>
                    <a:pt x="5298" y="7741"/>
                  </a:lnTo>
                  <a:lnTo>
                    <a:pt x="5291" y="7756"/>
                  </a:lnTo>
                  <a:lnTo>
                    <a:pt x="5284" y="7771"/>
                  </a:lnTo>
                  <a:lnTo>
                    <a:pt x="5274" y="7785"/>
                  </a:lnTo>
                  <a:lnTo>
                    <a:pt x="5264" y="7798"/>
                  </a:lnTo>
                  <a:lnTo>
                    <a:pt x="5252" y="7811"/>
                  </a:lnTo>
                  <a:lnTo>
                    <a:pt x="5240" y="7823"/>
                  </a:lnTo>
                  <a:lnTo>
                    <a:pt x="5227" y="7834"/>
                  </a:lnTo>
                  <a:lnTo>
                    <a:pt x="5213" y="7844"/>
                  </a:lnTo>
                  <a:lnTo>
                    <a:pt x="5199" y="7854"/>
                  </a:lnTo>
                  <a:lnTo>
                    <a:pt x="5170" y="7873"/>
                  </a:lnTo>
                  <a:lnTo>
                    <a:pt x="5140" y="7888"/>
                  </a:lnTo>
                  <a:lnTo>
                    <a:pt x="5108" y="7904"/>
                  </a:lnTo>
                  <a:lnTo>
                    <a:pt x="5074" y="7918"/>
                  </a:lnTo>
                  <a:lnTo>
                    <a:pt x="5041" y="7931"/>
                  </a:lnTo>
                  <a:lnTo>
                    <a:pt x="5008" y="7944"/>
                  </a:lnTo>
                  <a:lnTo>
                    <a:pt x="4974" y="7956"/>
                  </a:lnTo>
                  <a:lnTo>
                    <a:pt x="4939" y="7968"/>
                  </a:lnTo>
                  <a:lnTo>
                    <a:pt x="4904" y="7978"/>
                  </a:lnTo>
                  <a:lnTo>
                    <a:pt x="4870" y="7988"/>
                  </a:lnTo>
                  <a:lnTo>
                    <a:pt x="4800" y="8006"/>
                  </a:lnTo>
                  <a:lnTo>
                    <a:pt x="4730" y="8023"/>
                  </a:lnTo>
                  <a:lnTo>
                    <a:pt x="4660" y="8038"/>
                  </a:lnTo>
                  <a:lnTo>
                    <a:pt x="4589" y="8052"/>
                  </a:lnTo>
                  <a:lnTo>
                    <a:pt x="4508" y="8066"/>
                  </a:lnTo>
                  <a:lnTo>
                    <a:pt x="4426" y="8079"/>
                  </a:lnTo>
                  <a:lnTo>
                    <a:pt x="4345" y="8091"/>
                  </a:lnTo>
                  <a:lnTo>
                    <a:pt x="4263" y="8102"/>
                  </a:lnTo>
                  <a:lnTo>
                    <a:pt x="4180" y="8112"/>
                  </a:lnTo>
                  <a:lnTo>
                    <a:pt x="4099" y="8119"/>
                  </a:lnTo>
                  <a:lnTo>
                    <a:pt x="4016" y="8127"/>
                  </a:lnTo>
                  <a:lnTo>
                    <a:pt x="3935" y="8133"/>
                  </a:lnTo>
                  <a:lnTo>
                    <a:pt x="3852" y="8137"/>
                  </a:lnTo>
                  <a:lnTo>
                    <a:pt x="3770" y="8140"/>
                  </a:lnTo>
                  <a:lnTo>
                    <a:pt x="3687" y="8141"/>
                  </a:lnTo>
                  <a:lnTo>
                    <a:pt x="3604" y="8141"/>
                  </a:lnTo>
                  <a:lnTo>
                    <a:pt x="3522" y="8139"/>
                  </a:lnTo>
                  <a:lnTo>
                    <a:pt x="3439" y="8136"/>
                  </a:lnTo>
                  <a:lnTo>
                    <a:pt x="3358" y="8131"/>
                  </a:lnTo>
                  <a:lnTo>
                    <a:pt x="3275" y="8125"/>
                  </a:lnTo>
                  <a:lnTo>
                    <a:pt x="3157" y="8113"/>
                  </a:lnTo>
                  <a:lnTo>
                    <a:pt x="3038" y="8100"/>
                  </a:lnTo>
                  <a:lnTo>
                    <a:pt x="2920" y="8085"/>
                  </a:lnTo>
                  <a:lnTo>
                    <a:pt x="2860" y="8076"/>
                  </a:lnTo>
                  <a:lnTo>
                    <a:pt x="2801" y="8066"/>
                  </a:lnTo>
                  <a:lnTo>
                    <a:pt x="2742" y="8055"/>
                  </a:lnTo>
                  <a:lnTo>
                    <a:pt x="2684" y="8044"/>
                  </a:lnTo>
                  <a:lnTo>
                    <a:pt x="2626" y="8033"/>
                  </a:lnTo>
                  <a:lnTo>
                    <a:pt x="2567" y="8019"/>
                  </a:lnTo>
                  <a:lnTo>
                    <a:pt x="2510" y="8005"/>
                  </a:lnTo>
                  <a:lnTo>
                    <a:pt x="2452" y="7990"/>
                  </a:lnTo>
                  <a:lnTo>
                    <a:pt x="2395" y="7974"/>
                  </a:lnTo>
                  <a:lnTo>
                    <a:pt x="2338" y="7955"/>
                  </a:lnTo>
                  <a:lnTo>
                    <a:pt x="2296" y="7940"/>
                  </a:lnTo>
                  <a:lnTo>
                    <a:pt x="2254" y="7925"/>
                  </a:lnTo>
                  <a:lnTo>
                    <a:pt x="2213" y="7908"/>
                  </a:lnTo>
                  <a:lnTo>
                    <a:pt x="2192" y="7898"/>
                  </a:lnTo>
                  <a:lnTo>
                    <a:pt x="2172" y="7888"/>
                  </a:lnTo>
                  <a:lnTo>
                    <a:pt x="2152" y="7877"/>
                  </a:lnTo>
                  <a:lnTo>
                    <a:pt x="2134" y="7866"/>
                  </a:lnTo>
                  <a:lnTo>
                    <a:pt x="2115" y="7853"/>
                  </a:lnTo>
                  <a:lnTo>
                    <a:pt x="2097" y="7840"/>
                  </a:lnTo>
                  <a:lnTo>
                    <a:pt x="2080" y="7826"/>
                  </a:lnTo>
                  <a:lnTo>
                    <a:pt x="2064" y="7811"/>
                  </a:lnTo>
                  <a:lnTo>
                    <a:pt x="2049" y="7796"/>
                  </a:lnTo>
                  <a:lnTo>
                    <a:pt x="2034" y="7778"/>
                  </a:lnTo>
                  <a:lnTo>
                    <a:pt x="2028" y="7767"/>
                  </a:lnTo>
                  <a:lnTo>
                    <a:pt x="2023" y="7756"/>
                  </a:lnTo>
                  <a:lnTo>
                    <a:pt x="2014" y="7735"/>
                  </a:lnTo>
                  <a:lnTo>
                    <a:pt x="2009" y="7712"/>
                  </a:lnTo>
                  <a:lnTo>
                    <a:pt x="2005" y="7689"/>
                  </a:lnTo>
                  <a:lnTo>
                    <a:pt x="2003" y="7666"/>
                  </a:lnTo>
                  <a:lnTo>
                    <a:pt x="2004" y="7642"/>
                  </a:lnTo>
                  <a:lnTo>
                    <a:pt x="2008" y="7619"/>
                  </a:lnTo>
                  <a:lnTo>
                    <a:pt x="2012" y="7597"/>
                  </a:lnTo>
                  <a:lnTo>
                    <a:pt x="2019" y="7575"/>
                  </a:lnTo>
                  <a:lnTo>
                    <a:pt x="2027" y="7553"/>
                  </a:lnTo>
                  <a:lnTo>
                    <a:pt x="2038" y="7533"/>
                  </a:lnTo>
                  <a:lnTo>
                    <a:pt x="2050" y="7512"/>
                  </a:lnTo>
                  <a:lnTo>
                    <a:pt x="2063" y="7492"/>
                  </a:lnTo>
                  <a:lnTo>
                    <a:pt x="2078" y="7475"/>
                  </a:lnTo>
                  <a:lnTo>
                    <a:pt x="2095" y="7459"/>
                  </a:lnTo>
                  <a:lnTo>
                    <a:pt x="2113" y="7443"/>
                  </a:lnTo>
                  <a:lnTo>
                    <a:pt x="2108" y="7424"/>
                  </a:lnTo>
                  <a:lnTo>
                    <a:pt x="2103" y="7404"/>
                  </a:lnTo>
                  <a:lnTo>
                    <a:pt x="2100" y="7385"/>
                  </a:lnTo>
                  <a:lnTo>
                    <a:pt x="2097" y="7365"/>
                  </a:lnTo>
                  <a:lnTo>
                    <a:pt x="2095" y="7346"/>
                  </a:lnTo>
                  <a:lnTo>
                    <a:pt x="2094" y="7326"/>
                  </a:lnTo>
                  <a:lnTo>
                    <a:pt x="2094" y="7306"/>
                  </a:lnTo>
                  <a:lnTo>
                    <a:pt x="2095" y="7286"/>
                  </a:lnTo>
                  <a:lnTo>
                    <a:pt x="2097" y="7266"/>
                  </a:lnTo>
                  <a:lnTo>
                    <a:pt x="2099" y="7247"/>
                  </a:lnTo>
                  <a:lnTo>
                    <a:pt x="2104" y="7228"/>
                  </a:lnTo>
                  <a:lnTo>
                    <a:pt x="2110" y="7210"/>
                  </a:lnTo>
                  <a:lnTo>
                    <a:pt x="2116" y="7191"/>
                  </a:lnTo>
                  <a:lnTo>
                    <a:pt x="2125" y="7174"/>
                  </a:lnTo>
                  <a:lnTo>
                    <a:pt x="2136" y="7156"/>
                  </a:lnTo>
                  <a:lnTo>
                    <a:pt x="2148" y="7140"/>
                  </a:lnTo>
                  <a:lnTo>
                    <a:pt x="2166" y="7119"/>
                  </a:lnTo>
                  <a:lnTo>
                    <a:pt x="2185" y="7099"/>
                  </a:lnTo>
                  <a:lnTo>
                    <a:pt x="2205" y="7079"/>
                  </a:lnTo>
                  <a:lnTo>
                    <a:pt x="2226" y="7061"/>
                  </a:lnTo>
                  <a:lnTo>
                    <a:pt x="2247" y="7042"/>
                  </a:lnTo>
                  <a:lnTo>
                    <a:pt x="2269" y="7025"/>
                  </a:lnTo>
                  <a:lnTo>
                    <a:pt x="2312" y="6990"/>
                  </a:lnTo>
                  <a:lnTo>
                    <a:pt x="2402" y="6923"/>
                  </a:lnTo>
                  <a:lnTo>
                    <a:pt x="2446" y="6889"/>
                  </a:lnTo>
                  <a:lnTo>
                    <a:pt x="2489" y="6853"/>
                  </a:lnTo>
                  <a:lnTo>
                    <a:pt x="2483" y="6824"/>
                  </a:lnTo>
                  <a:lnTo>
                    <a:pt x="2474" y="6794"/>
                  </a:lnTo>
                  <a:lnTo>
                    <a:pt x="2466" y="6764"/>
                  </a:lnTo>
                  <a:lnTo>
                    <a:pt x="2460" y="6734"/>
                  </a:lnTo>
                  <a:lnTo>
                    <a:pt x="2458" y="6718"/>
                  </a:lnTo>
                  <a:lnTo>
                    <a:pt x="2457" y="6703"/>
                  </a:lnTo>
                  <a:lnTo>
                    <a:pt x="2457" y="6688"/>
                  </a:lnTo>
                  <a:lnTo>
                    <a:pt x="2458" y="6674"/>
                  </a:lnTo>
                  <a:lnTo>
                    <a:pt x="2460" y="6659"/>
                  </a:lnTo>
                  <a:lnTo>
                    <a:pt x="2464" y="6644"/>
                  </a:lnTo>
                  <a:lnTo>
                    <a:pt x="2470" y="6630"/>
                  </a:lnTo>
                  <a:lnTo>
                    <a:pt x="2477" y="6616"/>
                  </a:lnTo>
                  <a:lnTo>
                    <a:pt x="2486" y="6602"/>
                  </a:lnTo>
                  <a:lnTo>
                    <a:pt x="2495" y="6590"/>
                  </a:lnTo>
                  <a:lnTo>
                    <a:pt x="2505" y="6579"/>
                  </a:lnTo>
                  <a:lnTo>
                    <a:pt x="2516" y="6569"/>
                  </a:lnTo>
                  <a:lnTo>
                    <a:pt x="2528" y="6561"/>
                  </a:lnTo>
                  <a:lnTo>
                    <a:pt x="2541" y="6552"/>
                  </a:lnTo>
                  <a:lnTo>
                    <a:pt x="2567" y="6537"/>
                  </a:lnTo>
                  <a:lnTo>
                    <a:pt x="2595" y="6522"/>
                  </a:lnTo>
                  <a:lnTo>
                    <a:pt x="2622" y="6508"/>
                  </a:lnTo>
                  <a:lnTo>
                    <a:pt x="2635" y="6499"/>
                  </a:lnTo>
                  <a:lnTo>
                    <a:pt x="2647" y="6491"/>
                  </a:lnTo>
                  <a:lnTo>
                    <a:pt x="2659" y="6481"/>
                  </a:lnTo>
                  <a:lnTo>
                    <a:pt x="2671" y="6472"/>
                  </a:lnTo>
                  <a:lnTo>
                    <a:pt x="2705" y="6440"/>
                  </a:lnTo>
                  <a:lnTo>
                    <a:pt x="2739" y="6406"/>
                  </a:lnTo>
                  <a:lnTo>
                    <a:pt x="2773" y="6374"/>
                  </a:lnTo>
                  <a:lnTo>
                    <a:pt x="2807" y="6339"/>
                  </a:lnTo>
                  <a:lnTo>
                    <a:pt x="2839" y="6305"/>
                  </a:lnTo>
                  <a:lnTo>
                    <a:pt x="2871" y="6269"/>
                  </a:lnTo>
                  <a:lnTo>
                    <a:pt x="2901" y="6234"/>
                  </a:lnTo>
                  <a:lnTo>
                    <a:pt x="2932" y="6197"/>
                  </a:lnTo>
                  <a:lnTo>
                    <a:pt x="2960" y="6159"/>
                  </a:lnTo>
                  <a:lnTo>
                    <a:pt x="2987" y="6119"/>
                  </a:lnTo>
                  <a:lnTo>
                    <a:pt x="3013" y="6080"/>
                  </a:lnTo>
                  <a:lnTo>
                    <a:pt x="3038" y="6040"/>
                  </a:lnTo>
                  <a:lnTo>
                    <a:pt x="3061" y="5999"/>
                  </a:lnTo>
                  <a:lnTo>
                    <a:pt x="3082" y="5956"/>
                  </a:lnTo>
                  <a:lnTo>
                    <a:pt x="3101" y="5913"/>
                  </a:lnTo>
                  <a:lnTo>
                    <a:pt x="3119" y="5868"/>
                  </a:lnTo>
                  <a:lnTo>
                    <a:pt x="3129" y="5837"/>
                  </a:lnTo>
                  <a:lnTo>
                    <a:pt x="3138" y="5805"/>
                  </a:lnTo>
                  <a:lnTo>
                    <a:pt x="3146" y="5774"/>
                  </a:lnTo>
                  <a:lnTo>
                    <a:pt x="3151" y="5742"/>
                  </a:lnTo>
                  <a:lnTo>
                    <a:pt x="3155" y="5710"/>
                  </a:lnTo>
                  <a:lnTo>
                    <a:pt x="3159" y="5678"/>
                  </a:lnTo>
                  <a:lnTo>
                    <a:pt x="3161" y="5646"/>
                  </a:lnTo>
                  <a:lnTo>
                    <a:pt x="3163" y="5613"/>
                  </a:lnTo>
                  <a:lnTo>
                    <a:pt x="3164" y="5548"/>
                  </a:lnTo>
                  <a:lnTo>
                    <a:pt x="3165" y="5481"/>
                  </a:lnTo>
                  <a:lnTo>
                    <a:pt x="3167" y="5416"/>
                  </a:lnTo>
                  <a:lnTo>
                    <a:pt x="3169" y="5384"/>
                  </a:lnTo>
                  <a:lnTo>
                    <a:pt x="3172" y="5352"/>
                  </a:lnTo>
                  <a:lnTo>
                    <a:pt x="3125" y="5337"/>
                  </a:lnTo>
                  <a:lnTo>
                    <a:pt x="3077" y="5321"/>
                  </a:lnTo>
                  <a:lnTo>
                    <a:pt x="3053" y="5312"/>
                  </a:lnTo>
                  <a:lnTo>
                    <a:pt x="3030" y="5303"/>
                  </a:lnTo>
                  <a:lnTo>
                    <a:pt x="3008" y="5292"/>
                  </a:lnTo>
                  <a:lnTo>
                    <a:pt x="2985" y="5281"/>
                  </a:lnTo>
                  <a:lnTo>
                    <a:pt x="2963" y="5269"/>
                  </a:lnTo>
                  <a:lnTo>
                    <a:pt x="2942" y="5256"/>
                  </a:lnTo>
                  <a:lnTo>
                    <a:pt x="2923" y="5242"/>
                  </a:lnTo>
                  <a:lnTo>
                    <a:pt x="2903" y="5226"/>
                  </a:lnTo>
                  <a:lnTo>
                    <a:pt x="2886" y="5210"/>
                  </a:lnTo>
                  <a:lnTo>
                    <a:pt x="2870" y="5191"/>
                  </a:lnTo>
                  <a:lnTo>
                    <a:pt x="2855" y="5171"/>
                  </a:lnTo>
                  <a:lnTo>
                    <a:pt x="2842" y="5149"/>
                  </a:lnTo>
                  <a:lnTo>
                    <a:pt x="2838" y="5137"/>
                  </a:lnTo>
                  <a:lnTo>
                    <a:pt x="2834" y="5126"/>
                  </a:lnTo>
                  <a:lnTo>
                    <a:pt x="2830" y="5114"/>
                  </a:lnTo>
                  <a:lnTo>
                    <a:pt x="2827" y="5102"/>
                  </a:lnTo>
                  <a:lnTo>
                    <a:pt x="2824" y="5079"/>
                  </a:lnTo>
                  <a:lnTo>
                    <a:pt x="2823" y="5055"/>
                  </a:lnTo>
                  <a:lnTo>
                    <a:pt x="2824" y="5031"/>
                  </a:lnTo>
                  <a:lnTo>
                    <a:pt x="2827" y="5009"/>
                  </a:lnTo>
                  <a:lnTo>
                    <a:pt x="2833" y="4986"/>
                  </a:lnTo>
                  <a:lnTo>
                    <a:pt x="2840" y="4963"/>
                  </a:lnTo>
                  <a:lnTo>
                    <a:pt x="2850" y="4942"/>
                  </a:lnTo>
                  <a:lnTo>
                    <a:pt x="2861" y="4921"/>
                  </a:lnTo>
                  <a:lnTo>
                    <a:pt x="2874" y="4901"/>
                  </a:lnTo>
                  <a:lnTo>
                    <a:pt x="2889" y="4881"/>
                  </a:lnTo>
                  <a:lnTo>
                    <a:pt x="2905" y="4864"/>
                  </a:lnTo>
                  <a:lnTo>
                    <a:pt x="2923" y="4848"/>
                  </a:lnTo>
                  <a:lnTo>
                    <a:pt x="2941" y="4833"/>
                  </a:lnTo>
                  <a:lnTo>
                    <a:pt x="2961" y="4819"/>
                  </a:lnTo>
                  <a:lnTo>
                    <a:pt x="2965" y="4798"/>
                  </a:lnTo>
                  <a:lnTo>
                    <a:pt x="2973" y="4776"/>
                  </a:lnTo>
                  <a:lnTo>
                    <a:pt x="2982" y="4755"/>
                  </a:lnTo>
                  <a:lnTo>
                    <a:pt x="2991" y="4736"/>
                  </a:lnTo>
                  <a:lnTo>
                    <a:pt x="3003" y="4717"/>
                  </a:lnTo>
                  <a:lnTo>
                    <a:pt x="3016" y="4700"/>
                  </a:lnTo>
                  <a:lnTo>
                    <a:pt x="3032" y="4683"/>
                  </a:lnTo>
                  <a:lnTo>
                    <a:pt x="3047" y="4666"/>
                  </a:lnTo>
                  <a:lnTo>
                    <a:pt x="3048" y="4643"/>
                  </a:lnTo>
                  <a:lnTo>
                    <a:pt x="3050" y="4622"/>
                  </a:lnTo>
                  <a:lnTo>
                    <a:pt x="3055" y="4576"/>
                  </a:lnTo>
                  <a:lnTo>
                    <a:pt x="3016" y="4565"/>
                  </a:lnTo>
                  <a:lnTo>
                    <a:pt x="2978" y="4553"/>
                  </a:lnTo>
                  <a:lnTo>
                    <a:pt x="2940" y="4541"/>
                  </a:lnTo>
                  <a:lnTo>
                    <a:pt x="2902" y="4527"/>
                  </a:lnTo>
                  <a:lnTo>
                    <a:pt x="2864" y="4513"/>
                  </a:lnTo>
                  <a:lnTo>
                    <a:pt x="2827" y="4498"/>
                  </a:lnTo>
                  <a:lnTo>
                    <a:pt x="2790" y="4481"/>
                  </a:lnTo>
                  <a:lnTo>
                    <a:pt x="2754" y="4465"/>
                  </a:lnTo>
                  <a:lnTo>
                    <a:pt x="2717" y="4448"/>
                  </a:lnTo>
                  <a:lnTo>
                    <a:pt x="2682" y="4429"/>
                  </a:lnTo>
                  <a:lnTo>
                    <a:pt x="2647" y="4410"/>
                  </a:lnTo>
                  <a:lnTo>
                    <a:pt x="2612" y="4390"/>
                  </a:lnTo>
                  <a:lnTo>
                    <a:pt x="2577" y="4369"/>
                  </a:lnTo>
                  <a:lnTo>
                    <a:pt x="2542" y="4349"/>
                  </a:lnTo>
                  <a:lnTo>
                    <a:pt x="2509" y="4327"/>
                  </a:lnTo>
                  <a:lnTo>
                    <a:pt x="2476" y="4304"/>
                  </a:lnTo>
                  <a:lnTo>
                    <a:pt x="2444" y="4280"/>
                  </a:lnTo>
                  <a:lnTo>
                    <a:pt x="2411" y="4256"/>
                  </a:lnTo>
                  <a:lnTo>
                    <a:pt x="2379" y="4231"/>
                  </a:lnTo>
                  <a:lnTo>
                    <a:pt x="2348" y="4206"/>
                  </a:lnTo>
                  <a:lnTo>
                    <a:pt x="2317" y="4180"/>
                  </a:lnTo>
                  <a:lnTo>
                    <a:pt x="2287" y="4153"/>
                  </a:lnTo>
                  <a:lnTo>
                    <a:pt x="2258" y="4126"/>
                  </a:lnTo>
                  <a:lnTo>
                    <a:pt x="2228" y="4099"/>
                  </a:lnTo>
                  <a:lnTo>
                    <a:pt x="2200" y="4069"/>
                  </a:lnTo>
                  <a:lnTo>
                    <a:pt x="2173" y="4041"/>
                  </a:lnTo>
                  <a:lnTo>
                    <a:pt x="2146" y="4011"/>
                  </a:lnTo>
                  <a:lnTo>
                    <a:pt x="2119" y="3980"/>
                  </a:lnTo>
                  <a:lnTo>
                    <a:pt x="2094" y="3950"/>
                  </a:lnTo>
                  <a:lnTo>
                    <a:pt x="2069" y="3918"/>
                  </a:lnTo>
                  <a:lnTo>
                    <a:pt x="2044" y="3887"/>
                  </a:lnTo>
                  <a:lnTo>
                    <a:pt x="2020" y="3854"/>
                  </a:lnTo>
                  <a:lnTo>
                    <a:pt x="1991" y="3861"/>
                  </a:lnTo>
                  <a:lnTo>
                    <a:pt x="1963" y="3866"/>
                  </a:lnTo>
                  <a:lnTo>
                    <a:pt x="1934" y="3871"/>
                  </a:lnTo>
                  <a:lnTo>
                    <a:pt x="1905" y="3874"/>
                  </a:lnTo>
                  <a:lnTo>
                    <a:pt x="1876" y="3876"/>
                  </a:lnTo>
                  <a:lnTo>
                    <a:pt x="1848" y="3877"/>
                  </a:lnTo>
                  <a:lnTo>
                    <a:pt x="1819" y="3876"/>
                  </a:lnTo>
                  <a:lnTo>
                    <a:pt x="1789" y="3875"/>
                  </a:lnTo>
                  <a:lnTo>
                    <a:pt x="1761" y="3873"/>
                  </a:lnTo>
                  <a:lnTo>
                    <a:pt x="1732" y="3868"/>
                  </a:lnTo>
                  <a:lnTo>
                    <a:pt x="1703" y="3863"/>
                  </a:lnTo>
                  <a:lnTo>
                    <a:pt x="1675" y="3858"/>
                  </a:lnTo>
                  <a:lnTo>
                    <a:pt x="1647" y="3850"/>
                  </a:lnTo>
                  <a:lnTo>
                    <a:pt x="1619" y="3841"/>
                  </a:lnTo>
                  <a:lnTo>
                    <a:pt x="1591" y="3831"/>
                  </a:lnTo>
                  <a:lnTo>
                    <a:pt x="1564" y="3822"/>
                  </a:lnTo>
                  <a:lnTo>
                    <a:pt x="1548" y="3814"/>
                  </a:lnTo>
                  <a:lnTo>
                    <a:pt x="1532" y="3805"/>
                  </a:lnTo>
                  <a:lnTo>
                    <a:pt x="1515" y="3797"/>
                  </a:lnTo>
                  <a:lnTo>
                    <a:pt x="1500" y="3787"/>
                  </a:lnTo>
                  <a:lnTo>
                    <a:pt x="1485" y="3777"/>
                  </a:lnTo>
                  <a:lnTo>
                    <a:pt x="1470" y="3766"/>
                  </a:lnTo>
                  <a:lnTo>
                    <a:pt x="1456" y="3754"/>
                  </a:lnTo>
                  <a:lnTo>
                    <a:pt x="1441" y="3742"/>
                  </a:lnTo>
                  <a:lnTo>
                    <a:pt x="1429" y="3729"/>
                  </a:lnTo>
                  <a:lnTo>
                    <a:pt x="1416" y="3716"/>
                  </a:lnTo>
                  <a:lnTo>
                    <a:pt x="1406" y="3702"/>
                  </a:lnTo>
                  <a:lnTo>
                    <a:pt x="1396" y="3687"/>
                  </a:lnTo>
                  <a:lnTo>
                    <a:pt x="1386" y="3672"/>
                  </a:lnTo>
                  <a:lnTo>
                    <a:pt x="1378" y="3655"/>
                  </a:lnTo>
                  <a:lnTo>
                    <a:pt x="1372" y="3638"/>
                  </a:lnTo>
                  <a:lnTo>
                    <a:pt x="1366" y="3619"/>
                  </a:lnTo>
                  <a:lnTo>
                    <a:pt x="1362" y="3599"/>
                  </a:lnTo>
                  <a:lnTo>
                    <a:pt x="1359" y="3577"/>
                  </a:lnTo>
                  <a:lnTo>
                    <a:pt x="1359" y="3556"/>
                  </a:lnTo>
                  <a:lnTo>
                    <a:pt x="1360" y="3536"/>
                  </a:lnTo>
                  <a:lnTo>
                    <a:pt x="1363" y="3514"/>
                  </a:lnTo>
                  <a:lnTo>
                    <a:pt x="1367" y="3493"/>
                  </a:lnTo>
                  <a:lnTo>
                    <a:pt x="1374" y="3474"/>
                  </a:lnTo>
                  <a:lnTo>
                    <a:pt x="1382" y="3454"/>
                  </a:lnTo>
                  <a:lnTo>
                    <a:pt x="1390" y="3435"/>
                  </a:lnTo>
                  <a:lnTo>
                    <a:pt x="1401" y="3416"/>
                  </a:lnTo>
                  <a:lnTo>
                    <a:pt x="1412" y="3398"/>
                  </a:lnTo>
                  <a:lnTo>
                    <a:pt x="1425" y="3380"/>
                  </a:lnTo>
                  <a:lnTo>
                    <a:pt x="1439" y="3364"/>
                  </a:lnTo>
                  <a:lnTo>
                    <a:pt x="1454" y="3349"/>
                  </a:lnTo>
                  <a:lnTo>
                    <a:pt x="1470" y="3335"/>
                  </a:lnTo>
                  <a:lnTo>
                    <a:pt x="1486" y="3322"/>
                  </a:lnTo>
                  <a:lnTo>
                    <a:pt x="1497" y="3313"/>
                  </a:lnTo>
                  <a:lnTo>
                    <a:pt x="1507" y="3305"/>
                  </a:lnTo>
                  <a:lnTo>
                    <a:pt x="1529" y="3292"/>
                  </a:lnTo>
                  <a:lnTo>
                    <a:pt x="1552" y="3279"/>
                  </a:lnTo>
                  <a:lnTo>
                    <a:pt x="1576" y="3268"/>
                  </a:lnTo>
                  <a:lnTo>
                    <a:pt x="1600" y="3259"/>
                  </a:lnTo>
                  <a:lnTo>
                    <a:pt x="1624" y="3249"/>
                  </a:lnTo>
                  <a:lnTo>
                    <a:pt x="1673" y="3230"/>
                  </a:lnTo>
                  <a:lnTo>
                    <a:pt x="1679" y="3224"/>
                  </a:lnTo>
                  <a:lnTo>
                    <a:pt x="1685" y="3218"/>
                  </a:lnTo>
                  <a:lnTo>
                    <a:pt x="1689" y="3211"/>
                  </a:lnTo>
                  <a:lnTo>
                    <a:pt x="1691" y="3204"/>
                  </a:lnTo>
                  <a:lnTo>
                    <a:pt x="1692" y="3197"/>
                  </a:lnTo>
                  <a:lnTo>
                    <a:pt x="1691" y="3189"/>
                  </a:lnTo>
                  <a:lnTo>
                    <a:pt x="1690" y="3181"/>
                  </a:lnTo>
                  <a:lnTo>
                    <a:pt x="1688" y="3174"/>
                  </a:lnTo>
                  <a:lnTo>
                    <a:pt x="1682" y="3159"/>
                  </a:lnTo>
                  <a:lnTo>
                    <a:pt x="1673" y="3143"/>
                  </a:lnTo>
                  <a:lnTo>
                    <a:pt x="1663" y="3129"/>
                  </a:lnTo>
                  <a:lnTo>
                    <a:pt x="1654" y="3117"/>
                  </a:lnTo>
                  <a:lnTo>
                    <a:pt x="1640" y="3101"/>
                  </a:lnTo>
                  <a:lnTo>
                    <a:pt x="1625" y="3085"/>
                  </a:lnTo>
                  <a:lnTo>
                    <a:pt x="1596" y="3055"/>
                  </a:lnTo>
                  <a:lnTo>
                    <a:pt x="1564" y="3026"/>
                  </a:lnTo>
                  <a:lnTo>
                    <a:pt x="1532" y="3000"/>
                  </a:lnTo>
                  <a:lnTo>
                    <a:pt x="1497" y="2975"/>
                  </a:lnTo>
                  <a:lnTo>
                    <a:pt x="1462" y="2951"/>
                  </a:lnTo>
                  <a:lnTo>
                    <a:pt x="1426" y="2928"/>
                  </a:lnTo>
                  <a:lnTo>
                    <a:pt x="1389" y="2908"/>
                  </a:lnTo>
                  <a:lnTo>
                    <a:pt x="1352" y="2887"/>
                  </a:lnTo>
                  <a:lnTo>
                    <a:pt x="1314" y="2867"/>
                  </a:lnTo>
                  <a:lnTo>
                    <a:pt x="1237" y="2829"/>
                  </a:lnTo>
                  <a:lnTo>
                    <a:pt x="1160" y="2793"/>
                  </a:lnTo>
                  <a:lnTo>
                    <a:pt x="1084" y="2756"/>
                  </a:lnTo>
                  <a:lnTo>
                    <a:pt x="1029" y="2727"/>
                  </a:lnTo>
                  <a:lnTo>
                    <a:pt x="977" y="2697"/>
                  </a:lnTo>
                  <a:lnTo>
                    <a:pt x="925" y="2664"/>
                  </a:lnTo>
                  <a:lnTo>
                    <a:pt x="874" y="2630"/>
                  </a:lnTo>
                  <a:lnTo>
                    <a:pt x="823" y="2596"/>
                  </a:lnTo>
                  <a:lnTo>
                    <a:pt x="774" y="2560"/>
                  </a:lnTo>
                  <a:lnTo>
                    <a:pt x="725" y="2522"/>
                  </a:lnTo>
                  <a:lnTo>
                    <a:pt x="678" y="2484"/>
                  </a:lnTo>
                  <a:lnTo>
                    <a:pt x="632" y="2443"/>
                  </a:lnTo>
                  <a:lnTo>
                    <a:pt x="586" y="2402"/>
                  </a:lnTo>
                  <a:lnTo>
                    <a:pt x="541" y="2360"/>
                  </a:lnTo>
                  <a:lnTo>
                    <a:pt x="498" y="2317"/>
                  </a:lnTo>
                  <a:lnTo>
                    <a:pt x="456" y="2273"/>
                  </a:lnTo>
                  <a:lnTo>
                    <a:pt x="414" y="2227"/>
                  </a:lnTo>
                  <a:lnTo>
                    <a:pt x="374" y="2181"/>
                  </a:lnTo>
                  <a:lnTo>
                    <a:pt x="335" y="2135"/>
                  </a:lnTo>
                  <a:lnTo>
                    <a:pt x="301" y="2090"/>
                  </a:lnTo>
                  <a:lnTo>
                    <a:pt x="267" y="2046"/>
                  </a:lnTo>
                  <a:lnTo>
                    <a:pt x="236" y="1999"/>
                  </a:lnTo>
                  <a:lnTo>
                    <a:pt x="206" y="1952"/>
                  </a:lnTo>
                  <a:lnTo>
                    <a:pt x="176" y="1903"/>
                  </a:lnTo>
                  <a:lnTo>
                    <a:pt x="148" y="1854"/>
                  </a:lnTo>
                  <a:lnTo>
                    <a:pt x="123" y="1804"/>
                  </a:lnTo>
                  <a:lnTo>
                    <a:pt x="99" y="1753"/>
                  </a:lnTo>
                  <a:lnTo>
                    <a:pt x="77" y="1701"/>
                  </a:lnTo>
                  <a:lnTo>
                    <a:pt x="58" y="1649"/>
                  </a:lnTo>
                  <a:lnTo>
                    <a:pt x="49" y="1623"/>
                  </a:lnTo>
                  <a:lnTo>
                    <a:pt x="41" y="1596"/>
                  </a:lnTo>
                  <a:lnTo>
                    <a:pt x="34" y="1568"/>
                  </a:lnTo>
                  <a:lnTo>
                    <a:pt x="27" y="1541"/>
                  </a:lnTo>
                  <a:lnTo>
                    <a:pt x="21" y="1514"/>
                  </a:lnTo>
                  <a:lnTo>
                    <a:pt x="16" y="1487"/>
                  </a:lnTo>
                  <a:lnTo>
                    <a:pt x="11" y="1459"/>
                  </a:lnTo>
                  <a:lnTo>
                    <a:pt x="8" y="1431"/>
                  </a:lnTo>
                  <a:lnTo>
                    <a:pt x="4" y="1403"/>
                  </a:lnTo>
                  <a:lnTo>
                    <a:pt x="2" y="1375"/>
                  </a:lnTo>
                  <a:lnTo>
                    <a:pt x="1" y="1347"/>
                  </a:lnTo>
                  <a:lnTo>
                    <a:pt x="0" y="1318"/>
                  </a:lnTo>
                  <a:lnTo>
                    <a:pt x="1" y="1286"/>
                  </a:lnTo>
                  <a:lnTo>
                    <a:pt x="4" y="1252"/>
                  </a:lnTo>
                  <a:lnTo>
                    <a:pt x="8" y="1217"/>
                  </a:lnTo>
                  <a:lnTo>
                    <a:pt x="12" y="1184"/>
                  </a:lnTo>
                  <a:lnTo>
                    <a:pt x="19" y="1150"/>
                  </a:lnTo>
                  <a:lnTo>
                    <a:pt x="26" y="1116"/>
                  </a:lnTo>
                  <a:lnTo>
                    <a:pt x="35" y="1084"/>
                  </a:lnTo>
                  <a:lnTo>
                    <a:pt x="47" y="1051"/>
                  </a:lnTo>
                  <a:lnTo>
                    <a:pt x="60" y="1021"/>
                  </a:lnTo>
                  <a:lnTo>
                    <a:pt x="75" y="990"/>
                  </a:lnTo>
                  <a:lnTo>
                    <a:pt x="83" y="976"/>
                  </a:lnTo>
                  <a:lnTo>
                    <a:pt x="92" y="962"/>
                  </a:lnTo>
                  <a:lnTo>
                    <a:pt x="101" y="948"/>
                  </a:lnTo>
                  <a:lnTo>
                    <a:pt x="112" y="935"/>
                  </a:lnTo>
                  <a:lnTo>
                    <a:pt x="123" y="923"/>
                  </a:lnTo>
                  <a:lnTo>
                    <a:pt x="134" y="910"/>
                  </a:lnTo>
                  <a:lnTo>
                    <a:pt x="146" y="899"/>
                  </a:lnTo>
                  <a:lnTo>
                    <a:pt x="159" y="887"/>
                  </a:lnTo>
                  <a:lnTo>
                    <a:pt x="172" y="877"/>
                  </a:lnTo>
                  <a:lnTo>
                    <a:pt x="186" y="867"/>
                  </a:lnTo>
                  <a:lnTo>
                    <a:pt x="201" y="858"/>
                  </a:lnTo>
                  <a:lnTo>
                    <a:pt x="217" y="849"/>
                  </a:lnTo>
                  <a:lnTo>
                    <a:pt x="215" y="829"/>
                  </a:lnTo>
                  <a:lnTo>
                    <a:pt x="214" y="811"/>
                  </a:lnTo>
                  <a:lnTo>
                    <a:pt x="215" y="791"/>
                  </a:lnTo>
                  <a:lnTo>
                    <a:pt x="217" y="772"/>
                  </a:lnTo>
                  <a:lnTo>
                    <a:pt x="221" y="753"/>
                  </a:lnTo>
                  <a:lnTo>
                    <a:pt x="225" y="735"/>
                  </a:lnTo>
                  <a:lnTo>
                    <a:pt x="231" y="716"/>
                  </a:lnTo>
                  <a:lnTo>
                    <a:pt x="237" y="698"/>
                  </a:lnTo>
                  <a:lnTo>
                    <a:pt x="245" y="680"/>
                  </a:lnTo>
                  <a:lnTo>
                    <a:pt x="253" y="663"/>
                  </a:lnTo>
                  <a:lnTo>
                    <a:pt x="263" y="647"/>
                  </a:lnTo>
                  <a:lnTo>
                    <a:pt x="274" y="631"/>
                  </a:lnTo>
                  <a:lnTo>
                    <a:pt x="286" y="616"/>
                  </a:lnTo>
                  <a:lnTo>
                    <a:pt x="299" y="601"/>
                  </a:lnTo>
                  <a:lnTo>
                    <a:pt x="312" y="588"/>
                  </a:lnTo>
                  <a:lnTo>
                    <a:pt x="327" y="575"/>
                  </a:lnTo>
                  <a:lnTo>
                    <a:pt x="353" y="554"/>
                  </a:lnTo>
                  <a:lnTo>
                    <a:pt x="381" y="536"/>
                  </a:lnTo>
                  <a:lnTo>
                    <a:pt x="409" y="519"/>
                  </a:lnTo>
                  <a:lnTo>
                    <a:pt x="438" y="505"/>
                  </a:lnTo>
                  <a:lnTo>
                    <a:pt x="469" y="493"/>
                  </a:lnTo>
                  <a:lnTo>
                    <a:pt x="500" y="484"/>
                  </a:lnTo>
                  <a:lnTo>
                    <a:pt x="532" y="475"/>
                  </a:lnTo>
                  <a:lnTo>
                    <a:pt x="564" y="468"/>
                  </a:lnTo>
                  <a:lnTo>
                    <a:pt x="597" y="464"/>
                  </a:lnTo>
                  <a:lnTo>
                    <a:pt x="629" y="461"/>
                  </a:lnTo>
                  <a:lnTo>
                    <a:pt x="663" y="460"/>
                  </a:lnTo>
                  <a:lnTo>
                    <a:pt x="696" y="460"/>
                  </a:lnTo>
                  <a:lnTo>
                    <a:pt x="729" y="462"/>
                  </a:lnTo>
                  <a:lnTo>
                    <a:pt x="762" y="466"/>
                  </a:lnTo>
                  <a:lnTo>
                    <a:pt x="795" y="471"/>
                  </a:lnTo>
                  <a:lnTo>
                    <a:pt x="826" y="477"/>
                  </a:lnTo>
                  <a:lnTo>
                    <a:pt x="853" y="485"/>
                  </a:lnTo>
                  <a:lnTo>
                    <a:pt x="879" y="493"/>
                  </a:lnTo>
                  <a:lnTo>
                    <a:pt x="904" y="504"/>
                  </a:lnTo>
                  <a:lnTo>
                    <a:pt x="931" y="516"/>
                  </a:lnTo>
                  <a:lnTo>
                    <a:pt x="954" y="529"/>
                  </a:lnTo>
                  <a:lnTo>
                    <a:pt x="978" y="544"/>
                  </a:lnTo>
                  <a:lnTo>
                    <a:pt x="1000" y="561"/>
                  </a:lnTo>
                  <a:lnTo>
                    <a:pt x="1022" y="578"/>
                  </a:lnTo>
                  <a:lnTo>
                    <a:pt x="1041" y="598"/>
                  </a:lnTo>
                  <a:lnTo>
                    <a:pt x="1060" y="617"/>
                  </a:lnTo>
                  <a:lnTo>
                    <a:pt x="1077" y="639"/>
                  </a:lnTo>
                  <a:lnTo>
                    <a:pt x="1091" y="662"/>
                  </a:lnTo>
                  <a:lnTo>
                    <a:pt x="1104" y="687"/>
                  </a:lnTo>
                  <a:lnTo>
                    <a:pt x="1116" y="712"/>
                  </a:lnTo>
                  <a:lnTo>
                    <a:pt x="1125" y="738"/>
                  </a:lnTo>
                  <a:lnTo>
                    <a:pt x="1128" y="752"/>
                  </a:lnTo>
                  <a:lnTo>
                    <a:pt x="1131" y="766"/>
                  </a:lnTo>
                  <a:lnTo>
                    <a:pt x="1172" y="779"/>
                  </a:lnTo>
                  <a:lnTo>
                    <a:pt x="1211" y="793"/>
                  </a:lnTo>
                  <a:lnTo>
                    <a:pt x="1251" y="809"/>
                  </a:lnTo>
                  <a:lnTo>
                    <a:pt x="1290" y="825"/>
                  </a:lnTo>
                  <a:lnTo>
                    <a:pt x="1369" y="858"/>
                  </a:lnTo>
                  <a:lnTo>
                    <a:pt x="1446" y="892"/>
                  </a:lnTo>
                  <a:lnTo>
                    <a:pt x="1436" y="822"/>
                  </a:lnTo>
                  <a:lnTo>
                    <a:pt x="1427" y="750"/>
                  </a:lnTo>
                  <a:lnTo>
                    <a:pt x="1410" y="606"/>
                  </a:lnTo>
                  <a:lnTo>
                    <a:pt x="1388" y="608"/>
                  </a:lnTo>
                  <a:lnTo>
                    <a:pt x="1366" y="608"/>
                  </a:lnTo>
                  <a:lnTo>
                    <a:pt x="1345" y="605"/>
                  </a:lnTo>
                  <a:lnTo>
                    <a:pt x="1323" y="603"/>
                  </a:lnTo>
                  <a:lnTo>
                    <a:pt x="1301" y="599"/>
                  </a:lnTo>
                  <a:lnTo>
                    <a:pt x="1279" y="593"/>
                  </a:lnTo>
                  <a:lnTo>
                    <a:pt x="1259" y="586"/>
                  </a:lnTo>
                  <a:lnTo>
                    <a:pt x="1239" y="578"/>
                  </a:lnTo>
                  <a:lnTo>
                    <a:pt x="1220" y="568"/>
                  </a:lnTo>
                  <a:lnTo>
                    <a:pt x="1200" y="558"/>
                  </a:lnTo>
                  <a:lnTo>
                    <a:pt x="1183" y="546"/>
                  </a:lnTo>
                  <a:lnTo>
                    <a:pt x="1165" y="531"/>
                  </a:lnTo>
                  <a:lnTo>
                    <a:pt x="1149" y="517"/>
                  </a:lnTo>
                  <a:lnTo>
                    <a:pt x="1135" y="501"/>
                  </a:lnTo>
                  <a:lnTo>
                    <a:pt x="1121" y="484"/>
                  </a:lnTo>
                  <a:lnTo>
                    <a:pt x="1109" y="465"/>
                  </a:lnTo>
                  <a:lnTo>
                    <a:pt x="1102" y="453"/>
                  </a:lnTo>
                  <a:lnTo>
                    <a:pt x="1096" y="442"/>
                  </a:lnTo>
                  <a:lnTo>
                    <a:pt x="1084" y="418"/>
                  </a:lnTo>
                  <a:lnTo>
                    <a:pt x="1075" y="393"/>
                  </a:lnTo>
                  <a:lnTo>
                    <a:pt x="1069" y="367"/>
                  </a:lnTo>
                  <a:lnTo>
                    <a:pt x="1064" y="341"/>
                  </a:lnTo>
                  <a:lnTo>
                    <a:pt x="1062" y="315"/>
                  </a:lnTo>
                  <a:lnTo>
                    <a:pt x="1063" y="289"/>
                  </a:lnTo>
                  <a:lnTo>
                    <a:pt x="1065" y="263"/>
                  </a:lnTo>
                  <a:lnTo>
                    <a:pt x="1070" y="237"/>
                  </a:lnTo>
                  <a:lnTo>
                    <a:pt x="1076" y="211"/>
                  </a:lnTo>
                  <a:lnTo>
                    <a:pt x="1086" y="186"/>
                  </a:lnTo>
                  <a:lnTo>
                    <a:pt x="1097" y="162"/>
                  </a:lnTo>
                  <a:lnTo>
                    <a:pt x="1110" y="139"/>
                  </a:lnTo>
                  <a:lnTo>
                    <a:pt x="1125" y="118"/>
                  </a:lnTo>
                  <a:lnTo>
                    <a:pt x="1134" y="108"/>
                  </a:lnTo>
                  <a:lnTo>
                    <a:pt x="1142" y="98"/>
                  </a:lnTo>
                  <a:lnTo>
                    <a:pt x="1152" y="89"/>
                  </a:lnTo>
                  <a:lnTo>
                    <a:pt x="1162" y="79"/>
                  </a:lnTo>
                  <a:close/>
                  <a:moveTo>
                    <a:pt x="925" y="1586"/>
                  </a:moveTo>
                  <a:lnTo>
                    <a:pt x="925" y="1586"/>
                  </a:lnTo>
                  <a:lnTo>
                    <a:pt x="917" y="1609"/>
                  </a:lnTo>
                  <a:lnTo>
                    <a:pt x="912" y="1631"/>
                  </a:lnTo>
                  <a:lnTo>
                    <a:pt x="910" y="1654"/>
                  </a:lnTo>
                  <a:lnTo>
                    <a:pt x="909" y="1677"/>
                  </a:lnTo>
                  <a:lnTo>
                    <a:pt x="910" y="1700"/>
                  </a:lnTo>
                  <a:lnTo>
                    <a:pt x="913" y="1723"/>
                  </a:lnTo>
                  <a:lnTo>
                    <a:pt x="917" y="1746"/>
                  </a:lnTo>
                  <a:lnTo>
                    <a:pt x="924" y="1768"/>
                  </a:lnTo>
                  <a:lnTo>
                    <a:pt x="932" y="1790"/>
                  </a:lnTo>
                  <a:lnTo>
                    <a:pt x="940" y="1813"/>
                  </a:lnTo>
                  <a:lnTo>
                    <a:pt x="950" y="1834"/>
                  </a:lnTo>
                  <a:lnTo>
                    <a:pt x="961" y="1855"/>
                  </a:lnTo>
                  <a:lnTo>
                    <a:pt x="972" y="1876"/>
                  </a:lnTo>
                  <a:lnTo>
                    <a:pt x="984" y="1897"/>
                  </a:lnTo>
                  <a:lnTo>
                    <a:pt x="1009" y="1935"/>
                  </a:lnTo>
                  <a:lnTo>
                    <a:pt x="1039" y="1976"/>
                  </a:lnTo>
                  <a:lnTo>
                    <a:pt x="1071" y="2015"/>
                  </a:lnTo>
                  <a:lnTo>
                    <a:pt x="1104" y="2053"/>
                  </a:lnTo>
                  <a:lnTo>
                    <a:pt x="1139" y="2090"/>
                  </a:lnTo>
                  <a:lnTo>
                    <a:pt x="1176" y="2125"/>
                  </a:lnTo>
                  <a:lnTo>
                    <a:pt x="1213" y="2160"/>
                  </a:lnTo>
                  <a:lnTo>
                    <a:pt x="1252" y="2192"/>
                  </a:lnTo>
                  <a:lnTo>
                    <a:pt x="1291" y="2224"/>
                  </a:lnTo>
                  <a:lnTo>
                    <a:pt x="1332" y="2254"/>
                  </a:lnTo>
                  <a:lnTo>
                    <a:pt x="1373" y="2285"/>
                  </a:lnTo>
                  <a:lnTo>
                    <a:pt x="1415" y="2313"/>
                  </a:lnTo>
                  <a:lnTo>
                    <a:pt x="1458" y="2341"/>
                  </a:lnTo>
                  <a:lnTo>
                    <a:pt x="1501" y="2367"/>
                  </a:lnTo>
                  <a:lnTo>
                    <a:pt x="1545" y="2393"/>
                  </a:lnTo>
                  <a:lnTo>
                    <a:pt x="1589" y="2419"/>
                  </a:lnTo>
                  <a:lnTo>
                    <a:pt x="1634" y="2443"/>
                  </a:lnTo>
                  <a:lnTo>
                    <a:pt x="1540" y="1683"/>
                  </a:lnTo>
                  <a:lnTo>
                    <a:pt x="1517" y="1669"/>
                  </a:lnTo>
                  <a:lnTo>
                    <a:pt x="1496" y="1656"/>
                  </a:lnTo>
                  <a:lnTo>
                    <a:pt x="1474" y="1642"/>
                  </a:lnTo>
                  <a:lnTo>
                    <a:pt x="1452" y="1628"/>
                  </a:lnTo>
                  <a:lnTo>
                    <a:pt x="1411" y="1598"/>
                  </a:lnTo>
                  <a:lnTo>
                    <a:pt x="1370" y="1566"/>
                  </a:lnTo>
                  <a:lnTo>
                    <a:pt x="1328" y="1536"/>
                  </a:lnTo>
                  <a:lnTo>
                    <a:pt x="1287" y="1505"/>
                  </a:lnTo>
                  <a:lnTo>
                    <a:pt x="1265" y="1491"/>
                  </a:lnTo>
                  <a:lnTo>
                    <a:pt x="1244" y="1477"/>
                  </a:lnTo>
                  <a:lnTo>
                    <a:pt x="1221" y="1465"/>
                  </a:lnTo>
                  <a:lnTo>
                    <a:pt x="1198" y="1453"/>
                  </a:lnTo>
                  <a:lnTo>
                    <a:pt x="1188" y="1448"/>
                  </a:lnTo>
                  <a:lnTo>
                    <a:pt x="1177" y="1444"/>
                  </a:lnTo>
                  <a:lnTo>
                    <a:pt x="1167" y="1441"/>
                  </a:lnTo>
                  <a:lnTo>
                    <a:pt x="1157" y="1439"/>
                  </a:lnTo>
                  <a:lnTo>
                    <a:pt x="1147" y="1437"/>
                  </a:lnTo>
                  <a:lnTo>
                    <a:pt x="1136" y="1436"/>
                  </a:lnTo>
                  <a:lnTo>
                    <a:pt x="1126" y="1436"/>
                  </a:lnTo>
                  <a:lnTo>
                    <a:pt x="1115" y="1436"/>
                  </a:lnTo>
                  <a:lnTo>
                    <a:pt x="1096" y="1439"/>
                  </a:lnTo>
                  <a:lnTo>
                    <a:pt x="1075" y="1444"/>
                  </a:lnTo>
                  <a:lnTo>
                    <a:pt x="1056" y="1452"/>
                  </a:lnTo>
                  <a:lnTo>
                    <a:pt x="1037" y="1462"/>
                  </a:lnTo>
                  <a:lnTo>
                    <a:pt x="1019" y="1473"/>
                  </a:lnTo>
                  <a:lnTo>
                    <a:pt x="1002" y="1486"/>
                  </a:lnTo>
                  <a:lnTo>
                    <a:pt x="986" y="1500"/>
                  </a:lnTo>
                  <a:lnTo>
                    <a:pt x="971" y="1515"/>
                  </a:lnTo>
                  <a:lnTo>
                    <a:pt x="957" y="1533"/>
                  </a:lnTo>
                  <a:lnTo>
                    <a:pt x="945" y="1550"/>
                  </a:lnTo>
                  <a:lnTo>
                    <a:pt x="934" y="1567"/>
                  </a:lnTo>
                  <a:lnTo>
                    <a:pt x="925" y="1586"/>
                  </a:lnTo>
                  <a:close/>
                  <a:moveTo>
                    <a:pt x="6110" y="1456"/>
                  </a:moveTo>
                  <a:lnTo>
                    <a:pt x="6110" y="1456"/>
                  </a:lnTo>
                  <a:lnTo>
                    <a:pt x="6088" y="1468"/>
                  </a:lnTo>
                  <a:lnTo>
                    <a:pt x="6065" y="1481"/>
                  </a:lnTo>
                  <a:lnTo>
                    <a:pt x="6045" y="1494"/>
                  </a:lnTo>
                  <a:lnTo>
                    <a:pt x="6023" y="1509"/>
                  </a:lnTo>
                  <a:lnTo>
                    <a:pt x="5983" y="1538"/>
                  </a:lnTo>
                  <a:lnTo>
                    <a:pt x="5941" y="1568"/>
                  </a:lnTo>
                  <a:lnTo>
                    <a:pt x="5901" y="1599"/>
                  </a:lnTo>
                  <a:lnTo>
                    <a:pt x="5861" y="1629"/>
                  </a:lnTo>
                  <a:lnTo>
                    <a:pt x="5840" y="1643"/>
                  </a:lnTo>
                  <a:lnTo>
                    <a:pt x="5818" y="1658"/>
                  </a:lnTo>
                  <a:lnTo>
                    <a:pt x="5797" y="1671"/>
                  </a:lnTo>
                  <a:lnTo>
                    <a:pt x="5775" y="1683"/>
                  </a:lnTo>
                  <a:lnTo>
                    <a:pt x="5751" y="1873"/>
                  </a:lnTo>
                  <a:lnTo>
                    <a:pt x="5727" y="2063"/>
                  </a:lnTo>
                  <a:lnTo>
                    <a:pt x="5683" y="2443"/>
                  </a:lnTo>
                  <a:lnTo>
                    <a:pt x="5743" y="2410"/>
                  </a:lnTo>
                  <a:lnTo>
                    <a:pt x="5804" y="2374"/>
                  </a:lnTo>
                  <a:lnTo>
                    <a:pt x="5863" y="2337"/>
                  </a:lnTo>
                  <a:lnTo>
                    <a:pt x="5922" y="2298"/>
                  </a:lnTo>
                  <a:lnTo>
                    <a:pt x="5979" y="2258"/>
                  </a:lnTo>
                  <a:lnTo>
                    <a:pt x="6008" y="2236"/>
                  </a:lnTo>
                  <a:lnTo>
                    <a:pt x="6035" y="2214"/>
                  </a:lnTo>
                  <a:lnTo>
                    <a:pt x="6063" y="2192"/>
                  </a:lnTo>
                  <a:lnTo>
                    <a:pt x="6089" y="2169"/>
                  </a:lnTo>
                  <a:lnTo>
                    <a:pt x="6116" y="2147"/>
                  </a:lnTo>
                  <a:lnTo>
                    <a:pt x="6141" y="2123"/>
                  </a:lnTo>
                  <a:lnTo>
                    <a:pt x="6186" y="2078"/>
                  </a:lnTo>
                  <a:lnTo>
                    <a:pt x="6208" y="2055"/>
                  </a:lnTo>
                  <a:lnTo>
                    <a:pt x="6229" y="2033"/>
                  </a:lnTo>
                  <a:lnTo>
                    <a:pt x="6250" y="2009"/>
                  </a:lnTo>
                  <a:lnTo>
                    <a:pt x="6271" y="1984"/>
                  </a:lnTo>
                  <a:lnTo>
                    <a:pt x="6289" y="1959"/>
                  </a:lnTo>
                  <a:lnTo>
                    <a:pt x="6308" y="1933"/>
                  </a:lnTo>
                  <a:lnTo>
                    <a:pt x="6325" y="1906"/>
                  </a:lnTo>
                  <a:lnTo>
                    <a:pt x="6341" y="1879"/>
                  </a:lnTo>
                  <a:lnTo>
                    <a:pt x="6355" y="1851"/>
                  </a:lnTo>
                  <a:lnTo>
                    <a:pt x="6368" y="1823"/>
                  </a:lnTo>
                  <a:lnTo>
                    <a:pt x="6380" y="1793"/>
                  </a:lnTo>
                  <a:lnTo>
                    <a:pt x="6390" y="1764"/>
                  </a:lnTo>
                  <a:lnTo>
                    <a:pt x="6398" y="1734"/>
                  </a:lnTo>
                  <a:lnTo>
                    <a:pt x="6404" y="1702"/>
                  </a:lnTo>
                  <a:lnTo>
                    <a:pt x="6406" y="1688"/>
                  </a:lnTo>
                  <a:lnTo>
                    <a:pt x="6406" y="1674"/>
                  </a:lnTo>
                  <a:lnTo>
                    <a:pt x="6406" y="1659"/>
                  </a:lnTo>
                  <a:lnTo>
                    <a:pt x="6405" y="1644"/>
                  </a:lnTo>
                  <a:lnTo>
                    <a:pt x="6403" y="1630"/>
                  </a:lnTo>
                  <a:lnTo>
                    <a:pt x="6400" y="1616"/>
                  </a:lnTo>
                  <a:lnTo>
                    <a:pt x="6396" y="1602"/>
                  </a:lnTo>
                  <a:lnTo>
                    <a:pt x="6390" y="1589"/>
                  </a:lnTo>
                  <a:lnTo>
                    <a:pt x="6385" y="1575"/>
                  </a:lnTo>
                  <a:lnTo>
                    <a:pt x="6378" y="1562"/>
                  </a:lnTo>
                  <a:lnTo>
                    <a:pt x="6371" y="1550"/>
                  </a:lnTo>
                  <a:lnTo>
                    <a:pt x="6362" y="1537"/>
                  </a:lnTo>
                  <a:lnTo>
                    <a:pt x="6353" y="1525"/>
                  </a:lnTo>
                  <a:lnTo>
                    <a:pt x="6343" y="1514"/>
                  </a:lnTo>
                  <a:lnTo>
                    <a:pt x="6334" y="1503"/>
                  </a:lnTo>
                  <a:lnTo>
                    <a:pt x="6323" y="1493"/>
                  </a:lnTo>
                  <a:lnTo>
                    <a:pt x="6312" y="1484"/>
                  </a:lnTo>
                  <a:lnTo>
                    <a:pt x="6300" y="1475"/>
                  </a:lnTo>
                  <a:lnTo>
                    <a:pt x="6288" y="1467"/>
                  </a:lnTo>
                  <a:lnTo>
                    <a:pt x="6276" y="1460"/>
                  </a:lnTo>
                  <a:lnTo>
                    <a:pt x="6263" y="1453"/>
                  </a:lnTo>
                  <a:lnTo>
                    <a:pt x="6250" y="1449"/>
                  </a:lnTo>
                  <a:lnTo>
                    <a:pt x="6236" y="1444"/>
                  </a:lnTo>
                  <a:lnTo>
                    <a:pt x="6223" y="1440"/>
                  </a:lnTo>
                  <a:lnTo>
                    <a:pt x="6209" y="1438"/>
                  </a:lnTo>
                  <a:lnTo>
                    <a:pt x="6195" y="1437"/>
                  </a:lnTo>
                  <a:lnTo>
                    <a:pt x="6180" y="1437"/>
                  </a:lnTo>
                  <a:lnTo>
                    <a:pt x="6166" y="1438"/>
                  </a:lnTo>
                  <a:lnTo>
                    <a:pt x="6152" y="1441"/>
                  </a:lnTo>
                  <a:lnTo>
                    <a:pt x="6138" y="1444"/>
                  </a:lnTo>
                  <a:lnTo>
                    <a:pt x="6124" y="1450"/>
                  </a:lnTo>
                  <a:lnTo>
                    <a:pt x="6110" y="145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bIns="900000" anchor="ctr">
              <a:normAutofit fontScale="25000" lnSpcReduction="2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5"/>
            </p:custDataLst>
          </p:nvPr>
        </p:nvGrpSpPr>
        <p:grpSpPr>
          <a:xfrm>
            <a:off x="3359459" y="2357585"/>
            <a:ext cx="2013077" cy="421584"/>
            <a:chOff x="3403600" y="1970870"/>
            <a:chExt cx="2013077" cy="421584"/>
          </a:xfrm>
        </p:grpSpPr>
        <p:cxnSp>
          <p:nvCxnSpPr>
            <p:cNvPr id="29" name="直接连接符 28"/>
            <p:cNvCxnSpPr/>
            <p:nvPr>
              <p:custDataLst>
                <p:tags r:id="rId21"/>
              </p:custDataLst>
            </p:nvPr>
          </p:nvCxnSpPr>
          <p:spPr>
            <a:xfrm flipH="1">
              <a:off x="4394200" y="2392454"/>
              <a:ext cx="1022477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2"/>
              </p:custDataLst>
            </p:nvPr>
          </p:nvCxnSpPr>
          <p:spPr>
            <a:xfrm flipV="1">
              <a:off x="4394200" y="1970870"/>
              <a:ext cx="0" cy="421584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23"/>
              </p:custDataLst>
            </p:nvPr>
          </p:nvCxnSpPr>
          <p:spPr>
            <a:xfrm flipH="1">
              <a:off x="3403600" y="1970870"/>
              <a:ext cx="990600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grpSp>
        <p:nvGrpSpPr>
          <p:cNvPr id="40" name="组合 39"/>
          <p:cNvGrpSpPr/>
          <p:nvPr>
            <p:custDataLst>
              <p:tags r:id="rId6"/>
            </p:custDataLst>
          </p:nvPr>
        </p:nvGrpSpPr>
        <p:grpSpPr>
          <a:xfrm>
            <a:off x="3351522" y="5430028"/>
            <a:ext cx="1120935" cy="369681"/>
            <a:chOff x="3395663" y="4563384"/>
            <a:chExt cx="1120935" cy="1156713"/>
          </a:xfrm>
        </p:grpSpPr>
        <p:cxnSp>
          <p:nvCxnSpPr>
            <p:cNvPr id="36" name="直接连接符 35"/>
            <p:cNvCxnSpPr/>
            <p:nvPr>
              <p:custDataLst>
                <p:tags r:id="rId19"/>
              </p:custDataLst>
            </p:nvPr>
          </p:nvCxnSpPr>
          <p:spPr>
            <a:xfrm>
              <a:off x="4516597" y="4563384"/>
              <a:ext cx="0" cy="1156713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20"/>
              </p:custDataLst>
            </p:nvPr>
          </p:nvCxnSpPr>
          <p:spPr>
            <a:xfrm flipH="1">
              <a:off x="3395663" y="5720097"/>
              <a:ext cx="1120935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grpSp>
        <p:nvGrpSpPr>
          <p:cNvPr id="42" name="组合 41"/>
          <p:cNvGrpSpPr/>
          <p:nvPr>
            <p:custDataLst>
              <p:tags r:id="rId7"/>
            </p:custDataLst>
          </p:nvPr>
        </p:nvGrpSpPr>
        <p:grpSpPr>
          <a:xfrm rot="10800000">
            <a:off x="7355369" y="3768913"/>
            <a:ext cx="1504778" cy="492345"/>
            <a:chOff x="3395663" y="4563384"/>
            <a:chExt cx="1120935" cy="1156713"/>
          </a:xfrm>
        </p:grpSpPr>
        <p:cxnSp>
          <p:nvCxnSpPr>
            <p:cNvPr id="43" name="直接连接符 42"/>
            <p:cNvCxnSpPr/>
            <p:nvPr>
              <p:custDataLst>
                <p:tags r:id="rId17"/>
              </p:custDataLst>
            </p:nvPr>
          </p:nvCxnSpPr>
          <p:spPr>
            <a:xfrm>
              <a:off x="4516597" y="4563384"/>
              <a:ext cx="0" cy="1156713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18"/>
              </p:custDataLst>
            </p:nvPr>
          </p:nvCxnSpPr>
          <p:spPr>
            <a:xfrm flipH="1">
              <a:off x="3395663" y="5720097"/>
              <a:ext cx="1120935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sp>
        <p:nvSpPr>
          <p:cNvPr id="49" name="文本框 48"/>
          <p:cNvSpPr txBox="1"/>
          <p:nvPr>
            <p:custDataLst>
              <p:tags r:id="rId8"/>
            </p:custDataLst>
          </p:nvPr>
        </p:nvSpPr>
        <p:spPr>
          <a:xfrm>
            <a:off x="1595755" y="2645410"/>
            <a:ext cx="3140710" cy="225552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业主通知</a:t>
            </a:r>
            <a:r>
              <a:rPr lang="en-US" altLang="zh-CN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社区活动，公告通知</a:t>
            </a:r>
          </a:p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电梯广告：</a:t>
            </a:r>
            <a:endParaRPr lang="zh-CN" altLang="en-US" sz="160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社区广告，媒体投放</a:t>
            </a:r>
          </a:p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线上曝光：</a:t>
            </a:r>
            <a:endParaRPr lang="zh-CN" altLang="en-US" sz="160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app</a:t>
            </a:r>
            <a:r>
              <a: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、小程序、微信、线上展示</a:t>
            </a:r>
          </a:p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线下推广</a:t>
            </a:r>
            <a:r>
              <a: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地推、社区活动、摆台</a:t>
            </a:r>
            <a:endParaRPr lang="zh-CN" altLang="en-US" sz="1200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zh-CN" altLang="en-US" sz="1200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zh-CN" altLang="en-US" sz="1200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9"/>
            </p:custDataLst>
          </p:nvPr>
        </p:nvSpPr>
        <p:spPr>
          <a:xfrm>
            <a:off x="1028500" y="2245673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zh-CN" altLang="en-US" sz="2000">
                <a:solidFill>
                  <a:srgbClr val="FE8A57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宣传支持</a:t>
            </a:r>
          </a:p>
        </p:txBody>
      </p:sp>
      <p:sp>
        <p:nvSpPr>
          <p:cNvPr id="51" name="文本框 50"/>
          <p:cNvSpPr txBox="1"/>
          <p:nvPr>
            <p:custDataLst>
              <p:tags r:id="rId10"/>
            </p:custDataLst>
          </p:nvPr>
        </p:nvSpPr>
        <p:spPr>
          <a:xfrm>
            <a:off x="1459665" y="5531173"/>
            <a:ext cx="1861200" cy="11494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品牌小区、社区群体、专业团队服务</a:t>
            </a:r>
          </a:p>
        </p:txBody>
      </p:sp>
      <p:sp>
        <p:nvSpPr>
          <p:cNvPr id="52" name="文本框 51"/>
          <p:cNvSpPr txBox="1"/>
          <p:nvPr>
            <p:custDataLst>
              <p:tags r:id="rId11"/>
            </p:custDataLst>
          </p:nvPr>
        </p:nvSpPr>
        <p:spPr>
          <a:xfrm>
            <a:off x="1214555" y="5131384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zh-CN" altLang="en-US" sz="2000">
                <a:solidFill>
                  <a:srgbClr val="00C37B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资源丰富</a:t>
            </a:r>
          </a:p>
        </p:txBody>
      </p:sp>
      <p:sp>
        <p:nvSpPr>
          <p:cNvPr id="55" name="文本框 54"/>
          <p:cNvSpPr txBox="1"/>
          <p:nvPr>
            <p:custDataLst>
              <p:tags r:id="rId12"/>
            </p:custDataLst>
          </p:nvPr>
        </p:nvSpPr>
        <p:spPr>
          <a:xfrm>
            <a:off x="8499475" y="4075430"/>
            <a:ext cx="2663825" cy="23069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商品管理：</a:t>
            </a:r>
            <a:endParaRPr lang="zh-CN" altLang="en-US" sz="160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商品添加、编辑、状态查看   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订单管理：</a:t>
            </a:r>
            <a:endParaRPr lang="zh-CN" altLang="en-US" sz="160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查看详情、状态，订单处理发货、物流跟踪  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                                                                                                          </a:t>
            </a:r>
          </a:p>
        </p:txBody>
      </p:sp>
      <p:sp>
        <p:nvSpPr>
          <p:cNvPr id="56" name="文本框 55"/>
          <p:cNvSpPr txBox="1"/>
          <p:nvPr>
            <p:custDataLst>
              <p:tags r:id="rId13"/>
            </p:custDataLst>
          </p:nvPr>
        </p:nvSpPr>
        <p:spPr>
          <a:xfrm>
            <a:off x="9034965" y="3604254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>
                <a:solidFill>
                  <a:srgbClr val="EED054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商家后台</a:t>
            </a:r>
          </a:p>
        </p:txBody>
      </p:sp>
      <p:sp>
        <p:nvSpPr>
          <p:cNvPr id="58" name="上箭头 57"/>
          <p:cNvSpPr/>
          <p:nvPr>
            <p:custDataLst>
              <p:tags r:id="rId14"/>
            </p:custDataLst>
          </p:nvPr>
        </p:nvSpPr>
        <p:spPr>
          <a:xfrm rot="14400000">
            <a:off x="5136217" y="4439930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00C37B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59" name="上箭头 58"/>
          <p:cNvSpPr/>
          <p:nvPr>
            <p:custDataLst>
              <p:tags r:id="rId15"/>
            </p:custDataLst>
          </p:nvPr>
        </p:nvSpPr>
        <p:spPr>
          <a:xfrm>
            <a:off x="5851121" y="3307189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60" name="上箭头 59"/>
          <p:cNvSpPr/>
          <p:nvPr>
            <p:custDataLst>
              <p:tags r:id="rId16"/>
            </p:custDataLst>
          </p:nvPr>
        </p:nvSpPr>
        <p:spPr>
          <a:xfrm rot="7200000">
            <a:off x="6566025" y="4439930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EED054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2549525" y="2742565"/>
            <a:ext cx="1196975" cy="1193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268" name="文本框 2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1520" y="2825115"/>
            <a:ext cx="5454650" cy="1111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lvl="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     </a:t>
            </a:r>
            <a:r>
              <a:rPr lang="zh-CN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售后服务</a:t>
            </a:r>
          </a:p>
        </p:txBody>
      </p:sp>
      <p:sp>
        <p:nvSpPr>
          <p:cNvPr id="13" name="燕尾形箭头 12"/>
          <p:cNvSpPr/>
          <p:nvPr/>
        </p:nvSpPr>
        <p:spPr>
          <a:xfrm>
            <a:off x="4133496" y="3146718"/>
            <a:ext cx="280333" cy="360000"/>
          </a:xfrm>
          <a:prstGeom prst="notchedRightArrow">
            <a:avLst>
              <a:gd name="adj1" fmla="val 100000"/>
              <a:gd name="adj2" fmla="val 54291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3853461" y="3146718"/>
            <a:ext cx="280333" cy="360000"/>
          </a:xfrm>
          <a:prstGeom prst="notchedRightArrow">
            <a:avLst>
              <a:gd name="adj1" fmla="val 100000"/>
              <a:gd name="adj2" fmla="val 54291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object 26"/>
          <p:cNvSpPr/>
          <p:nvPr/>
        </p:nvSpPr>
        <p:spPr>
          <a:xfrm>
            <a:off x="6488812" y="6550025"/>
            <a:ext cx="5518785" cy="312420"/>
          </a:xfrm>
          <a:custGeom>
            <a:avLst/>
            <a:gdLst/>
            <a:ahLst/>
            <a:cxnLst/>
            <a:rect l="l" t="t" r="r" b="b"/>
            <a:pathLst>
              <a:path w="5518784" h="312420">
                <a:moveTo>
                  <a:pt x="5518402" y="0"/>
                </a:moveTo>
                <a:lnTo>
                  <a:pt x="454150" y="0"/>
                </a:lnTo>
                <a:lnTo>
                  <a:pt x="0" y="312418"/>
                </a:lnTo>
                <a:lnTo>
                  <a:pt x="5510783" y="312418"/>
                </a:lnTo>
                <a:lnTo>
                  <a:pt x="5518402" y="307177"/>
                </a:lnTo>
                <a:lnTo>
                  <a:pt x="5518402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en-US" altLang="zh-CN"/>
              <a:t>          </a:t>
            </a:r>
            <a:r>
              <a:rPr spc="295" dirty="0">
                <a:sym typeface="+mn-ea"/>
              </a:rPr>
              <a:t>本方案最终解释权归彩生活服务集</a:t>
            </a:r>
            <a:r>
              <a:rPr spc="305" dirty="0">
                <a:sym typeface="+mn-ea"/>
              </a:rPr>
              <a:t>团</a:t>
            </a:r>
            <a:r>
              <a:rPr spc="295" dirty="0">
                <a:sym typeface="+mn-ea"/>
              </a:rPr>
              <a:t>所</a:t>
            </a:r>
            <a:r>
              <a:rPr spc="-5" dirty="0">
                <a:sym typeface="+mn-ea"/>
              </a:rPr>
              <a:t>有</a:t>
            </a:r>
            <a:endParaRPr lang="zh-CN"/>
          </a:p>
        </p:txBody>
      </p:sp>
      <p:grpSp>
        <p:nvGrpSpPr>
          <p:cNvPr id="128105" name="组合 128104"/>
          <p:cNvGrpSpPr/>
          <p:nvPr/>
        </p:nvGrpSpPr>
        <p:grpSpPr>
          <a:xfrm flipH="1">
            <a:off x="176530" y="4315460"/>
            <a:ext cx="2642235" cy="2466340"/>
            <a:chOff x="4453" y="1932"/>
            <a:chExt cx="1257" cy="2343"/>
          </a:xfrm>
        </p:grpSpPr>
        <p:sp>
          <p:nvSpPr>
            <p:cNvPr id="128106" name="任意多边形 128105"/>
            <p:cNvSpPr/>
            <p:nvPr/>
          </p:nvSpPr>
          <p:spPr>
            <a:xfrm>
              <a:off x="4743" y="1932"/>
              <a:ext cx="121" cy="132"/>
            </a:xfrm>
            <a:custGeom>
              <a:avLst/>
              <a:gdLst/>
              <a:ahLst/>
              <a:cxnLst/>
              <a:rect l="0" t="0" r="0" b="0"/>
              <a:pathLst>
                <a:path w="121" h="132">
                  <a:moveTo>
                    <a:pt x="96" y="86"/>
                  </a:moveTo>
                  <a:lnTo>
                    <a:pt x="120" y="131"/>
                  </a:lnTo>
                  <a:lnTo>
                    <a:pt x="110" y="121"/>
                  </a:lnTo>
                  <a:lnTo>
                    <a:pt x="100" y="111"/>
                  </a:lnTo>
                  <a:lnTo>
                    <a:pt x="89" y="100"/>
                  </a:lnTo>
                  <a:lnTo>
                    <a:pt x="79" y="90"/>
                  </a:lnTo>
                  <a:lnTo>
                    <a:pt x="37" y="57"/>
                  </a:lnTo>
                  <a:lnTo>
                    <a:pt x="16" y="37"/>
                  </a:lnTo>
                  <a:lnTo>
                    <a:pt x="10" y="29"/>
                  </a:lnTo>
                  <a:lnTo>
                    <a:pt x="2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37" y="16"/>
                  </a:lnTo>
                  <a:lnTo>
                    <a:pt x="59" y="37"/>
                  </a:lnTo>
                  <a:lnTo>
                    <a:pt x="96" y="86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7" name="任意多边形 128106"/>
            <p:cNvSpPr/>
            <p:nvPr/>
          </p:nvSpPr>
          <p:spPr>
            <a:xfrm>
              <a:off x="4453" y="1957"/>
              <a:ext cx="1075" cy="2318"/>
            </a:xfrm>
            <a:custGeom>
              <a:avLst/>
              <a:gdLst/>
              <a:ahLst/>
              <a:cxnLst/>
              <a:rect l="0" t="0" r="0" b="0"/>
              <a:pathLst>
                <a:path w="1075" h="2318">
                  <a:moveTo>
                    <a:pt x="743" y="0"/>
                  </a:moveTo>
                  <a:lnTo>
                    <a:pt x="720" y="27"/>
                  </a:lnTo>
                  <a:lnTo>
                    <a:pt x="707" y="51"/>
                  </a:lnTo>
                  <a:lnTo>
                    <a:pt x="694" y="81"/>
                  </a:lnTo>
                  <a:lnTo>
                    <a:pt x="685" y="114"/>
                  </a:lnTo>
                  <a:lnTo>
                    <a:pt x="680" y="150"/>
                  </a:lnTo>
                  <a:lnTo>
                    <a:pt x="685" y="183"/>
                  </a:lnTo>
                  <a:lnTo>
                    <a:pt x="698" y="163"/>
                  </a:lnTo>
                  <a:lnTo>
                    <a:pt x="714" y="145"/>
                  </a:lnTo>
                  <a:lnTo>
                    <a:pt x="752" y="112"/>
                  </a:lnTo>
                  <a:lnTo>
                    <a:pt x="796" y="87"/>
                  </a:lnTo>
                  <a:lnTo>
                    <a:pt x="821" y="81"/>
                  </a:lnTo>
                  <a:lnTo>
                    <a:pt x="847" y="78"/>
                  </a:lnTo>
                  <a:lnTo>
                    <a:pt x="847" y="81"/>
                  </a:lnTo>
                  <a:lnTo>
                    <a:pt x="834" y="85"/>
                  </a:lnTo>
                  <a:lnTo>
                    <a:pt x="818" y="92"/>
                  </a:lnTo>
                  <a:lnTo>
                    <a:pt x="792" y="114"/>
                  </a:lnTo>
                  <a:lnTo>
                    <a:pt x="765" y="139"/>
                  </a:lnTo>
                  <a:lnTo>
                    <a:pt x="747" y="166"/>
                  </a:lnTo>
                  <a:lnTo>
                    <a:pt x="758" y="157"/>
                  </a:lnTo>
                  <a:lnTo>
                    <a:pt x="772" y="150"/>
                  </a:lnTo>
                  <a:lnTo>
                    <a:pt x="794" y="143"/>
                  </a:lnTo>
                  <a:lnTo>
                    <a:pt x="816" y="139"/>
                  </a:lnTo>
                  <a:lnTo>
                    <a:pt x="838" y="136"/>
                  </a:lnTo>
                  <a:lnTo>
                    <a:pt x="885" y="145"/>
                  </a:lnTo>
                  <a:lnTo>
                    <a:pt x="843" y="152"/>
                  </a:lnTo>
                  <a:lnTo>
                    <a:pt x="821" y="161"/>
                  </a:lnTo>
                  <a:lnTo>
                    <a:pt x="814" y="166"/>
                  </a:lnTo>
                  <a:lnTo>
                    <a:pt x="805" y="177"/>
                  </a:lnTo>
                  <a:lnTo>
                    <a:pt x="832" y="192"/>
                  </a:lnTo>
                  <a:lnTo>
                    <a:pt x="847" y="201"/>
                  </a:lnTo>
                  <a:lnTo>
                    <a:pt x="858" y="212"/>
                  </a:lnTo>
                  <a:lnTo>
                    <a:pt x="874" y="230"/>
                  </a:lnTo>
                  <a:lnTo>
                    <a:pt x="887" y="253"/>
                  </a:lnTo>
                  <a:lnTo>
                    <a:pt x="896" y="280"/>
                  </a:lnTo>
                  <a:lnTo>
                    <a:pt x="903" y="306"/>
                  </a:lnTo>
                  <a:lnTo>
                    <a:pt x="905" y="333"/>
                  </a:lnTo>
                  <a:lnTo>
                    <a:pt x="905" y="365"/>
                  </a:lnTo>
                  <a:lnTo>
                    <a:pt x="901" y="423"/>
                  </a:lnTo>
                  <a:lnTo>
                    <a:pt x="912" y="425"/>
                  </a:lnTo>
                  <a:lnTo>
                    <a:pt x="921" y="432"/>
                  </a:lnTo>
                  <a:lnTo>
                    <a:pt x="936" y="450"/>
                  </a:lnTo>
                  <a:lnTo>
                    <a:pt x="947" y="474"/>
                  </a:lnTo>
                  <a:lnTo>
                    <a:pt x="952" y="499"/>
                  </a:lnTo>
                  <a:lnTo>
                    <a:pt x="947" y="526"/>
                  </a:lnTo>
                  <a:lnTo>
                    <a:pt x="941" y="557"/>
                  </a:lnTo>
                  <a:lnTo>
                    <a:pt x="925" y="579"/>
                  </a:lnTo>
                  <a:lnTo>
                    <a:pt x="905" y="595"/>
                  </a:lnTo>
                  <a:lnTo>
                    <a:pt x="881" y="604"/>
                  </a:lnTo>
                  <a:lnTo>
                    <a:pt x="854" y="608"/>
                  </a:lnTo>
                  <a:lnTo>
                    <a:pt x="852" y="671"/>
                  </a:lnTo>
                  <a:lnTo>
                    <a:pt x="847" y="736"/>
                  </a:lnTo>
                  <a:lnTo>
                    <a:pt x="838" y="796"/>
                  </a:lnTo>
                  <a:lnTo>
                    <a:pt x="827" y="857"/>
                  </a:lnTo>
                  <a:lnTo>
                    <a:pt x="816" y="897"/>
                  </a:lnTo>
                  <a:lnTo>
                    <a:pt x="803" y="937"/>
                  </a:lnTo>
                  <a:lnTo>
                    <a:pt x="769" y="1013"/>
                  </a:lnTo>
                  <a:lnTo>
                    <a:pt x="765" y="1042"/>
                  </a:lnTo>
                  <a:lnTo>
                    <a:pt x="760" y="1069"/>
                  </a:lnTo>
                  <a:lnTo>
                    <a:pt x="769" y="1076"/>
                  </a:lnTo>
                  <a:lnTo>
                    <a:pt x="783" y="1091"/>
                  </a:lnTo>
                  <a:lnTo>
                    <a:pt x="800" y="1094"/>
                  </a:lnTo>
                  <a:lnTo>
                    <a:pt x="823" y="1103"/>
                  </a:lnTo>
                  <a:lnTo>
                    <a:pt x="843" y="1116"/>
                  </a:lnTo>
                  <a:lnTo>
                    <a:pt x="861" y="1132"/>
                  </a:lnTo>
                  <a:lnTo>
                    <a:pt x="912" y="1159"/>
                  </a:lnTo>
                  <a:lnTo>
                    <a:pt x="972" y="1194"/>
                  </a:lnTo>
                  <a:lnTo>
                    <a:pt x="1005" y="1208"/>
                  </a:lnTo>
                  <a:lnTo>
                    <a:pt x="1032" y="1223"/>
                  </a:lnTo>
                  <a:lnTo>
                    <a:pt x="1056" y="1241"/>
                  </a:lnTo>
                  <a:lnTo>
                    <a:pt x="1072" y="1259"/>
                  </a:lnTo>
                  <a:lnTo>
                    <a:pt x="1074" y="1264"/>
                  </a:lnTo>
                  <a:lnTo>
                    <a:pt x="1072" y="1273"/>
                  </a:lnTo>
                  <a:lnTo>
                    <a:pt x="1054" y="1288"/>
                  </a:lnTo>
                  <a:lnTo>
                    <a:pt x="1032" y="1308"/>
                  </a:lnTo>
                  <a:lnTo>
                    <a:pt x="1005" y="1322"/>
                  </a:lnTo>
                  <a:lnTo>
                    <a:pt x="1005" y="1335"/>
                  </a:lnTo>
                  <a:lnTo>
                    <a:pt x="1001" y="1351"/>
                  </a:lnTo>
                  <a:lnTo>
                    <a:pt x="978" y="1380"/>
                  </a:lnTo>
                  <a:lnTo>
                    <a:pt x="965" y="1389"/>
                  </a:lnTo>
                  <a:lnTo>
                    <a:pt x="952" y="1398"/>
                  </a:lnTo>
                  <a:lnTo>
                    <a:pt x="936" y="1398"/>
                  </a:lnTo>
                  <a:lnTo>
                    <a:pt x="923" y="1396"/>
                  </a:lnTo>
                  <a:lnTo>
                    <a:pt x="889" y="1420"/>
                  </a:lnTo>
                  <a:lnTo>
                    <a:pt x="854" y="1447"/>
                  </a:lnTo>
                  <a:lnTo>
                    <a:pt x="863" y="1463"/>
                  </a:lnTo>
                  <a:lnTo>
                    <a:pt x="865" y="1483"/>
                  </a:lnTo>
                  <a:lnTo>
                    <a:pt x="876" y="1483"/>
                  </a:lnTo>
                  <a:lnTo>
                    <a:pt x="887" y="1487"/>
                  </a:lnTo>
                  <a:lnTo>
                    <a:pt x="896" y="1494"/>
                  </a:lnTo>
                  <a:lnTo>
                    <a:pt x="901" y="1503"/>
                  </a:lnTo>
                  <a:lnTo>
                    <a:pt x="909" y="1512"/>
                  </a:lnTo>
                  <a:lnTo>
                    <a:pt x="916" y="1528"/>
                  </a:lnTo>
                  <a:lnTo>
                    <a:pt x="921" y="1545"/>
                  </a:lnTo>
                  <a:lnTo>
                    <a:pt x="918" y="1561"/>
                  </a:lnTo>
                  <a:lnTo>
                    <a:pt x="914" y="1572"/>
                  </a:lnTo>
                  <a:lnTo>
                    <a:pt x="907" y="1581"/>
                  </a:lnTo>
                  <a:lnTo>
                    <a:pt x="889" y="1592"/>
                  </a:lnTo>
                  <a:lnTo>
                    <a:pt x="869" y="1601"/>
                  </a:lnTo>
                  <a:lnTo>
                    <a:pt x="852" y="1613"/>
                  </a:lnTo>
                  <a:lnTo>
                    <a:pt x="832" y="1619"/>
                  </a:lnTo>
                  <a:lnTo>
                    <a:pt x="812" y="1621"/>
                  </a:lnTo>
                  <a:lnTo>
                    <a:pt x="796" y="1619"/>
                  </a:lnTo>
                  <a:lnTo>
                    <a:pt x="783" y="1608"/>
                  </a:lnTo>
                  <a:lnTo>
                    <a:pt x="703" y="1724"/>
                  </a:lnTo>
                  <a:lnTo>
                    <a:pt x="632" y="1823"/>
                  </a:lnTo>
                  <a:lnTo>
                    <a:pt x="627" y="1845"/>
                  </a:lnTo>
                  <a:lnTo>
                    <a:pt x="618" y="1863"/>
                  </a:lnTo>
                  <a:lnTo>
                    <a:pt x="585" y="1910"/>
                  </a:lnTo>
                  <a:lnTo>
                    <a:pt x="547" y="1984"/>
                  </a:lnTo>
                  <a:lnTo>
                    <a:pt x="505" y="2049"/>
                  </a:lnTo>
                  <a:lnTo>
                    <a:pt x="476" y="2058"/>
                  </a:lnTo>
                  <a:lnTo>
                    <a:pt x="463" y="2093"/>
                  </a:lnTo>
                  <a:lnTo>
                    <a:pt x="476" y="2098"/>
                  </a:lnTo>
                  <a:lnTo>
                    <a:pt x="494" y="2111"/>
                  </a:lnTo>
                  <a:lnTo>
                    <a:pt x="511" y="2125"/>
                  </a:lnTo>
                  <a:lnTo>
                    <a:pt x="529" y="2134"/>
                  </a:lnTo>
                  <a:lnTo>
                    <a:pt x="571" y="2129"/>
                  </a:lnTo>
                  <a:lnTo>
                    <a:pt x="594" y="2129"/>
                  </a:lnTo>
                  <a:lnTo>
                    <a:pt x="616" y="2129"/>
                  </a:lnTo>
                  <a:lnTo>
                    <a:pt x="638" y="2131"/>
                  </a:lnTo>
                  <a:lnTo>
                    <a:pt x="658" y="2138"/>
                  </a:lnTo>
                  <a:lnTo>
                    <a:pt x="678" y="2149"/>
                  </a:lnTo>
                  <a:lnTo>
                    <a:pt x="694" y="2165"/>
                  </a:lnTo>
                  <a:lnTo>
                    <a:pt x="700" y="2181"/>
                  </a:lnTo>
                  <a:lnTo>
                    <a:pt x="705" y="2196"/>
                  </a:lnTo>
                  <a:lnTo>
                    <a:pt x="705" y="2225"/>
                  </a:lnTo>
                  <a:lnTo>
                    <a:pt x="716" y="2232"/>
                  </a:lnTo>
                  <a:lnTo>
                    <a:pt x="723" y="2236"/>
                  </a:lnTo>
                  <a:lnTo>
                    <a:pt x="725" y="2245"/>
                  </a:lnTo>
                  <a:lnTo>
                    <a:pt x="725" y="2261"/>
                  </a:lnTo>
                  <a:lnTo>
                    <a:pt x="720" y="2275"/>
                  </a:lnTo>
                  <a:lnTo>
                    <a:pt x="712" y="2286"/>
                  </a:lnTo>
                  <a:lnTo>
                    <a:pt x="698" y="2295"/>
                  </a:lnTo>
                  <a:lnTo>
                    <a:pt x="663" y="2308"/>
                  </a:lnTo>
                  <a:lnTo>
                    <a:pt x="618" y="2315"/>
                  </a:lnTo>
                  <a:lnTo>
                    <a:pt x="576" y="2317"/>
                  </a:lnTo>
                  <a:lnTo>
                    <a:pt x="534" y="2313"/>
                  </a:lnTo>
                  <a:lnTo>
                    <a:pt x="485" y="2304"/>
                  </a:lnTo>
                  <a:lnTo>
                    <a:pt x="442" y="2290"/>
                  </a:lnTo>
                  <a:lnTo>
                    <a:pt x="402" y="2270"/>
                  </a:lnTo>
                  <a:lnTo>
                    <a:pt x="360" y="2248"/>
                  </a:lnTo>
                  <a:lnTo>
                    <a:pt x="345" y="2250"/>
                  </a:lnTo>
                  <a:lnTo>
                    <a:pt x="329" y="2254"/>
                  </a:lnTo>
                  <a:lnTo>
                    <a:pt x="300" y="2266"/>
                  </a:lnTo>
                  <a:lnTo>
                    <a:pt x="271" y="2281"/>
                  </a:lnTo>
                  <a:lnTo>
                    <a:pt x="238" y="2292"/>
                  </a:lnTo>
                  <a:lnTo>
                    <a:pt x="173" y="2304"/>
                  </a:lnTo>
                  <a:lnTo>
                    <a:pt x="140" y="2304"/>
                  </a:lnTo>
                  <a:lnTo>
                    <a:pt x="109" y="2301"/>
                  </a:lnTo>
                  <a:lnTo>
                    <a:pt x="51" y="2290"/>
                  </a:lnTo>
                  <a:lnTo>
                    <a:pt x="42" y="2277"/>
                  </a:lnTo>
                  <a:lnTo>
                    <a:pt x="36" y="2261"/>
                  </a:lnTo>
                  <a:lnTo>
                    <a:pt x="31" y="2245"/>
                  </a:lnTo>
                  <a:lnTo>
                    <a:pt x="31" y="2228"/>
                  </a:lnTo>
                  <a:lnTo>
                    <a:pt x="36" y="2223"/>
                  </a:lnTo>
                  <a:lnTo>
                    <a:pt x="40" y="2221"/>
                  </a:lnTo>
                  <a:lnTo>
                    <a:pt x="51" y="2219"/>
                  </a:lnTo>
                  <a:lnTo>
                    <a:pt x="53" y="2196"/>
                  </a:lnTo>
                  <a:lnTo>
                    <a:pt x="62" y="2176"/>
                  </a:lnTo>
                  <a:lnTo>
                    <a:pt x="73" y="2156"/>
                  </a:lnTo>
                  <a:lnTo>
                    <a:pt x="93" y="2136"/>
                  </a:lnTo>
                  <a:lnTo>
                    <a:pt x="109" y="2127"/>
                  </a:lnTo>
                  <a:lnTo>
                    <a:pt x="129" y="2120"/>
                  </a:lnTo>
                  <a:lnTo>
                    <a:pt x="149" y="2116"/>
                  </a:lnTo>
                  <a:lnTo>
                    <a:pt x="169" y="2116"/>
                  </a:lnTo>
                  <a:lnTo>
                    <a:pt x="211" y="2118"/>
                  </a:lnTo>
                  <a:lnTo>
                    <a:pt x="251" y="2127"/>
                  </a:lnTo>
                  <a:lnTo>
                    <a:pt x="267" y="2125"/>
                  </a:lnTo>
                  <a:lnTo>
                    <a:pt x="276" y="2120"/>
                  </a:lnTo>
                  <a:lnTo>
                    <a:pt x="280" y="2116"/>
                  </a:lnTo>
                  <a:lnTo>
                    <a:pt x="302" y="2089"/>
                  </a:lnTo>
                  <a:lnTo>
                    <a:pt x="316" y="2080"/>
                  </a:lnTo>
                  <a:lnTo>
                    <a:pt x="322" y="2078"/>
                  </a:lnTo>
                  <a:lnTo>
                    <a:pt x="334" y="2080"/>
                  </a:lnTo>
                  <a:lnTo>
                    <a:pt x="349" y="2053"/>
                  </a:lnTo>
                  <a:lnTo>
                    <a:pt x="336" y="2046"/>
                  </a:lnTo>
                  <a:lnTo>
                    <a:pt x="378" y="1957"/>
                  </a:lnTo>
                  <a:lnTo>
                    <a:pt x="418" y="1861"/>
                  </a:lnTo>
                  <a:lnTo>
                    <a:pt x="467" y="1749"/>
                  </a:lnTo>
                  <a:lnTo>
                    <a:pt x="507" y="1637"/>
                  </a:lnTo>
                  <a:lnTo>
                    <a:pt x="503" y="1624"/>
                  </a:lnTo>
                  <a:lnTo>
                    <a:pt x="503" y="1608"/>
                  </a:lnTo>
                  <a:lnTo>
                    <a:pt x="505" y="1592"/>
                  </a:lnTo>
                  <a:lnTo>
                    <a:pt x="509" y="1583"/>
                  </a:lnTo>
                  <a:lnTo>
                    <a:pt x="511" y="1548"/>
                  </a:lnTo>
                  <a:lnTo>
                    <a:pt x="525" y="1516"/>
                  </a:lnTo>
                  <a:lnTo>
                    <a:pt x="543" y="1487"/>
                  </a:lnTo>
                  <a:lnTo>
                    <a:pt x="569" y="1467"/>
                  </a:lnTo>
                  <a:lnTo>
                    <a:pt x="583" y="1405"/>
                  </a:lnTo>
                  <a:lnTo>
                    <a:pt x="594" y="1322"/>
                  </a:lnTo>
                  <a:lnTo>
                    <a:pt x="596" y="1270"/>
                  </a:lnTo>
                  <a:lnTo>
                    <a:pt x="596" y="1228"/>
                  </a:lnTo>
                  <a:lnTo>
                    <a:pt x="514" y="1167"/>
                  </a:lnTo>
                  <a:lnTo>
                    <a:pt x="436" y="1109"/>
                  </a:lnTo>
                  <a:lnTo>
                    <a:pt x="420" y="1109"/>
                  </a:lnTo>
                  <a:lnTo>
                    <a:pt x="407" y="1107"/>
                  </a:lnTo>
                  <a:lnTo>
                    <a:pt x="387" y="1098"/>
                  </a:lnTo>
                  <a:lnTo>
                    <a:pt x="347" y="1065"/>
                  </a:lnTo>
                  <a:lnTo>
                    <a:pt x="331" y="1044"/>
                  </a:lnTo>
                  <a:lnTo>
                    <a:pt x="327" y="1033"/>
                  </a:lnTo>
                  <a:lnTo>
                    <a:pt x="327" y="1022"/>
                  </a:lnTo>
                  <a:lnTo>
                    <a:pt x="291" y="989"/>
                  </a:lnTo>
                  <a:lnTo>
                    <a:pt x="258" y="951"/>
                  </a:lnTo>
                  <a:lnTo>
                    <a:pt x="198" y="866"/>
                  </a:lnTo>
                  <a:lnTo>
                    <a:pt x="187" y="857"/>
                  </a:lnTo>
                  <a:lnTo>
                    <a:pt x="173" y="852"/>
                  </a:lnTo>
                  <a:lnTo>
                    <a:pt x="145" y="845"/>
                  </a:lnTo>
                  <a:lnTo>
                    <a:pt x="118" y="841"/>
                  </a:lnTo>
                  <a:lnTo>
                    <a:pt x="107" y="836"/>
                  </a:lnTo>
                  <a:lnTo>
                    <a:pt x="98" y="828"/>
                  </a:lnTo>
                  <a:lnTo>
                    <a:pt x="67" y="830"/>
                  </a:lnTo>
                  <a:lnTo>
                    <a:pt x="47" y="825"/>
                  </a:lnTo>
                  <a:lnTo>
                    <a:pt x="38" y="823"/>
                  </a:lnTo>
                  <a:lnTo>
                    <a:pt x="24" y="812"/>
                  </a:lnTo>
                  <a:lnTo>
                    <a:pt x="9" y="794"/>
                  </a:lnTo>
                  <a:lnTo>
                    <a:pt x="0" y="778"/>
                  </a:lnTo>
                  <a:lnTo>
                    <a:pt x="0" y="765"/>
                  </a:lnTo>
                  <a:lnTo>
                    <a:pt x="7" y="749"/>
                  </a:lnTo>
                  <a:lnTo>
                    <a:pt x="2" y="722"/>
                  </a:lnTo>
                  <a:lnTo>
                    <a:pt x="4" y="698"/>
                  </a:lnTo>
                  <a:lnTo>
                    <a:pt x="13" y="678"/>
                  </a:lnTo>
                  <a:lnTo>
                    <a:pt x="27" y="664"/>
                  </a:lnTo>
                  <a:lnTo>
                    <a:pt x="31" y="642"/>
                  </a:lnTo>
                  <a:lnTo>
                    <a:pt x="42" y="624"/>
                  </a:lnTo>
                  <a:lnTo>
                    <a:pt x="56" y="611"/>
                  </a:lnTo>
                  <a:lnTo>
                    <a:pt x="69" y="604"/>
                  </a:lnTo>
                  <a:lnTo>
                    <a:pt x="51" y="570"/>
                  </a:lnTo>
                  <a:lnTo>
                    <a:pt x="36" y="537"/>
                  </a:lnTo>
                  <a:lnTo>
                    <a:pt x="27" y="499"/>
                  </a:lnTo>
                  <a:lnTo>
                    <a:pt x="24" y="461"/>
                  </a:lnTo>
                  <a:lnTo>
                    <a:pt x="31" y="441"/>
                  </a:lnTo>
                  <a:lnTo>
                    <a:pt x="44" y="427"/>
                  </a:lnTo>
                  <a:lnTo>
                    <a:pt x="53" y="425"/>
                  </a:lnTo>
                  <a:lnTo>
                    <a:pt x="62" y="423"/>
                  </a:lnTo>
                  <a:lnTo>
                    <a:pt x="71" y="427"/>
                  </a:lnTo>
                  <a:lnTo>
                    <a:pt x="80" y="434"/>
                  </a:lnTo>
                  <a:lnTo>
                    <a:pt x="102" y="472"/>
                  </a:lnTo>
                  <a:lnTo>
                    <a:pt x="118" y="508"/>
                  </a:lnTo>
                  <a:lnTo>
                    <a:pt x="136" y="546"/>
                  </a:lnTo>
                  <a:lnTo>
                    <a:pt x="160" y="584"/>
                  </a:lnTo>
                  <a:lnTo>
                    <a:pt x="171" y="599"/>
                  </a:lnTo>
                  <a:lnTo>
                    <a:pt x="185" y="611"/>
                  </a:lnTo>
                  <a:lnTo>
                    <a:pt x="211" y="628"/>
                  </a:lnTo>
                  <a:lnTo>
                    <a:pt x="233" y="642"/>
                  </a:lnTo>
                  <a:lnTo>
                    <a:pt x="242" y="651"/>
                  </a:lnTo>
                  <a:lnTo>
                    <a:pt x="249" y="664"/>
                  </a:lnTo>
                  <a:lnTo>
                    <a:pt x="253" y="696"/>
                  </a:lnTo>
                  <a:lnTo>
                    <a:pt x="260" y="716"/>
                  </a:lnTo>
                  <a:lnTo>
                    <a:pt x="260" y="736"/>
                  </a:lnTo>
                  <a:lnTo>
                    <a:pt x="253" y="758"/>
                  </a:lnTo>
                  <a:lnTo>
                    <a:pt x="262" y="783"/>
                  </a:lnTo>
                  <a:lnTo>
                    <a:pt x="274" y="807"/>
                  </a:lnTo>
                  <a:lnTo>
                    <a:pt x="307" y="852"/>
                  </a:lnTo>
                  <a:lnTo>
                    <a:pt x="347" y="892"/>
                  </a:lnTo>
                  <a:lnTo>
                    <a:pt x="382" y="924"/>
                  </a:lnTo>
                  <a:lnTo>
                    <a:pt x="405" y="924"/>
                  </a:lnTo>
                  <a:lnTo>
                    <a:pt x="416" y="926"/>
                  </a:lnTo>
                  <a:lnTo>
                    <a:pt x="427" y="933"/>
                  </a:lnTo>
                  <a:lnTo>
                    <a:pt x="463" y="957"/>
                  </a:lnTo>
                  <a:lnTo>
                    <a:pt x="471" y="973"/>
                  </a:lnTo>
                  <a:lnTo>
                    <a:pt x="476" y="982"/>
                  </a:lnTo>
                  <a:lnTo>
                    <a:pt x="478" y="995"/>
                  </a:lnTo>
                  <a:lnTo>
                    <a:pt x="511" y="1018"/>
                  </a:lnTo>
                  <a:lnTo>
                    <a:pt x="545" y="1044"/>
                  </a:lnTo>
                  <a:lnTo>
                    <a:pt x="580" y="1069"/>
                  </a:lnTo>
                  <a:lnTo>
                    <a:pt x="598" y="1078"/>
                  </a:lnTo>
                  <a:lnTo>
                    <a:pt x="616" y="1082"/>
                  </a:lnTo>
                  <a:lnTo>
                    <a:pt x="658" y="1087"/>
                  </a:lnTo>
                  <a:lnTo>
                    <a:pt x="667" y="1074"/>
                  </a:lnTo>
                  <a:lnTo>
                    <a:pt x="678" y="1062"/>
                  </a:lnTo>
                  <a:lnTo>
                    <a:pt x="678" y="1051"/>
                  </a:lnTo>
                  <a:lnTo>
                    <a:pt x="680" y="1040"/>
                  </a:lnTo>
                  <a:lnTo>
                    <a:pt x="667" y="1027"/>
                  </a:lnTo>
                  <a:lnTo>
                    <a:pt x="649" y="1004"/>
                  </a:lnTo>
                  <a:lnTo>
                    <a:pt x="636" y="975"/>
                  </a:lnTo>
                  <a:lnTo>
                    <a:pt x="629" y="951"/>
                  </a:lnTo>
                  <a:lnTo>
                    <a:pt x="618" y="933"/>
                  </a:lnTo>
                  <a:lnTo>
                    <a:pt x="609" y="915"/>
                  </a:lnTo>
                  <a:lnTo>
                    <a:pt x="600" y="877"/>
                  </a:lnTo>
                  <a:lnTo>
                    <a:pt x="591" y="794"/>
                  </a:lnTo>
                  <a:lnTo>
                    <a:pt x="578" y="765"/>
                  </a:lnTo>
                  <a:lnTo>
                    <a:pt x="567" y="731"/>
                  </a:lnTo>
                  <a:lnTo>
                    <a:pt x="554" y="662"/>
                  </a:lnTo>
                  <a:lnTo>
                    <a:pt x="547" y="662"/>
                  </a:lnTo>
                  <a:lnTo>
                    <a:pt x="538" y="664"/>
                  </a:lnTo>
                  <a:lnTo>
                    <a:pt x="520" y="669"/>
                  </a:lnTo>
                  <a:lnTo>
                    <a:pt x="480" y="687"/>
                  </a:lnTo>
                  <a:lnTo>
                    <a:pt x="460" y="687"/>
                  </a:lnTo>
                  <a:lnTo>
                    <a:pt x="454" y="684"/>
                  </a:lnTo>
                  <a:lnTo>
                    <a:pt x="447" y="673"/>
                  </a:lnTo>
                  <a:lnTo>
                    <a:pt x="440" y="640"/>
                  </a:lnTo>
                  <a:lnTo>
                    <a:pt x="445" y="604"/>
                  </a:lnTo>
                  <a:lnTo>
                    <a:pt x="458" y="566"/>
                  </a:lnTo>
                  <a:lnTo>
                    <a:pt x="478" y="521"/>
                  </a:lnTo>
                  <a:lnTo>
                    <a:pt x="471" y="490"/>
                  </a:lnTo>
                  <a:lnTo>
                    <a:pt x="467" y="450"/>
                  </a:lnTo>
                  <a:lnTo>
                    <a:pt x="467" y="409"/>
                  </a:lnTo>
                  <a:lnTo>
                    <a:pt x="471" y="391"/>
                  </a:lnTo>
                  <a:lnTo>
                    <a:pt x="476" y="376"/>
                  </a:lnTo>
                  <a:lnTo>
                    <a:pt x="463" y="362"/>
                  </a:lnTo>
                  <a:lnTo>
                    <a:pt x="456" y="344"/>
                  </a:lnTo>
                  <a:lnTo>
                    <a:pt x="454" y="327"/>
                  </a:lnTo>
                  <a:lnTo>
                    <a:pt x="454" y="306"/>
                  </a:lnTo>
                  <a:lnTo>
                    <a:pt x="438" y="271"/>
                  </a:lnTo>
                  <a:lnTo>
                    <a:pt x="436" y="250"/>
                  </a:lnTo>
                  <a:lnTo>
                    <a:pt x="436" y="244"/>
                  </a:lnTo>
                  <a:lnTo>
                    <a:pt x="442" y="233"/>
                  </a:lnTo>
                  <a:lnTo>
                    <a:pt x="451" y="226"/>
                  </a:lnTo>
                  <a:lnTo>
                    <a:pt x="463" y="221"/>
                  </a:lnTo>
                  <a:lnTo>
                    <a:pt x="491" y="219"/>
                  </a:lnTo>
                  <a:lnTo>
                    <a:pt x="525" y="221"/>
                  </a:lnTo>
                  <a:lnTo>
                    <a:pt x="560" y="228"/>
                  </a:lnTo>
                  <a:lnTo>
                    <a:pt x="574" y="224"/>
                  </a:lnTo>
                  <a:lnTo>
                    <a:pt x="596" y="221"/>
                  </a:lnTo>
                  <a:lnTo>
                    <a:pt x="618" y="224"/>
                  </a:lnTo>
                  <a:lnTo>
                    <a:pt x="636" y="230"/>
                  </a:lnTo>
                  <a:lnTo>
                    <a:pt x="636" y="206"/>
                  </a:lnTo>
                  <a:lnTo>
                    <a:pt x="640" y="181"/>
                  </a:lnTo>
                  <a:lnTo>
                    <a:pt x="652" y="127"/>
                  </a:lnTo>
                  <a:lnTo>
                    <a:pt x="663" y="96"/>
                  </a:lnTo>
                  <a:lnTo>
                    <a:pt x="678" y="65"/>
                  </a:lnTo>
                  <a:lnTo>
                    <a:pt x="703" y="34"/>
                  </a:lnTo>
                  <a:lnTo>
                    <a:pt x="720" y="16"/>
                  </a:lnTo>
                  <a:lnTo>
                    <a:pt x="743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8" name="任意多边形 128107"/>
            <p:cNvSpPr/>
            <p:nvPr/>
          </p:nvSpPr>
          <p:spPr>
            <a:xfrm>
              <a:off x="5113" y="2090"/>
              <a:ext cx="228" cy="289"/>
            </a:xfrm>
            <a:custGeom>
              <a:avLst/>
              <a:gdLst/>
              <a:ahLst/>
              <a:cxnLst/>
              <a:rect l="0" t="0" r="0" b="0"/>
              <a:pathLst>
                <a:path w="228" h="289">
                  <a:moveTo>
                    <a:pt x="76" y="24"/>
                  </a:moveTo>
                  <a:lnTo>
                    <a:pt x="66" y="56"/>
                  </a:lnTo>
                  <a:lnTo>
                    <a:pt x="62" y="71"/>
                  </a:lnTo>
                  <a:lnTo>
                    <a:pt x="62" y="77"/>
                  </a:lnTo>
                  <a:lnTo>
                    <a:pt x="64" y="90"/>
                  </a:lnTo>
                  <a:lnTo>
                    <a:pt x="66" y="90"/>
                  </a:lnTo>
                  <a:lnTo>
                    <a:pt x="81" y="69"/>
                  </a:lnTo>
                  <a:lnTo>
                    <a:pt x="100" y="52"/>
                  </a:lnTo>
                  <a:lnTo>
                    <a:pt x="121" y="37"/>
                  </a:lnTo>
                  <a:lnTo>
                    <a:pt x="142" y="26"/>
                  </a:lnTo>
                  <a:lnTo>
                    <a:pt x="138" y="32"/>
                  </a:lnTo>
                  <a:lnTo>
                    <a:pt x="132" y="39"/>
                  </a:lnTo>
                  <a:lnTo>
                    <a:pt x="125" y="45"/>
                  </a:lnTo>
                  <a:lnTo>
                    <a:pt x="125" y="54"/>
                  </a:lnTo>
                  <a:lnTo>
                    <a:pt x="142" y="58"/>
                  </a:lnTo>
                  <a:lnTo>
                    <a:pt x="159" y="67"/>
                  </a:lnTo>
                  <a:lnTo>
                    <a:pt x="178" y="80"/>
                  </a:lnTo>
                  <a:lnTo>
                    <a:pt x="193" y="95"/>
                  </a:lnTo>
                  <a:lnTo>
                    <a:pt x="206" y="114"/>
                  </a:lnTo>
                  <a:lnTo>
                    <a:pt x="216" y="135"/>
                  </a:lnTo>
                  <a:lnTo>
                    <a:pt x="223" y="165"/>
                  </a:lnTo>
                  <a:lnTo>
                    <a:pt x="227" y="200"/>
                  </a:lnTo>
                  <a:lnTo>
                    <a:pt x="227" y="236"/>
                  </a:lnTo>
                  <a:lnTo>
                    <a:pt x="223" y="271"/>
                  </a:lnTo>
                  <a:lnTo>
                    <a:pt x="210" y="271"/>
                  </a:lnTo>
                  <a:lnTo>
                    <a:pt x="197" y="275"/>
                  </a:lnTo>
                  <a:lnTo>
                    <a:pt x="176" y="288"/>
                  </a:lnTo>
                  <a:lnTo>
                    <a:pt x="159" y="284"/>
                  </a:lnTo>
                  <a:lnTo>
                    <a:pt x="153" y="277"/>
                  </a:lnTo>
                  <a:lnTo>
                    <a:pt x="151" y="271"/>
                  </a:lnTo>
                  <a:lnTo>
                    <a:pt x="146" y="256"/>
                  </a:lnTo>
                  <a:lnTo>
                    <a:pt x="146" y="241"/>
                  </a:lnTo>
                  <a:lnTo>
                    <a:pt x="146" y="224"/>
                  </a:lnTo>
                  <a:lnTo>
                    <a:pt x="142" y="208"/>
                  </a:lnTo>
                  <a:lnTo>
                    <a:pt x="129" y="183"/>
                  </a:lnTo>
                  <a:lnTo>
                    <a:pt x="112" y="159"/>
                  </a:lnTo>
                  <a:lnTo>
                    <a:pt x="91" y="142"/>
                  </a:lnTo>
                  <a:lnTo>
                    <a:pt x="64" y="129"/>
                  </a:lnTo>
                  <a:lnTo>
                    <a:pt x="32" y="120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2" y="62"/>
                  </a:lnTo>
                  <a:lnTo>
                    <a:pt x="15" y="9"/>
                  </a:lnTo>
                  <a:lnTo>
                    <a:pt x="15" y="54"/>
                  </a:lnTo>
                  <a:lnTo>
                    <a:pt x="19" y="75"/>
                  </a:lnTo>
                  <a:lnTo>
                    <a:pt x="25" y="97"/>
                  </a:lnTo>
                  <a:lnTo>
                    <a:pt x="30" y="92"/>
                  </a:lnTo>
                  <a:lnTo>
                    <a:pt x="32" y="86"/>
                  </a:lnTo>
                  <a:lnTo>
                    <a:pt x="36" y="69"/>
                  </a:lnTo>
                  <a:lnTo>
                    <a:pt x="47" y="54"/>
                  </a:lnTo>
                  <a:lnTo>
                    <a:pt x="68" y="24"/>
                  </a:lnTo>
                  <a:lnTo>
                    <a:pt x="91" y="0"/>
                  </a:lnTo>
                  <a:lnTo>
                    <a:pt x="89" y="6"/>
                  </a:lnTo>
                  <a:lnTo>
                    <a:pt x="85" y="13"/>
                  </a:lnTo>
                  <a:lnTo>
                    <a:pt x="76" y="24"/>
                  </a:lnTo>
                </a:path>
              </a:pathLst>
            </a:custGeom>
            <a:solidFill>
              <a:srgbClr val="F2664D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9" name="任意多边形 128108"/>
            <p:cNvSpPr/>
            <p:nvPr/>
          </p:nvSpPr>
          <p:spPr>
            <a:xfrm>
              <a:off x="4912" y="2193"/>
              <a:ext cx="474" cy="838"/>
            </a:xfrm>
            <a:custGeom>
              <a:avLst/>
              <a:gdLst/>
              <a:ahLst/>
              <a:cxnLst/>
              <a:rect l="0" t="0" r="0" b="0"/>
              <a:pathLst>
                <a:path w="474" h="838">
                  <a:moveTo>
                    <a:pt x="109" y="11"/>
                  </a:moveTo>
                  <a:lnTo>
                    <a:pt x="125" y="4"/>
                  </a:lnTo>
                  <a:lnTo>
                    <a:pt x="140" y="4"/>
                  </a:lnTo>
                  <a:lnTo>
                    <a:pt x="155" y="7"/>
                  </a:lnTo>
                  <a:lnTo>
                    <a:pt x="171" y="13"/>
                  </a:lnTo>
                  <a:lnTo>
                    <a:pt x="188" y="35"/>
                  </a:lnTo>
                  <a:lnTo>
                    <a:pt x="230" y="42"/>
                  </a:lnTo>
                  <a:lnTo>
                    <a:pt x="267" y="58"/>
                  </a:lnTo>
                  <a:lnTo>
                    <a:pt x="285" y="71"/>
                  </a:lnTo>
                  <a:lnTo>
                    <a:pt x="300" y="84"/>
                  </a:lnTo>
                  <a:lnTo>
                    <a:pt x="324" y="120"/>
                  </a:lnTo>
                  <a:lnTo>
                    <a:pt x="328" y="144"/>
                  </a:lnTo>
                  <a:lnTo>
                    <a:pt x="331" y="168"/>
                  </a:lnTo>
                  <a:lnTo>
                    <a:pt x="335" y="190"/>
                  </a:lnTo>
                  <a:lnTo>
                    <a:pt x="339" y="199"/>
                  </a:lnTo>
                  <a:lnTo>
                    <a:pt x="348" y="208"/>
                  </a:lnTo>
                  <a:lnTo>
                    <a:pt x="374" y="213"/>
                  </a:lnTo>
                  <a:lnTo>
                    <a:pt x="385" y="208"/>
                  </a:lnTo>
                  <a:lnTo>
                    <a:pt x="390" y="208"/>
                  </a:lnTo>
                  <a:lnTo>
                    <a:pt x="396" y="202"/>
                  </a:lnTo>
                  <a:lnTo>
                    <a:pt x="423" y="199"/>
                  </a:lnTo>
                  <a:lnTo>
                    <a:pt x="436" y="202"/>
                  </a:lnTo>
                  <a:lnTo>
                    <a:pt x="447" y="208"/>
                  </a:lnTo>
                  <a:lnTo>
                    <a:pt x="464" y="226"/>
                  </a:lnTo>
                  <a:lnTo>
                    <a:pt x="471" y="248"/>
                  </a:lnTo>
                  <a:lnTo>
                    <a:pt x="473" y="270"/>
                  </a:lnTo>
                  <a:lnTo>
                    <a:pt x="471" y="295"/>
                  </a:lnTo>
                  <a:lnTo>
                    <a:pt x="460" y="321"/>
                  </a:lnTo>
                  <a:lnTo>
                    <a:pt x="451" y="334"/>
                  </a:lnTo>
                  <a:lnTo>
                    <a:pt x="438" y="345"/>
                  </a:lnTo>
                  <a:lnTo>
                    <a:pt x="425" y="350"/>
                  </a:lnTo>
                  <a:lnTo>
                    <a:pt x="409" y="350"/>
                  </a:lnTo>
                  <a:lnTo>
                    <a:pt x="381" y="354"/>
                  </a:lnTo>
                  <a:lnTo>
                    <a:pt x="377" y="359"/>
                  </a:lnTo>
                  <a:lnTo>
                    <a:pt x="379" y="412"/>
                  </a:lnTo>
                  <a:lnTo>
                    <a:pt x="377" y="465"/>
                  </a:lnTo>
                  <a:lnTo>
                    <a:pt x="372" y="518"/>
                  </a:lnTo>
                  <a:lnTo>
                    <a:pt x="366" y="571"/>
                  </a:lnTo>
                  <a:lnTo>
                    <a:pt x="355" y="622"/>
                  </a:lnTo>
                  <a:lnTo>
                    <a:pt x="339" y="671"/>
                  </a:lnTo>
                  <a:lnTo>
                    <a:pt x="320" y="717"/>
                  </a:lnTo>
                  <a:lnTo>
                    <a:pt x="298" y="764"/>
                  </a:lnTo>
                  <a:lnTo>
                    <a:pt x="293" y="784"/>
                  </a:lnTo>
                  <a:lnTo>
                    <a:pt x="293" y="802"/>
                  </a:lnTo>
                  <a:lnTo>
                    <a:pt x="289" y="822"/>
                  </a:lnTo>
                  <a:lnTo>
                    <a:pt x="280" y="837"/>
                  </a:lnTo>
                  <a:lnTo>
                    <a:pt x="272" y="837"/>
                  </a:lnTo>
                  <a:lnTo>
                    <a:pt x="265" y="833"/>
                  </a:lnTo>
                  <a:lnTo>
                    <a:pt x="254" y="822"/>
                  </a:lnTo>
                  <a:lnTo>
                    <a:pt x="252" y="810"/>
                  </a:lnTo>
                  <a:lnTo>
                    <a:pt x="258" y="802"/>
                  </a:lnTo>
                  <a:lnTo>
                    <a:pt x="274" y="788"/>
                  </a:lnTo>
                  <a:lnTo>
                    <a:pt x="282" y="771"/>
                  </a:lnTo>
                  <a:lnTo>
                    <a:pt x="287" y="762"/>
                  </a:lnTo>
                  <a:lnTo>
                    <a:pt x="287" y="760"/>
                  </a:lnTo>
                  <a:lnTo>
                    <a:pt x="285" y="753"/>
                  </a:lnTo>
                  <a:lnTo>
                    <a:pt x="274" y="766"/>
                  </a:lnTo>
                  <a:lnTo>
                    <a:pt x="261" y="775"/>
                  </a:lnTo>
                  <a:lnTo>
                    <a:pt x="245" y="782"/>
                  </a:lnTo>
                  <a:lnTo>
                    <a:pt x="228" y="782"/>
                  </a:lnTo>
                  <a:lnTo>
                    <a:pt x="212" y="764"/>
                  </a:lnTo>
                  <a:lnTo>
                    <a:pt x="201" y="744"/>
                  </a:lnTo>
                  <a:lnTo>
                    <a:pt x="188" y="698"/>
                  </a:lnTo>
                  <a:lnTo>
                    <a:pt x="173" y="678"/>
                  </a:lnTo>
                  <a:lnTo>
                    <a:pt x="162" y="655"/>
                  </a:lnTo>
                  <a:lnTo>
                    <a:pt x="158" y="631"/>
                  </a:lnTo>
                  <a:lnTo>
                    <a:pt x="155" y="605"/>
                  </a:lnTo>
                  <a:lnTo>
                    <a:pt x="153" y="585"/>
                  </a:lnTo>
                  <a:lnTo>
                    <a:pt x="158" y="582"/>
                  </a:lnTo>
                  <a:lnTo>
                    <a:pt x="160" y="582"/>
                  </a:lnTo>
                  <a:lnTo>
                    <a:pt x="166" y="589"/>
                  </a:lnTo>
                  <a:lnTo>
                    <a:pt x="173" y="609"/>
                  </a:lnTo>
                  <a:lnTo>
                    <a:pt x="177" y="629"/>
                  </a:lnTo>
                  <a:lnTo>
                    <a:pt x="188" y="662"/>
                  </a:lnTo>
                  <a:lnTo>
                    <a:pt x="199" y="675"/>
                  </a:lnTo>
                  <a:lnTo>
                    <a:pt x="204" y="680"/>
                  </a:lnTo>
                  <a:lnTo>
                    <a:pt x="215" y="682"/>
                  </a:lnTo>
                  <a:lnTo>
                    <a:pt x="232" y="682"/>
                  </a:lnTo>
                  <a:lnTo>
                    <a:pt x="247" y="678"/>
                  </a:lnTo>
                  <a:lnTo>
                    <a:pt x="258" y="667"/>
                  </a:lnTo>
                  <a:lnTo>
                    <a:pt x="269" y="653"/>
                  </a:lnTo>
                  <a:lnTo>
                    <a:pt x="289" y="600"/>
                  </a:lnTo>
                  <a:lnTo>
                    <a:pt x="304" y="545"/>
                  </a:lnTo>
                  <a:lnTo>
                    <a:pt x="313" y="485"/>
                  </a:lnTo>
                  <a:lnTo>
                    <a:pt x="315" y="425"/>
                  </a:lnTo>
                  <a:lnTo>
                    <a:pt x="313" y="365"/>
                  </a:lnTo>
                  <a:lnTo>
                    <a:pt x="304" y="306"/>
                  </a:lnTo>
                  <a:lnTo>
                    <a:pt x="291" y="250"/>
                  </a:lnTo>
                  <a:lnTo>
                    <a:pt x="274" y="197"/>
                  </a:lnTo>
                  <a:lnTo>
                    <a:pt x="254" y="166"/>
                  </a:lnTo>
                  <a:lnTo>
                    <a:pt x="243" y="151"/>
                  </a:lnTo>
                  <a:lnTo>
                    <a:pt x="228" y="140"/>
                  </a:lnTo>
                  <a:lnTo>
                    <a:pt x="212" y="131"/>
                  </a:lnTo>
                  <a:lnTo>
                    <a:pt x="197" y="124"/>
                  </a:lnTo>
                  <a:lnTo>
                    <a:pt x="180" y="117"/>
                  </a:lnTo>
                  <a:lnTo>
                    <a:pt x="162" y="115"/>
                  </a:lnTo>
                  <a:lnTo>
                    <a:pt x="131" y="120"/>
                  </a:lnTo>
                  <a:lnTo>
                    <a:pt x="105" y="128"/>
                  </a:lnTo>
                  <a:lnTo>
                    <a:pt x="83" y="148"/>
                  </a:lnTo>
                  <a:lnTo>
                    <a:pt x="66" y="173"/>
                  </a:lnTo>
                  <a:lnTo>
                    <a:pt x="59" y="197"/>
                  </a:lnTo>
                  <a:lnTo>
                    <a:pt x="57" y="221"/>
                  </a:lnTo>
                  <a:lnTo>
                    <a:pt x="64" y="246"/>
                  </a:lnTo>
                  <a:lnTo>
                    <a:pt x="72" y="270"/>
                  </a:lnTo>
                  <a:lnTo>
                    <a:pt x="96" y="314"/>
                  </a:lnTo>
                  <a:lnTo>
                    <a:pt x="118" y="359"/>
                  </a:lnTo>
                  <a:lnTo>
                    <a:pt x="120" y="368"/>
                  </a:lnTo>
                  <a:lnTo>
                    <a:pt x="118" y="376"/>
                  </a:lnTo>
                  <a:lnTo>
                    <a:pt x="109" y="394"/>
                  </a:lnTo>
                  <a:lnTo>
                    <a:pt x="55" y="310"/>
                  </a:lnTo>
                  <a:lnTo>
                    <a:pt x="35" y="266"/>
                  </a:lnTo>
                  <a:lnTo>
                    <a:pt x="28" y="248"/>
                  </a:lnTo>
                  <a:lnTo>
                    <a:pt x="26" y="244"/>
                  </a:lnTo>
                  <a:lnTo>
                    <a:pt x="28" y="215"/>
                  </a:lnTo>
                  <a:lnTo>
                    <a:pt x="28" y="177"/>
                  </a:lnTo>
                  <a:lnTo>
                    <a:pt x="33" y="159"/>
                  </a:lnTo>
                  <a:lnTo>
                    <a:pt x="39" y="142"/>
                  </a:lnTo>
                  <a:lnTo>
                    <a:pt x="37" y="131"/>
                  </a:lnTo>
                  <a:lnTo>
                    <a:pt x="31" y="124"/>
                  </a:lnTo>
                  <a:lnTo>
                    <a:pt x="22" y="117"/>
                  </a:lnTo>
                  <a:lnTo>
                    <a:pt x="18" y="106"/>
                  </a:lnTo>
                  <a:lnTo>
                    <a:pt x="15" y="93"/>
                  </a:lnTo>
                  <a:lnTo>
                    <a:pt x="18" y="78"/>
                  </a:lnTo>
                  <a:lnTo>
                    <a:pt x="13" y="62"/>
                  </a:lnTo>
                  <a:lnTo>
                    <a:pt x="4" y="49"/>
                  </a:lnTo>
                  <a:lnTo>
                    <a:pt x="0" y="33"/>
                  </a:lnTo>
                  <a:lnTo>
                    <a:pt x="2" y="13"/>
                  </a:lnTo>
                  <a:lnTo>
                    <a:pt x="7" y="9"/>
                  </a:lnTo>
                  <a:lnTo>
                    <a:pt x="13" y="4"/>
                  </a:lnTo>
                  <a:lnTo>
                    <a:pt x="24" y="0"/>
                  </a:lnTo>
                  <a:lnTo>
                    <a:pt x="68" y="4"/>
                  </a:lnTo>
                  <a:lnTo>
                    <a:pt x="109" y="11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0" name="任意多边形 128109"/>
            <p:cNvSpPr/>
            <p:nvPr/>
          </p:nvSpPr>
          <p:spPr>
            <a:xfrm>
              <a:off x="4557" y="2200"/>
              <a:ext cx="223" cy="152"/>
            </a:xfrm>
            <a:custGeom>
              <a:avLst/>
              <a:gdLst/>
              <a:ahLst/>
              <a:cxnLst/>
              <a:rect l="0" t="0" r="0" b="0"/>
              <a:pathLst>
                <a:path w="223" h="152">
                  <a:moveTo>
                    <a:pt x="152" y="77"/>
                  </a:moveTo>
                  <a:lnTo>
                    <a:pt x="188" y="112"/>
                  </a:lnTo>
                  <a:lnTo>
                    <a:pt x="207" y="130"/>
                  </a:lnTo>
                  <a:lnTo>
                    <a:pt x="222" y="151"/>
                  </a:lnTo>
                  <a:lnTo>
                    <a:pt x="173" y="114"/>
                  </a:lnTo>
                  <a:lnTo>
                    <a:pt x="125" y="81"/>
                  </a:lnTo>
                  <a:lnTo>
                    <a:pt x="72" y="54"/>
                  </a:lnTo>
                  <a:lnTo>
                    <a:pt x="17" y="33"/>
                  </a:lnTo>
                  <a:lnTo>
                    <a:pt x="4" y="21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7" y="2"/>
                  </a:lnTo>
                  <a:lnTo>
                    <a:pt x="44" y="8"/>
                  </a:lnTo>
                  <a:lnTo>
                    <a:pt x="61" y="14"/>
                  </a:lnTo>
                  <a:lnTo>
                    <a:pt x="93" y="33"/>
                  </a:lnTo>
                  <a:lnTo>
                    <a:pt x="152" y="77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1" name="任意多边形 128110"/>
            <p:cNvSpPr/>
            <p:nvPr/>
          </p:nvSpPr>
          <p:spPr>
            <a:xfrm>
              <a:off x="4973" y="2222"/>
              <a:ext cx="57" cy="19"/>
            </a:xfrm>
            <a:custGeom>
              <a:avLst/>
              <a:gdLst/>
              <a:ahLst/>
              <a:cxnLst/>
              <a:rect l="0" t="0" r="0" b="0"/>
              <a:pathLst>
                <a:path w="57" h="19">
                  <a:moveTo>
                    <a:pt x="56" y="12"/>
                  </a:moveTo>
                  <a:lnTo>
                    <a:pt x="52" y="15"/>
                  </a:lnTo>
                  <a:lnTo>
                    <a:pt x="47" y="18"/>
                  </a:lnTo>
                  <a:lnTo>
                    <a:pt x="34" y="18"/>
                  </a:lnTo>
                  <a:lnTo>
                    <a:pt x="20" y="10"/>
                  </a:lnTo>
                  <a:lnTo>
                    <a:pt x="13" y="8"/>
                  </a:lnTo>
                  <a:lnTo>
                    <a:pt x="4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9" y="0"/>
                  </a:lnTo>
                  <a:lnTo>
                    <a:pt x="20" y="0"/>
                  </a:lnTo>
                  <a:lnTo>
                    <a:pt x="38" y="3"/>
                  </a:lnTo>
                  <a:lnTo>
                    <a:pt x="49" y="6"/>
                  </a:lnTo>
                  <a:lnTo>
                    <a:pt x="52" y="9"/>
                  </a:lnTo>
                  <a:lnTo>
                    <a:pt x="56" y="12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2" name="任意多边形 128111"/>
            <p:cNvSpPr/>
            <p:nvPr/>
          </p:nvSpPr>
          <p:spPr>
            <a:xfrm>
              <a:off x="4937" y="2254"/>
              <a:ext cx="21" cy="44"/>
            </a:xfrm>
            <a:custGeom>
              <a:avLst/>
              <a:gdLst/>
              <a:ahLst/>
              <a:cxnLst/>
              <a:rect l="0" t="0" r="0" b="0"/>
              <a:pathLst>
                <a:path w="21" h="44">
                  <a:moveTo>
                    <a:pt x="20" y="29"/>
                  </a:moveTo>
                  <a:lnTo>
                    <a:pt x="19" y="38"/>
                  </a:lnTo>
                  <a:lnTo>
                    <a:pt x="15" y="43"/>
                  </a:lnTo>
                  <a:lnTo>
                    <a:pt x="8" y="38"/>
                  </a:lnTo>
                  <a:lnTo>
                    <a:pt x="7" y="29"/>
                  </a:lnTo>
                  <a:lnTo>
                    <a:pt x="5" y="19"/>
                  </a:lnTo>
                  <a:lnTo>
                    <a:pt x="4" y="10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5"/>
                  </a:lnTo>
                  <a:lnTo>
                    <a:pt x="13" y="12"/>
                  </a:lnTo>
                  <a:lnTo>
                    <a:pt x="17" y="21"/>
                  </a:lnTo>
                  <a:lnTo>
                    <a:pt x="20" y="29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3" name="任意多边形 128112"/>
            <p:cNvSpPr/>
            <p:nvPr/>
          </p:nvSpPr>
          <p:spPr>
            <a:xfrm>
              <a:off x="4993" y="2330"/>
              <a:ext cx="134" cy="91"/>
            </a:xfrm>
            <a:custGeom>
              <a:avLst/>
              <a:gdLst/>
              <a:ahLst/>
              <a:cxnLst/>
              <a:rect l="0" t="0" r="0" b="0"/>
              <a:pathLst>
                <a:path w="134" h="91">
                  <a:moveTo>
                    <a:pt x="133" y="18"/>
                  </a:moveTo>
                  <a:lnTo>
                    <a:pt x="113" y="25"/>
                  </a:lnTo>
                  <a:lnTo>
                    <a:pt x="88" y="31"/>
                  </a:lnTo>
                  <a:lnTo>
                    <a:pt x="63" y="41"/>
                  </a:lnTo>
                  <a:lnTo>
                    <a:pt x="41" y="53"/>
                  </a:lnTo>
                  <a:lnTo>
                    <a:pt x="23" y="70"/>
                  </a:lnTo>
                  <a:lnTo>
                    <a:pt x="4" y="90"/>
                  </a:lnTo>
                  <a:lnTo>
                    <a:pt x="0" y="76"/>
                  </a:lnTo>
                  <a:lnTo>
                    <a:pt x="0" y="61"/>
                  </a:lnTo>
                  <a:lnTo>
                    <a:pt x="4" y="45"/>
                  </a:lnTo>
                  <a:lnTo>
                    <a:pt x="10" y="31"/>
                  </a:lnTo>
                  <a:lnTo>
                    <a:pt x="25" y="16"/>
                  </a:lnTo>
                  <a:lnTo>
                    <a:pt x="41" y="6"/>
                  </a:lnTo>
                  <a:lnTo>
                    <a:pt x="61" y="0"/>
                  </a:lnTo>
                  <a:lnTo>
                    <a:pt x="82" y="0"/>
                  </a:lnTo>
                  <a:lnTo>
                    <a:pt x="108" y="6"/>
                  </a:lnTo>
                  <a:lnTo>
                    <a:pt x="133" y="18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4" name="任意多边形 128113"/>
            <p:cNvSpPr/>
            <p:nvPr/>
          </p:nvSpPr>
          <p:spPr>
            <a:xfrm>
              <a:off x="5491" y="2337"/>
              <a:ext cx="219" cy="42"/>
            </a:xfrm>
            <a:custGeom>
              <a:avLst/>
              <a:gdLst/>
              <a:ahLst/>
              <a:cxnLst/>
              <a:rect l="0" t="0" r="0" b="0"/>
              <a:pathLst>
                <a:path w="219" h="42">
                  <a:moveTo>
                    <a:pt x="190" y="21"/>
                  </a:moveTo>
                  <a:lnTo>
                    <a:pt x="207" y="26"/>
                  </a:lnTo>
                  <a:lnTo>
                    <a:pt x="214" y="31"/>
                  </a:lnTo>
                  <a:lnTo>
                    <a:pt x="216" y="31"/>
                  </a:lnTo>
                  <a:lnTo>
                    <a:pt x="218" y="38"/>
                  </a:lnTo>
                  <a:lnTo>
                    <a:pt x="203" y="41"/>
                  </a:lnTo>
                  <a:lnTo>
                    <a:pt x="188" y="41"/>
                  </a:lnTo>
                  <a:lnTo>
                    <a:pt x="159" y="36"/>
                  </a:lnTo>
                  <a:lnTo>
                    <a:pt x="80" y="17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95" y="9"/>
                  </a:lnTo>
                  <a:lnTo>
                    <a:pt x="190" y="21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5" name="任意多边形 128114"/>
            <p:cNvSpPr/>
            <p:nvPr/>
          </p:nvSpPr>
          <p:spPr>
            <a:xfrm>
              <a:off x="5016" y="2387"/>
              <a:ext cx="172" cy="149"/>
            </a:xfrm>
            <a:custGeom>
              <a:avLst/>
              <a:gdLst/>
              <a:ahLst/>
              <a:cxnLst/>
              <a:rect l="0" t="0" r="0" b="0"/>
              <a:pathLst>
                <a:path w="172" h="149">
                  <a:moveTo>
                    <a:pt x="146" y="16"/>
                  </a:moveTo>
                  <a:lnTo>
                    <a:pt x="161" y="47"/>
                  </a:lnTo>
                  <a:lnTo>
                    <a:pt x="171" y="82"/>
                  </a:lnTo>
                  <a:lnTo>
                    <a:pt x="150" y="86"/>
                  </a:lnTo>
                  <a:lnTo>
                    <a:pt x="129" y="95"/>
                  </a:lnTo>
                  <a:lnTo>
                    <a:pt x="113" y="107"/>
                  </a:lnTo>
                  <a:lnTo>
                    <a:pt x="96" y="121"/>
                  </a:lnTo>
                  <a:lnTo>
                    <a:pt x="79" y="123"/>
                  </a:lnTo>
                  <a:lnTo>
                    <a:pt x="63" y="127"/>
                  </a:lnTo>
                  <a:lnTo>
                    <a:pt x="44" y="136"/>
                  </a:lnTo>
                  <a:lnTo>
                    <a:pt x="31" y="148"/>
                  </a:lnTo>
                  <a:lnTo>
                    <a:pt x="17" y="115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2" y="62"/>
                  </a:lnTo>
                  <a:lnTo>
                    <a:pt x="10" y="56"/>
                  </a:lnTo>
                  <a:lnTo>
                    <a:pt x="21" y="53"/>
                  </a:lnTo>
                  <a:lnTo>
                    <a:pt x="40" y="53"/>
                  </a:lnTo>
                  <a:lnTo>
                    <a:pt x="63" y="64"/>
                  </a:lnTo>
                  <a:lnTo>
                    <a:pt x="86" y="76"/>
                  </a:lnTo>
                  <a:lnTo>
                    <a:pt x="83" y="68"/>
                  </a:lnTo>
                  <a:lnTo>
                    <a:pt x="79" y="62"/>
                  </a:lnTo>
                  <a:lnTo>
                    <a:pt x="67" y="47"/>
                  </a:lnTo>
                  <a:lnTo>
                    <a:pt x="54" y="33"/>
                  </a:lnTo>
                  <a:lnTo>
                    <a:pt x="54" y="25"/>
                  </a:lnTo>
                  <a:lnTo>
                    <a:pt x="56" y="16"/>
                  </a:lnTo>
                  <a:lnTo>
                    <a:pt x="67" y="6"/>
                  </a:lnTo>
                  <a:lnTo>
                    <a:pt x="83" y="2"/>
                  </a:lnTo>
                  <a:lnTo>
                    <a:pt x="115" y="0"/>
                  </a:lnTo>
                  <a:lnTo>
                    <a:pt x="131" y="8"/>
                  </a:lnTo>
                  <a:lnTo>
                    <a:pt x="146" y="16"/>
                  </a:lnTo>
                </a:path>
              </a:pathLst>
            </a:custGeom>
            <a:solidFill>
              <a:srgbClr val="CC948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6" name="任意多边形 128115"/>
            <p:cNvSpPr/>
            <p:nvPr/>
          </p:nvSpPr>
          <p:spPr>
            <a:xfrm>
              <a:off x="4496" y="2400"/>
              <a:ext cx="192" cy="334"/>
            </a:xfrm>
            <a:custGeom>
              <a:avLst/>
              <a:gdLst/>
              <a:ahLst/>
              <a:cxnLst/>
              <a:rect l="0" t="0" r="0" b="0"/>
              <a:pathLst>
                <a:path w="192" h="334">
                  <a:moveTo>
                    <a:pt x="34" y="13"/>
                  </a:moveTo>
                  <a:lnTo>
                    <a:pt x="57" y="67"/>
                  </a:lnTo>
                  <a:lnTo>
                    <a:pt x="82" y="121"/>
                  </a:lnTo>
                  <a:lnTo>
                    <a:pt x="97" y="147"/>
                  </a:lnTo>
                  <a:lnTo>
                    <a:pt x="115" y="169"/>
                  </a:lnTo>
                  <a:lnTo>
                    <a:pt x="136" y="190"/>
                  </a:lnTo>
                  <a:lnTo>
                    <a:pt x="164" y="203"/>
                  </a:lnTo>
                  <a:lnTo>
                    <a:pt x="172" y="212"/>
                  </a:lnTo>
                  <a:lnTo>
                    <a:pt x="178" y="218"/>
                  </a:lnTo>
                  <a:lnTo>
                    <a:pt x="183" y="238"/>
                  </a:lnTo>
                  <a:lnTo>
                    <a:pt x="183" y="257"/>
                  </a:lnTo>
                  <a:lnTo>
                    <a:pt x="191" y="275"/>
                  </a:lnTo>
                  <a:lnTo>
                    <a:pt x="191" y="285"/>
                  </a:lnTo>
                  <a:lnTo>
                    <a:pt x="187" y="294"/>
                  </a:lnTo>
                  <a:lnTo>
                    <a:pt x="174" y="307"/>
                  </a:lnTo>
                  <a:lnTo>
                    <a:pt x="157" y="311"/>
                  </a:lnTo>
                  <a:lnTo>
                    <a:pt x="143" y="320"/>
                  </a:lnTo>
                  <a:lnTo>
                    <a:pt x="128" y="331"/>
                  </a:lnTo>
                  <a:lnTo>
                    <a:pt x="111" y="333"/>
                  </a:lnTo>
                  <a:lnTo>
                    <a:pt x="103" y="324"/>
                  </a:lnTo>
                  <a:lnTo>
                    <a:pt x="103" y="318"/>
                  </a:lnTo>
                  <a:lnTo>
                    <a:pt x="103" y="311"/>
                  </a:lnTo>
                  <a:lnTo>
                    <a:pt x="111" y="294"/>
                  </a:lnTo>
                  <a:lnTo>
                    <a:pt x="124" y="281"/>
                  </a:lnTo>
                  <a:lnTo>
                    <a:pt x="151" y="257"/>
                  </a:lnTo>
                  <a:lnTo>
                    <a:pt x="149" y="251"/>
                  </a:lnTo>
                  <a:lnTo>
                    <a:pt x="143" y="251"/>
                  </a:lnTo>
                  <a:lnTo>
                    <a:pt x="128" y="253"/>
                  </a:lnTo>
                  <a:lnTo>
                    <a:pt x="130" y="244"/>
                  </a:lnTo>
                  <a:lnTo>
                    <a:pt x="132" y="238"/>
                  </a:lnTo>
                  <a:lnTo>
                    <a:pt x="136" y="221"/>
                  </a:lnTo>
                  <a:lnTo>
                    <a:pt x="130" y="221"/>
                  </a:lnTo>
                  <a:lnTo>
                    <a:pt x="124" y="225"/>
                  </a:lnTo>
                  <a:lnTo>
                    <a:pt x="118" y="236"/>
                  </a:lnTo>
                  <a:lnTo>
                    <a:pt x="115" y="257"/>
                  </a:lnTo>
                  <a:lnTo>
                    <a:pt x="113" y="266"/>
                  </a:lnTo>
                  <a:lnTo>
                    <a:pt x="111" y="270"/>
                  </a:lnTo>
                  <a:lnTo>
                    <a:pt x="105" y="275"/>
                  </a:lnTo>
                  <a:lnTo>
                    <a:pt x="90" y="257"/>
                  </a:lnTo>
                  <a:lnTo>
                    <a:pt x="82" y="251"/>
                  </a:lnTo>
                  <a:lnTo>
                    <a:pt x="80" y="247"/>
                  </a:lnTo>
                  <a:lnTo>
                    <a:pt x="78" y="240"/>
                  </a:lnTo>
                  <a:lnTo>
                    <a:pt x="69" y="231"/>
                  </a:lnTo>
                  <a:lnTo>
                    <a:pt x="61" y="227"/>
                  </a:lnTo>
                  <a:lnTo>
                    <a:pt x="42" y="221"/>
                  </a:lnTo>
                  <a:lnTo>
                    <a:pt x="40" y="223"/>
                  </a:lnTo>
                  <a:lnTo>
                    <a:pt x="40" y="225"/>
                  </a:lnTo>
                  <a:lnTo>
                    <a:pt x="50" y="231"/>
                  </a:lnTo>
                  <a:lnTo>
                    <a:pt x="59" y="242"/>
                  </a:lnTo>
                  <a:lnTo>
                    <a:pt x="44" y="244"/>
                  </a:lnTo>
                  <a:lnTo>
                    <a:pt x="38" y="247"/>
                  </a:lnTo>
                  <a:lnTo>
                    <a:pt x="36" y="247"/>
                  </a:lnTo>
                  <a:lnTo>
                    <a:pt x="34" y="251"/>
                  </a:lnTo>
                  <a:lnTo>
                    <a:pt x="42" y="255"/>
                  </a:lnTo>
                  <a:lnTo>
                    <a:pt x="50" y="255"/>
                  </a:lnTo>
                  <a:lnTo>
                    <a:pt x="59" y="255"/>
                  </a:lnTo>
                  <a:lnTo>
                    <a:pt x="67" y="257"/>
                  </a:lnTo>
                  <a:lnTo>
                    <a:pt x="82" y="268"/>
                  </a:lnTo>
                  <a:lnTo>
                    <a:pt x="92" y="285"/>
                  </a:lnTo>
                  <a:lnTo>
                    <a:pt x="94" y="290"/>
                  </a:lnTo>
                  <a:lnTo>
                    <a:pt x="92" y="294"/>
                  </a:lnTo>
                  <a:lnTo>
                    <a:pt x="84" y="303"/>
                  </a:lnTo>
                  <a:lnTo>
                    <a:pt x="61" y="301"/>
                  </a:lnTo>
                  <a:lnTo>
                    <a:pt x="42" y="296"/>
                  </a:lnTo>
                  <a:lnTo>
                    <a:pt x="23" y="283"/>
                  </a:lnTo>
                  <a:lnTo>
                    <a:pt x="10" y="266"/>
                  </a:lnTo>
                  <a:lnTo>
                    <a:pt x="2" y="247"/>
                  </a:lnTo>
                  <a:lnTo>
                    <a:pt x="0" y="227"/>
                  </a:lnTo>
                  <a:lnTo>
                    <a:pt x="0" y="208"/>
                  </a:lnTo>
                  <a:lnTo>
                    <a:pt x="8" y="188"/>
                  </a:lnTo>
                  <a:lnTo>
                    <a:pt x="19" y="179"/>
                  </a:lnTo>
                  <a:lnTo>
                    <a:pt x="23" y="177"/>
                  </a:lnTo>
                  <a:lnTo>
                    <a:pt x="31" y="177"/>
                  </a:lnTo>
                  <a:lnTo>
                    <a:pt x="44" y="197"/>
                  </a:lnTo>
                  <a:lnTo>
                    <a:pt x="59" y="214"/>
                  </a:lnTo>
                  <a:lnTo>
                    <a:pt x="61" y="214"/>
                  </a:lnTo>
                  <a:lnTo>
                    <a:pt x="63" y="210"/>
                  </a:lnTo>
                  <a:lnTo>
                    <a:pt x="50" y="177"/>
                  </a:lnTo>
                  <a:lnTo>
                    <a:pt x="31" y="145"/>
                  </a:lnTo>
                  <a:lnTo>
                    <a:pt x="15" y="112"/>
                  </a:lnTo>
                  <a:lnTo>
                    <a:pt x="6" y="76"/>
                  </a:lnTo>
                  <a:lnTo>
                    <a:pt x="2" y="56"/>
                  </a:lnTo>
                  <a:lnTo>
                    <a:pt x="0" y="37"/>
                  </a:lnTo>
                  <a:lnTo>
                    <a:pt x="2" y="17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4"/>
                  </a:lnTo>
                  <a:lnTo>
                    <a:pt x="34" y="13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7" name="任意多边形 128116"/>
            <p:cNvSpPr/>
            <p:nvPr/>
          </p:nvSpPr>
          <p:spPr>
            <a:xfrm>
              <a:off x="5304" y="2409"/>
              <a:ext cx="64" cy="64"/>
            </a:xfrm>
            <a:custGeom>
              <a:avLst/>
              <a:gdLst/>
              <a:ahLst/>
              <a:cxnLst/>
              <a:rect l="0" t="0" r="0" b="0"/>
              <a:pathLst>
                <a:path w="64" h="64">
                  <a:moveTo>
                    <a:pt x="57" y="22"/>
                  </a:moveTo>
                  <a:lnTo>
                    <a:pt x="63" y="43"/>
                  </a:lnTo>
                  <a:lnTo>
                    <a:pt x="63" y="52"/>
                  </a:lnTo>
                  <a:lnTo>
                    <a:pt x="59" y="63"/>
                  </a:lnTo>
                  <a:lnTo>
                    <a:pt x="56" y="56"/>
                  </a:lnTo>
                  <a:lnTo>
                    <a:pt x="52" y="46"/>
                  </a:lnTo>
                  <a:lnTo>
                    <a:pt x="41" y="33"/>
                  </a:lnTo>
                  <a:lnTo>
                    <a:pt x="32" y="30"/>
                  </a:lnTo>
                  <a:lnTo>
                    <a:pt x="22" y="28"/>
                  </a:lnTo>
                  <a:lnTo>
                    <a:pt x="15" y="28"/>
                  </a:lnTo>
                  <a:lnTo>
                    <a:pt x="9" y="32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1"/>
                  </a:lnTo>
                  <a:lnTo>
                    <a:pt x="11" y="2"/>
                  </a:lnTo>
                  <a:lnTo>
                    <a:pt x="26" y="0"/>
                  </a:lnTo>
                  <a:lnTo>
                    <a:pt x="39" y="4"/>
                  </a:lnTo>
                  <a:lnTo>
                    <a:pt x="50" y="11"/>
                  </a:lnTo>
                  <a:lnTo>
                    <a:pt x="57" y="22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8" name="任意多边形 128117"/>
            <p:cNvSpPr/>
            <p:nvPr/>
          </p:nvSpPr>
          <p:spPr>
            <a:xfrm>
              <a:off x="5038" y="2497"/>
              <a:ext cx="168" cy="291"/>
            </a:xfrm>
            <a:custGeom>
              <a:avLst/>
              <a:gdLst/>
              <a:ahLst/>
              <a:cxnLst/>
              <a:rect l="0" t="0" r="0" b="0"/>
              <a:pathLst>
                <a:path w="168" h="291">
                  <a:moveTo>
                    <a:pt x="152" y="0"/>
                  </a:moveTo>
                  <a:lnTo>
                    <a:pt x="163" y="58"/>
                  </a:lnTo>
                  <a:lnTo>
                    <a:pt x="167" y="116"/>
                  </a:lnTo>
                  <a:lnTo>
                    <a:pt x="163" y="174"/>
                  </a:lnTo>
                  <a:lnTo>
                    <a:pt x="157" y="232"/>
                  </a:lnTo>
                  <a:lnTo>
                    <a:pt x="134" y="266"/>
                  </a:lnTo>
                  <a:lnTo>
                    <a:pt x="119" y="281"/>
                  </a:lnTo>
                  <a:lnTo>
                    <a:pt x="113" y="286"/>
                  </a:lnTo>
                  <a:lnTo>
                    <a:pt x="102" y="290"/>
                  </a:lnTo>
                  <a:lnTo>
                    <a:pt x="92" y="290"/>
                  </a:lnTo>
                  <a:lnTo>
                    <a:pt x="84" y="290"/>
                  </a:lnTo>
                  <a:lnTo>
                    <a:pt x="67" y="281"/>
                  </a:lnTo>
                  <a:lnTo>
                    <a:pt x="52" y="266"/>
                  </a:lnTo>
                  <a:lnTo>
                    <a:pt x="40" y="251"/>
                  </a:lnTo>
                  <a:lnTo>
                    <a:pt x="17" y="217"/>
                  </a:lnTo>
                  <a:lnTo>
                    <a:pt x="4" y="183"/>
                  </a:lnTo>
                  <a:lnTo>
                    <a:pt x="0" y="144"/>
                  </a:lnTo>
                  <a:lnTo>
                    <a:pt x="4" y="103"/>
                  </a:lnTo>
                  <a:lnTo>
                    <a:pt x="13" y="84"/>
                  </a:lnTo>
                  <a:lnTo>
                    <a:pt x="25" y="67"/>
                  </a:lnTo>
                  <a:lnTo>
                    <a:pt x="40" y="52"/>
                  </a:lnTo>
                  <a:lnTo>
                    <a:pt x="58" y="41"/>
                  </a:lnTo>
                  <a:lnTo>
                    <a:pt x="58" y="49"/>
                  </a:lnTo>
                  <a:lnTo>
                    <a:pt x="54" y="56"/>
                  </a:lnTo>
                  <a:lnTo>
                    <a:pt x="48" y="71"/>
                  </a:lnTo>
                  <a:lnTo>
                    <a:pt x="46" y="95"/>
                  </a:lnTo>
                  <a:lnTo>
                    <a:pt x="46" y="120"/>
                  </a:lnTo>
                  <a:lnTo>
                    <a:pt x="50" y="144"/>
                  </a:lnTo>
                  <a:lnTo>
                    <a:pt x="61" y="165"/>
                  </a:lnTo>
                  <a:lnTo>
                    <a:pt x="63" y="165"/>
                  </a:lnTo>
                  <a:lnTo>
                    <a:pt x="65" y="140"/>
                  </a:lnTo>
                  <a:lnTo>
                    <a:pt x="63" y="110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90" y="37"/>
                  </a:lnTo>
                  <a:lnTo>
                    <a:pt x="106" y="17"/>
                  </a:lnTo>
                  <a:lnTo>
                    <a:pt x="117" y="11"/>
                  </a:lnTo>
                  <a:lnTo>
                    <a:pt x="129" y="4"/>
                  </a:lnTo>
                  <a:lnTo>
                    <a:pt x="140" y="2"/>
                  </a:lnTo>
                  <a:lnTo>
                    <a:pt x="152" y="0"/>
                  </a:lnTo>
                </a:path>
              </a:pathLst>
            </a:custGeom>
            <a:solidFill>
              <a:srgbClr val="FF99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9" name="任意多边形 128118"/>
            <p:cNvSpPr/>
            <p:nvPr/>
          </p:nvSpPr>
          <p:spPr>
            <a:xfrm>
              <a:off x="4685" y="2504"/>
              <a:ext cx="172" cy="46"/>
            </a:xfrm>
            <a:custGeom>
              <a:avLst/>
              <a:gdLst/>
              <a:ahLst/>
              <a:cxnLst/>
              <a:rect l="0" t="0" r="0" b="0"/>
              <a:pathLst>
                <a:path w="172" h="46">
                  <a:moveTo>
                    <a:pt x="129" y="16"/>
                  </a:moveTo>
                  <a:lnTo>
                    <a:pt x="140" y="23"/>
                  </a:lnTo>
                  <a:lnTo>
                    <a:pt x="152" y="28"/>
                  </a:lnTo>
                  <a:lnTo>
                    <a:pt x="163" y="35"/>
                  </a:lnTo>
                  <a:lnTo>
                    <a:pt x="171" y="45"/>
                  </a:lnTo>
                  <a:lnTo>
                    <a:pt x="142" y="31"/>
                  </a:lnTo>
                  <a:lnTo>
                    <a:pt x="127" y="28"/>
                  </a:lnTo>
                  <a:lnTo>
                    <a:pt x="111" y="24"/>
                  </a:lnTo>
                  <a:lnTo>
                    <a:pt x="83" y="21"/>
                  </a:lnTo>
                  <a:lnTo>
                    <a:pt x="54" y="23"/>
                  </a:lnTo>
                  <a:lnTo>
                    <a:pt x="27" y="23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6" y="3"/>
                  </a:lnTo>
                  <a:lnTo>
                    <a:pt x="15" y="0"/>
                  </a:lnTo>
                  <a:lnTo>
                    <a:pt x="31" y="0"/>
                  </a:lnTo>
                  <a:lnTo>
                    <a:pt x="69" y="2"/>
                  </a:lnTo>
                  <a:lnTo>
                    <a:pt x="100" y="7"/>
                  </a:lnTo>
                  <a:lnTo>
                    <a:pt x="129" y="16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0" name="任意多边形 128119"/>
            <p:cNvSpPr/>
            <p:nvPr/>
          </p:nvSpPr>
          <p:spPr>
            <a:xfrm>
              <a:off x="4914" y="2508"/>
              <a:ext cx="82" cy="111"/>
            </a:xfrm>
            <a:custGeom>
              <a:avLst/>
              <a:gdLst/>
              <a:ahLst/>
              <a:cxnLst/>
              <a:rect l="0" t="0" r="0" b="0"/>
              <a:pathLst>
                <a:path w="82" h="111">
                  <a:moveTo>
                    <a:pt x="15" y="78"/>
                  </a:moveTo>
                  <a:lnTo>
                    <a:pt x="21" y="84"/>
                  </a:lnTo>
                  <a:lnTo>
                    <a:pt x="27" y="86"/>
                  </a:lnTo>
                  <a:lnTo>
                    <a:pt x="39" y="62"/>
                  </a:lnTo>
                  <a:lnTo>
                    <a:pt x="44" y="50"/>
                  </a:lnTo>
                  <a:lnTo>
                    <a:pt x="52" y="40"/>
                  </a:lnTo>
                  <a:lnTo>
                    <a:pt x="69" y="62"/>
                  </a:lnTo>
                  <a:lnTo>
                    <a:pt x="81" y="86"/>
                  </a:lnTo>
                  <a:lnTo>
                    <a:pt x="62" y="90"/>
                  </a:lnTo>
                  <a:lnTo>
                    <a:pt x="44" y="100"/>
                  </a:lnTo>
                  <a:lnTo>
                    <a:pt x="27" y="108"/>
                  </a:lnTo>
                  <a:lnTo>
                    <a:pt x="17" y="110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90"/>
                  </a:lnTo>
                  <a:lnTo>
                    <a:pt x="0" y="66"/>
                  </a:lnTo>
                  <a:lnTo>
                    <a:pt x="10" y="32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3" y="18"/>
                  </a:lnTo>
                  <a:lnTo>
                    <a:pt x="29" y="36"/>
                  </a:lnTo>
                  <a:lnTo>
                    <a:pt x="19" y="56"/>
                  </a:lnTo>
                  <a:lnTo>
                    <a:pt x="17" y="68"/>
                  </a:lnTo>
                  <a:lnTo>
                    <a:pt x="15" y="78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1" name="任意多边形 128120"/>
            <p:cNvSpPr/>
            <p:nvPr/>
          </p:nvSpPr>
          <p:spPr>
            <a:xfrm>
              <a:off x="5457" y="2562"/>
              <a:ext cx="224" cy="145"/>
            </a:xfrm>
            <a:custGeom>
              <a:avLst/>
              <a:gdLst/>
              <a:ahLst/>
              <a:cxnLst/>
              <a:rect l="0" t="0" r="0" b="0"/>
              <a:pathLst>
                <a:path w="224" h="145">
                  <a:moveTo>
                    <a:pt x="210" y="115"/>
                  </a:moveTo>
                  <a:lnTo>
                    <a:pt x="219" y="125"/>
                  </a:lnTo>
                  <a:lnTo>
                    <a:pt x="223" y="132"/>
                  </a:lnTo>
                  <a:lnTo>
                    <a:pt x="223" y="138"/>
                  </a:lnTo>
                  <a:lnTo>
                    <a:pt x="219" y="142"/>
                  </a:lnTo>
                  <a:lnTo>
                    <a:pt x="212" y="144"/>
                  </a:lnTo>
                  <a:lnTo>
                    <a:pt x="200" y="142"/>
                  </a:lnTo>
                  <a:lnTo>
                    <a:pt x="178" y="132"/>
                  </a:lnTo>
                  <a:lnTo>
                    <a:pt x="161" y="117"/>
                  </a:lnTo>
                  <a:lnTo>
                    <a:pt x="123" y="86"/>
                  </a:lnTo>
                  <a:lnTo>
                    <a:pt x="0" y="2"/>
                  </a:lnTo>
                  <a:lnTo>
                    <a:pt x="0" y="0"/>
                  </a:lnTo>
                  <a:lnTo>
                    <a:pt x="57" y="21"/>
                  </a:lnTo>
                  <a:lnTo>
                    <a:pt x="110" y="47"/>
                  </a:lnTo>
                  <a:lnTo>
                    <a:pt x="161" y="80"/>
                  </a:lnTo>
                  <a:lnTo>
                    <a:pt x="210" y="115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2" name="任意多边形 128121"/>
            <p:cNvSpPr/>
            <p:nvPr/>
          </p:nvSpPr>
          <p:spPr>
            <a:xfrm>
              <a:off x="4471" y="2652"/>
              <a:ext cx="84" cy="82"/>
            </a:xfrm>
            <a:custGeom>
              <a:avLst/>
              <a:gdLst/>
              <a:ahLst/>
              <a:cxnLst/>
              <a:rect l="0" t="0" r="0" b="0"/>
              <a:pathLst>
                <a:path w="84" h="82">
                  <a:moveTo>
                    <a:pt x="73" y="69"/>
                  </a:moveTo>
                  <a:lnTo>
                    <a:pt x="77" y="69"/>
                  </a:lnTo>
                  <a:lnTo>
                    <a:pt x="83" y="69"/>
                  </a:lnTo>
                  <a:lnTo>
                    <a:pt x="81" y="77"/>
                  </a:lnTo>
                  <a:lnTo>
                    <a:pt x="73" y="81"/>
                  </a:lnTo>
                  <a:lnTo>
                    <a:pt x="54" y="81"/>
                  </a:lnTo>
                  <a:lnTo>
                    <a:pt x="37" y="77"/>
                  </a:lnTo>
                  <a:lnTo>
                    <a:pt x="21" y="69"/>
                  </a:lnTo>
                  <a:lnTo>
                    <a:pt x="8" y="56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8" y="0"/>
                  </a:lnTo>
                  <a:lnTo>
                    <a:pt x="15" y="23"/>
                  </a:lnTo>
                  <a:lnTo>
                    <a:pt x="31" y="42"/>
                  </a:lnTo>
                  <a:lnTo>
                    <a:pt x="50" y="60"/>
                  </a:lnTo>
                  <a:lnTo>
                    <a:pt x="62" y="66"/>
                  </a:lnTo>
                  <a:lnTo>
                    <a:pt x="73" y="69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3" name="任意多边形 128122"/>
            <p:cNvSpPr/>
            <p:nvPr/>
          </p:nvSpPr>
          <p:spPr>
            <a:xfrm>
              <a:off x="4471" y="2731"/>
              <a:ext cx="71" cy="35"/>
            </a:xfrm>
            <a:custGeom>
              <a:avLst/>
              <a:gdLst/>
              <a:ahLst/>
              <a:cxnLst/>
              <a:rect l="0" t="0" r="0" b="0"/>
              <a:pathLst>
                <a:path w="71" h="35">
                  <a:moveTo>
                    <a:pt x="13" y="10"/>
                  </a:moveTo>
                  <a:lnTo>
                    <a:pt x="26" y="18"/>
                  </a:lnTo>
                  <a:lnTo>
                    <a:pt x="40" y="21"/>
                  </a:lnTo>
                  <a:lnTo>
                    <a:pt x="53" y="23"/>
                  </a:lnTo>
                  <a:lnTo>
                    <a:pt x="70" y="23"/>
                  </a:lnTo>
                  <a:lnTo>
                    <a:pt x="68" y="26"/>
                  </a:lnTo>
                  <a:lnTo>
                    <a:pt x="64" y="29"/>
                  </a:lnTo>
                  <a:lnTo>
                    <a:pt x="55" y="34"/>
                  </a:lnTo>
                  <a:lnTo>
                    <a:pt x="42" y="34"/>
                  </a:lnTo>
                  <a:lnTo>
                    <a:pt x="28" y="32"/>
                  </a:lnTo>
                  <a:lnTo>
                    <a:pt x="17" y="26"/>
                  </a:lnTo>
                  <a:lnTo>
                    <a:pt x="8" y="18"/>
                  </a:lnTo>
                  <a:lnTo>
                    <a:pt x="4" y="8"/>
                  </a:lnTo>
                  <a:lnTo>
                    <a:pt x="0" y="0"/>
                  </a:lnTo>
                  <a:lnTo>
                    <a:pt x="13" y="10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4" name="任意多边形 128123"/>
            <p:cNvSpPr/>
            <p:nvPr/>
          </p:nvSpPr>
          <p:spPr>
            <a:xfrm>
              <a:off x="4570" y="2733"/>
              <a:ext cx="260" cy="228"/>
            </a:xfrm>
            <a:custGeom>
              <a:avLst/>
              <a:gdLst/>
              <a:ahLst/>
              <a:cxnLst/>
              <a:rect l="0" t="0" r="0" b="0"/>
              <a:pathLst>
                <a:path w="260" h="228">
                  <a:moveTo>
                    <a:pt x="128" y="19"/>
                  </a:moveTo>
                  <a:lnTo>
                    <a:pt x="154" y="59"/>
                  </a:lnTo>
                  <a:lnTo>
                    <a:pt x="186" y="95"/>
                  </a:lnTo>
                  <a:lnTo>
                    <a:pt x="257" y="165"/>
                  </a:lnTo>
                  <a:lnTo>
                    <a:pt x="259" y="178"/>
                  </a:lnTo>
                  <a:lnTo>
                    <a:pt x="259" y="191"/>
                  </a:lnTo>
                  <a:lnTo>
                    <a:pt x="255" y="204"/>
                  </a:lnTo>
                  <a:lnTo>
                    <a:pt x="246" y="214"/>
                  </a:lnTo>
                  <a:lnTo>
                    <a:pt x="233" y="225"/>
                  </a:lnTo>
                  <a:lnTo>
                    <a:pt x="225" y="227"/>
                  </a:lnTo>
                  <a:lnTo>
                    <a:pt x="216" y="225"/>
                  </a:lnTo>
                  <a:lnTo>
                    <a:pt x="195" y="210"/>
                  </a:lnTo>
                  <a:lnTo>
                    <a:pt x="176" y="191"/>
                  </a:lnTo>
                  <a:lnTo>
                    <a:pt x="141" y="151"/>
                  </a:lnTo>
                  <a:lnTo>
                    <a:pt x="120" y="123"/>
                  </a:lnTo>
                  <a:lnTo>
                    <a:pt x="98" y="93"/>
                  </a:lnTo>
                  <a:lnTo>
                    <a:pt x="88" y="81"/>
                  </a:lnTo>
                  <a:lnTo>
                    <a:pt x="75" y="72"/>
                  </a:lnTo>
                  <a:lnTo>
                    <a:pt x="60" y="64"/>
                  </a:lnTo>
                  <a:lnTo>
                    <a:pt x="41" y="62"/>
                  </a:lnTo>
                  <a:lnTo>
                    <a:pt x="19" y="57"/>
                  </a:lnTo>
                  <a:lnTo>
                    <a:pt x="9" y="53"/>
                  </a:lnTo>
                  <a:lnTo>
                    <a:pt x="0" y="47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5" y="11"/>
                  </a:lnTo>
                  <a:lnTo>
                    <a:pt x="21" y="23"/>
                  </a:lnTo>
                  <a:lnTo>
                    <a:pt x="34" y="30"/>
                  </a:lnTo>
                  <a:lnTo>
                    <a:pt x="47" y="32"/>
                  </a:lnTo>
                  <a:lnTo>
                    <a:pt x="58" y="30"/>
                  </a:lnTo>
                  <a:lnTo>
                    <a:pt x="79" y="21"/>
                  </a:lnTo>
                  <a:lnTo>
                    <a:pt x="98" y="8"/>
                  </a:lnTo>
                  <a:lnTo>
                    <a:pt x="120" y="0"/>
                  </a:lnTo>
                  <a:lnTo>
                    <a:pt x="128" y="19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5" name="任意多边形 128124"/>
            <p:cNvSpPr/>
            <p:nvPr/>
          </p:nvSpPr>
          <p:spPr>
            <a:xfrm>
              <a:off x="5398" y="2783"/>
              <a:ext cx="159" cy="185"/>
            </a:xfrm>
            <a:custGeom>
              <a:avLst/>
              <a:gdLst/>
              <a:ahLst/>
              <a:cxnLst/>
              <a:rect l="0" t="0" r="0" b="0"/>
              <a:pathLst>
                <a:path w="159" h="185">
                  <a:moveTo>
                    <a:pt x="4" y="0"/>
                  </a:moveTo>
                  <a:lnTo>
                    <a:pt x="35" y="31"/>
                  </a:lnTo>
                  <a:lnTo>
                    <a:pt x="67" y="59"/>
                  </a:lnTo>
                  <a:lnTo>
                    <a:pt x="96" y="88"/>
                  </a:lnTo>
                  <a:lnTo>
                    <a:pt x="123" y="121"/>
                  </a:lnTo>
                  <a:lnTo>
                    <a:pt x="146" y="146"/>
                  </a:lnTo>
                  <a:lnTo>
                    <a:pt x="154" y="161"/>
                  </a:lnTo>
                  <a:lnTo>
                    <a:pt x="158" y="176"/>
                  </a:lnTo>
                  <a:lnTo>
                    <a:pt x="150" y="184"/>
                  </a:lnTo>
                  <a:lnTo>
                    <a:pt x="131" y="171"/>
                  </a:lnTo>
                  <a:lnTo>
                    <a:pt x="114" y="155"/>
                  </a:lnTo>
                  <a:lnTo>
                    <a:pt x="85" y="117"/>
                  </a:lnTo>
                  <a:lnTo>
                    <a:pt x="62" y="88"/>
                  </a:lnTo>
                  <a:lnTo>
                    <a:pt x="42" y="59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6" name="任意多边形 128125"/>
            <p:cNvSpPr/>
            <p:nvPr/>
          </p:nvSpPr>
          <p:spPr>
            <a:xfrm>
              <a:off x="5128" y="2794"/>
              <a:ext cx="89" cy="127"/>
            </a:xfrm>
            <a:custGeom>
              <a:avLst/>
              <a:gdLst/>
              <a:ahLst/>
              <a:cxnLst/>
              <a:rect l="0" t="0" r="0" b="0"/>
              <a:pathLst>
                <a:path w="89" h="127">
                  <a:moveTo>
                    <a:pt x="86" y="0"/>
                  </a:moveTo>
                  <a:lnTo>
                    <a:pt x="88" y="30"/>
                  </a:lnTo>
                  <a:lnTo>
                    <a:pt x="82" y="59"/>
                  </a:lnTo>
                  <a:lnTo>
                    <a:pt x="65" y="110"/>
                  </a:lnTo>
                  <a:lnTo>
                    <a:pt x="51" y="122"/>
                  </a:lnTo>
                  <a:lnTo>
                    <a:pt x="45" y="124"/>
                  </a:lnTo>
                  <a:lnTo>
                    <a:pt x="37" y="126"/>
                  </a:lnTo>
                  <a:lnTo>
                    <a:pt x="25" y="124"/>
                  </a:lnTo>
                  <a:lnTo>
                    <a:pt x="16" y="120"/>
                  </a:lnTo>
                  <a:lnTo>
                    <a:pt x="0" y="110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6" y="108"/>
                  </a:lnTo>
                  <a:lnTo>
                    <a:pt x="14" y="110"/>
                  </a:lnTo>
                  <a:lnTo>
                    <a:pt x="22" y="110"/>
                  </a:lnTo>
                  <a:lnTo>
                    <a:pt x="39" y="104"/>
                  </a:lnTo>
                  <a:lnTo>
                    <a:pt x="59" y="81"/>
                  </a:lnTo>
                  <a:lnTo>
                    <a:pt x="70" y="55"/>
                  </a:lnTo>
                  <a:lnTo>
                    <a:pt x="84" y="0"/>
                  </a:lnTo>
                  <a:lnTo>
                    <a:pt x="86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7" name="任意多边形 128126"/>
            <p:cNvSpPr/>
            <p:nvPr/>
          </p:nvSpPr>
          <p:spPr>
            <a:xfrm>
              <a:off x="5110" y="2821"/>
              <a:ext cx="62" cy="37"/>
            </a:xfrm>
            <a:custGeom>
              <a:avLst/>
              <a:gdLst/>
              <a:ahLst/>
              <a:cxnLst/>
              <a:rect l="0" t="0" r="0" b="0"/>
              <a:pathLst>
                <a:path w="62" h="37">
                  <a:moveTo>
                    <a:pt x="33" y="36"/>
                  </a:moveTo>
                  <a:lnTo>
                    <a:pt x="22" y="36"/>
                  </a:lnTo>
                  <a:lnTo>
                    <a:pt x="15" y="34"/>
                  </a:lnTo>
                  <a:lnTo>
                    <a:pt x="6" y="25"/>
                  </a:lnTo>
                  <a:lnTo>
                    <a:pt x="0" y="15"/>
                  </a:lnTo>
                  <a:lnTo>
                    <a:pt x="11" y="13"/>
                  </a:lnTo>
                  <a:lnTo>
                    <a:pt x="24" y="13"/>
                  </a:lnTo>
                  <a:lnTo>
                    <a:pt x="43" y="8"/>
                  </a:lnTo>
                  <a:lnTo>
                    <a:pt x="61" y="0"/>
                  </a:lnTo>
                  <a:lnTo>
                    <a:pt x="52" y="21"/>
                  </a:lnTo>
                  <a:lnTo>
                    <a:pt x="44" y="31"/>
                  </a:lnTo>
                  <a:lnTo>
                    <a:pt x="41" y="34"/>
                  </a:lnTo>
                  <a:lnTo>
                    <a:pt x="33" y="36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8" name="任意多边形 128127"/>
            <p:cNvSpPr/>
            <p:nvPr/>
          </p:nvSpPr>
          <p:spPr>
            <a:xfrm>
              <a:off x="4795" y="2900"/>
              <a:ext cx="114" cy="147"/>
            </a:xfrm>
            <a:custGeom>
              <a:avLst/>
              <a:gdLst/>
              <a:ahLst/>
              <a:cxnLst/>
              <a:rect l="0" t="0" r="0" b="0"/>
              <a:pathLst>
                <a:path w="114" h="147">
                  <a:moveTo>
                    <a:pt x="109" y="37"/>
                  </a:moveTo>
                  <a:lnTo>
                    <a:pt x="113" y="56"/>
                  </a:lnTo>
                  <a:lnTo>
                    <a:pt x="113" y="78"/>
                  </a:lnTo>
                  <a:lnTo>
                    <a:pt x="105" y="117"/>
                  </a:lnTo>
                  <a:lnTo>
                    <a:pt x="93" y="134"/>
                  </a:lnTo>
                  <a:lnTo>
                    <a:pt x="77" y="146"/>
                  </a:lnTo>
                  <a:lnTo>
                    <a:pt x="65" y="144"/>
                  </a:lnTo>
                  <a:lnTo>
                    <a:pt x="52" y="138"/>
                  </a:lnTo>
                  <a:lnTo>
                    <a:pt x="32" y="123"/>
                  </a:lnTo>
                  <a:lnTo>
                    <a:pt x="10" y="103"/>
                  </a:lnTo>
                  <a:lnTo>
                    <a:pt x="2" y="90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12" y="78"/>
                  </a:lnTo>
                  <a:lnTo>
                    <a:pt x="24" y="76"/>
                  </a:lnTo>
                  <a:lnTo>
                    <a:pt x="34" y="70"/>
                  </a:lnTo>
                  <a:lnTo>
                    <a:pt x="42" y="58"/>
                  </a:lnTo>
                  <a:lnTo>
                    <a:pt x="50" y="45"/>
                  </a:lnTo>
                  <a:lnTo>
                    <a:pt x="52" y="29"/>
                  </a:lnTo>
                  <a:lnTo>
                    <a:pt x="52" y="14"/>
                  </a:lnTo>
                  <a:lnTo>
                    <a:pt x="48" y="0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81" y="10"/>
                  </a:lnTo>
                  <a:lnTo>
                    <a:pt x="97" y="23"/>
                  </a:lnTo>
                  <a:lnTo>
                    <a:pt x="109" y="37"/>
                  </a:lnTo>
                </a:path>
              </a:pathLst>
            </a:custGeom>
            <a:solidFill>
              <a:srgbClr val="CCF2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9" name="任意多边形 128128"/>
            <p:cNvSpPr/>
            <p:nvPr/>
          </p:nvSpPr>
          <p:spPr>
            <a:xfrm>
              <a:off x="4905" y="2981"/>
              <a:ext cx="200" cy="428"/>
            </a:xfrm>
            <a:custGeom>
              <a:avLst/>
              <a:gdLst/>
              <a:ahLst/>
              <a:cxnLst/>
              <a:rect l="0" t="0" r="0" b="0"/>
              <a:pathLst>
                <a:path w="200" h="428">
                  <a:moveTo>
                    <a:pt x="182" y="87"/>
                  </a:moveTo>
                  <a:lnTo>
                    <a:pt x="188" y="100"/>
                  </a:lnTo>
                  <a:lnTo>
                    <a:pt x="193" y="115"/>
                  </a:lnTo>
                  <a:lnTo>
                    <a:pt x="199" y="146"/>
                  </a:lnTo>
                  <a:lnTo>
                    <a:pt x="197" y="240"/>
                  </a:lnTo>
                  <a:lnTo>
                    <a:pt x="188" y="331"/>
                  </a:lnTo>
                  <a:lnTo>
                    <a:pt x="176" y="373"/>
                  </a:lnTo>
                  <a:lnTo>
                    <a:pt x="163" y="414"/>
                  </a:lnTo>
                  <a:lnTo>
                    <a:pt x="135" y="427"/>
                  </a:lnTo>
                  <a:lnTo>
                    <a:pt x="138" y="410"/>
                  </a:lnTo>
                  <a:lnTo>
                    <a:pt x="144" y="394"/>
                  </a:lnTo>
                  <a:lnTo>
                    <a:pt x="152" y="338"/>
                  </a:lnTo>
                  <a:lnTo>
                    <a:pt x="157" y="281"/>
                  </a:lnTo>
                  <a:lnTo>
                    <a:pt x="159" y="222"/>
                  </a:lnTo>
                  <a:lnTo>
                    <a:pt x="163" y="166"/>
                  </a:lnTo>
                  <a:lnTo>
                    <a:pt x="159" y="146"/>
                  </a:lnTo>
                  <a:lnTo>
                    <a:pt x="157" y="137"/>
                  </a:lnTo>
                  <a:lnTo>
                    <a:pt x="155" y="135"/>
                  </a:lnTo>
                  <a:lnTo>
                    <a:pt x="150" y="133"/>
                  </a:lnTo>
                  <a:lnTo>
                    <a:pt x="150" y="157"/>
                  </a:lnTo>
                  <a:lnTo>
                    <a:pt x="150" y="170"/>
                  </a:lnTo>
                  <a:lnTo>
                    <a:pt x="146" y="183"/>
                  </a:lnTo>
                  <a:lnTo>
                    <a:pt x="129" y="144"/>
                  </a:lnTo>
                  <a:lnTo>
                    <a:pt x="116" y="129"/>
                  </a:lnTo>
                  <a:lnTo>
                    <a:pt x="112" y="122"/>
                  </a:lnTo>
                  <a:lnTo>
                    <a:pt x="102" y="115"/>
                  </a:lnTo>
                  <a:lnTo>
                    <a:pt x="97" y="118"/>
                  </a:lnTo>
                  <a:lnTo>
                    <a:pt x="110" y="142"/>
                  </a:lnTo>
                  <a:lnTo>
                    <a:pt x="121" y="166"/>
                  </a:lnTo>
                  <a:lnTo>
                    <a:pt x="116" y="166"/>
                  </a:lnTo>
                  <a:lnTo>
                    <a:pt x="114" y="166"/>
                  </a:lnTo>
                  <a:lnTo>
                    <a:pt x="55" y="122"/>
                  </a:lnTo>
                  <a:lnTo>
                    <a:pt x="0" y="76"/>
                  </a:lnTo>
                  <a:lnTo>
                    <a:pt x="13" y="63"/>
                  </a:lnTo>
                  <a:lnTo>
                    <a:pt x="21" y="44"/>
                  </a:lnTo>
                  <a:lnTo>
                    <a:pt x="30" y="0"/>
                  </a:lnTo>
                  <a:lnTo>
                    <a:pt x="66" y="24"/>
                  </a:lnTo>
                  <a:lnTo>
                    <a:pt x="104" y="50"/>
                  </a:lnTo>
                  <a:lnTo>
                    <a:pt x="142" y="74"/>
                  </a:lnTo>
                  <a:lnTo>
                    <a:pt x="161" y="83"/>
                  </a:lnTo>
                  <a:lnTo>
                    <a:pt x="182" y="87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0" name="任意多边形 128129"/>
            <p:cNvSpPr/>
            <p:nvPr/>
          </p:nvSpPr>
          <p:spPr>
            <a:xfrm>
              <a:off x="5142" y="3039"/>
              <a:ext cx="35" cy="44"/>
            </a:xfrm>
            <a:custGeom>
              <a:avLst/>
              <a:gdLst/>
              <a:ahLst/>
              <a:cxnLst/>
              <a:rect l="0" t="0" r="0" b="0"/>
              <a:pathLst>
                <a:path w="35" h="44">
                  <a:moveTo>
                    <a:pt x="34" y="14"/>
                  </a:moveTo>
                  <a:lnTo>
                    <a:pt x="24" y="29"/>
                  </a:lnTo>
                  <a:lnTo>
                    <a:pt x="13" y="43"/>
                  </a:lnTo>
                  <a:lnTo>
                    <a:pt x="8" y="36"/>
                  </a:lnTo>
                  <a:lnTo>
                    <a:pt x="6" y="28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2" y="3"/>
                  </a:lnTo>
                  <a:lnTo>
                    <a:pt x="10" y="0"/>
                  </a:lnTo>
                  <a:lnTo>
                    <a:pt x="18" y="3"/>
                  </a:lnTo>
                  <a:lnTo>
                    <a:pt x="26" y="10"/>
                  </a:lnTo>
                  <a:lnTo>
                    <a:pt x="34" y="14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1" name="任意多边形 128130"/>
            <p:cNvSpPr/>
            <p:nvPr/>
          </p:nvSpPr>
          <p:spPr>
            <a:xfrm>
              <a:off x="5209" y="3044"/>
              <a:ext cx="17" cy="19"/>
            </a:xfrm>
            <a:custGeom>
              <a:avLst/>
              <a:gdLst/>
              <a:ahLst/>
              <a:cxnLst/>
              <a:rect l="0" t="0" r="0" b="0"/>
              <a:pathLst>
                <a:path w="17" h="19">
                  <a:moveTo>
                    <a:pt x="14" y="9"/>
                  </a:moveTo>
                  <a:lnTo>
                    <a:pt x="16" y="14"/>
                  </a:lnTo>
                  <a:lnTo>
                    <a:pt x="16" y="17"/>
                  </a:lnTo>
                  <a:lnTo>
                    <a:pt x="14" y="18"/>
                  </a:lnTo>
                  <a:lnTo>
                    <a:pt x="6" y="13"/>
                  </a:lnTo>
                  <a:lnTo>
                    <a:pt x="2" y="9"/>
                  </a:lnTo>
                  <a:lnTo>
                    <a:pt x="0" y="5"/>
                  </a:lnTo>
                  <a:lnTo>
                    <a:pt x="2" y="0"/>
                  </a:lnTo>
                  <a:lnTo>
                    <a:pt x="6" y="1"/>
                  </a:lnTo>
                  <a:lnTo>
                    <a:pt x="14" y="9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2" name="任意多边形 128131"/>
            <p:cNvSpPr/>
            <p:nvPr/>
          </p:nvSpPr>
          <p:spPr>
            <a:xfrm>
              <a:off x="5185" y="3066"/>
              <a:ext cx="34" cy="255"/>
            </a:xfrm>
            <a:custGeom>
              <a:avLst/>
              <a:gdLst/>
              <a:ahLst/>
              <a:cxnLst/>
              <a:rect l="0" t="0" r="0" b="0"/>
              <a:pathLst>
                <a:path w="34" h="255">
                  <a:moveTo>
                    <a:pt x="17" y="4"/>
                  </a:moveTo>
                  <a:lnTo>
                    <a:pt x="16" y="34"/>
                  </a:lnTo>
                  <a:lnTo>
                    <a:pt x="17" y="64"/>
                  </a:lnTo>
                  <a:lnTo>
                    <a:pt x="27" y="124"/>
                  </a:lnTo>
                  <a:lnTo>
                    <a:pt x="31" y="162"/>
                  </a:lnTo>
                  <a:lnTo>
                    <a:pt x="33" y="203"/>
                  </a:lnTo>
                  <a:lnTo>
                    <a:pt x="27" y="228"/>
                  </a:lnTo>
                  <a:lnTo>
                    <a:pt x="19" y="254"/>
                  </a:lnTo>
                  <a:lnTo>
                    <a:pt x="9" y="231"/>
                  </a:lnTo>
                  <a:lnTo>
                    <a:pt x="0" y="209"/>
                  </a:lnTo>
                  <a:lnTo>
                    <a:pt x="13" y="100"/>
                  </a:lnTo>
                  <a:lnTo>
                    <a:pt x="14" y="55"/>
                  </a:lnTo>
                  <a:lnTo>
                    <a:pt x="13" y="32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6" y="6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4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3" name="任意多边形 128132"/>
            <p:cNvSpPr/>
            <p:nvPr/>
          </p:nvSpPr>
          <p:spPr>
            <a:xfrm>
              <a:off x="5126" y="3066"/>
              <a:ext cx="116" cy="309"/>
            </a:xfrm>
            <a:custGeom>
              <a:avLst/>
              <a:gdLst/>
              <a:ahLst/>
              <a:cxnLst/>
              <a:rect l="0" t="0" r="0" b="0"/>
              <a:pathLst>
                <a:path w="116" h="309">
                  <a:moveTo>
                    <a:pt x="10" y="17"/>
                  </a:moveTo>
                  <a:lnTo>
                    <a:pt x="14" y="28"/>
                  </a:lnTo>
                  <a:lnTo>
                    <a:pt x="14" y="41"/>
                  </a:lnTo>
                  <a:lnTo>
                    <a:pt x="18" y="54"/>
                  </a:lnTo>
                  <a:lnTo>
                    <a:pt x="26" y="60"/>
                  </a:lnTo>
                  <a:lnTo>
                    <a:pt x="50" y="26"/>
                  </a:lnTo>
                  <a:lnTo>
                    <a:pt x="56" y="43"/>
                  </a:lnTo>
                  <a:lnTo>
                    <a:pt x="56" y="65"/>
                  </a:lnTo>
                  <a:lnTo>
                    <a:pt x="54" y="108"/>
                  </a:lnTo>
                  <a:lnTo>
                    <a:pt x="42" y="159"/>
                  </a:lnTo>
                  <a:lnTo>
                    <a:pt x="38" y="187"/>
                  </a:lnTo>
                  <a:lnTo>
                    <a:pt x="38" y="215"/>
                  </a:lnTo>
                  <a:lnTo>
                    <a:pt x="54" y="250"/>
                  </a:lnTo>
                  <a:lnTo>
                    <a:pt x="75" y="286"/>
                  </a:lnTo>
                  <a:lnTo>
                    <a:pt x="83" y="282"/>
                  </a:lnTo>
                  <a:lnTo>
                    <a:pt x="87" y="274"/>
                  </a:lnTo>
                  <a:lnTo>
                    <a:pt x="95" y="256"/>
                  </a:lnTo>
                  <a:lnTo>
                    <a:pt x="109" y="202"/>
                  </a:lnTo>
                  <a:lnTo>
                    <a:pt x="105" y="157"/>
                  </a:lnTo>
                  <a:lnTo>
                    <a:pt x="97" y="116"/>
                  </a:lnTo>
                  <a:lnTo>
                    <a:pt x="91" y="73"/>
                  </a:lnTo>
                  <a:lnTo>
                    <a:pt x="85" y="30"/>
                  </a:lnTo>
                  <a:lnTo>
                    <a:pt x="87" y="22"/>
                  </a:lnTo>
                  <a:lnTo>
                    <a:pt x="89" y="17"/>
                  </a:lnTo>
                  <a:lnTo>
                    <a:pt x="95" y="19"/>
                  </a:lnTo>
                  <a:lnTo>
                    <a:pt x="105" y="37"/>
                  </a:lnTo>
                  <a:lnTo>
                    <a:pt x="111" y="56"/>
                  </a:lnTo>
                  <a:lnTo>
                    <a:pt x="115" y="101"/>
                  </a:lnTo>
                  <a:lnTo>
                    <a:pt x="115" y="140"/>
                  </a:lnTo>
                  <a:lnTo>
                    <a:pt x="115" y="185"/>
                  </a:lnTo>
                  <a:lnTo>
                    <a:pt x="115" y="233"/>
                  </a:lnTo>
                  <a:lnTo>
                    <a:pt x="113" y="271"/>
                  </a:lnTo>
                  <a:lnTo>
                    <a:pt x="99" y="293"/>
                  </a:lnTo>
                  <a:lnTo>
                    <a:pt x="20" y="308"/>
                  </a:lnTo>
                  <a:lnTo>
                    <a:pt x="10" y="280"/>
                  </a:lnTo>
                  <a:lnTo>
                    <a:pt x="2" y="250"/>
                  </a:lnTo>
                  <a:lnTo>
                    <a:pt x="4" y="187"/>
                  </a:lnTo>
                  <a:lnTo>
                    <a:pt x="10" y="125"/>
                  </a:lnTo>
                  <a:lnTo>
                    <a:pt x="10" y="60"/>
                  </a:lnTo>
                  <a:lnTo>
                    <a:pt x="6" y="30"/>
                  </a:lnTo>
                  <a:lnTo>
                    <a:pt x="0" y="0"/>
                  </a:lnTo>
                  <a:lnTo>
                    <a:pt x="6" y="9"/>
                  </a:lnTo>
                  <a:lnTo>
                    <a:pt x="10" y="17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4" name="任意多边形 128133"/>
            <p:cNvSpPr/>
            <p:nvPr/>
          </p:nvSpPr>
          <p:spPr>
            <a:xfrm>
              <a:off x="5254" y="3068"/>
              <a:ext cx="256" cy="256"/>
            </a:xfrm>
            <a:custGeom>
              <a:avLst/>
              <a:gdLst/>
              <a:ahLst/>
              <a:cxnLst/>
              <a:rect l="0" t="0" r="0" b="0"/>
              <a:pathLst>
                <a:path w="256" h="256">
                  <a:moveTo>
                    <a:pt x="62" y="36"/>
                  </a:moveTo>
                  <a:lnTo>
                    <a:pt x="99" y="54"/>
                  </a:lnTo>
                  <a:lnTo>
                    <a:pt x="135" y="75"/>
                  </a:lnTo>
                  <a:lnTo>
                    <a:pt x="171" y="96"/>
                  </a:lnTo>
                  <a:lnTo>
                    <a:pt x="210" y="109"/>
                  </a:lnTo>
                  <a:lnTo>
                    <a:pt x="236" y="129"/>
                  </a:lnTo>
                  <a:lnTo>
                    <a:pt x="246" y="137"/>
                  </a:lnTo>
                  <a:lnTo>
                    <a:pt x="255" y="152"/>
                  </a:lnTo>
                  <a:lnTo>
                    <a:pt x="249" y="167"/>
                  </a:lnTo>
                  <a:lnTo>
                    <a:pt x="236" y="178"/>
                  </a:lnTo>
                  <a:lnTo>
                    <a:pt x="206" y="197"/>
                  </a:lnTo>
                  <a:lnTo>
                    <a:pt x="193" y="178"/>
                  </a:lnTo>
                  <a:lnTo>
                    <a:pt x="171" y="163"/>
                  </a:lnTo>
                  <a:lnTo>
                    <a:pt x="148" y="152"/>
                  </a:lnTo>
                  <a:lnTo>
                    <a:pt x="135" y="148"/>
                  </a:lnTo>
                  <a:lnTo>
                    <a:pt x="124" y="150"/>
                  </a:lnTo>
                  <a:lnTo>
                    <a:pt x="131" y="141"/>
                  </a:lnTo>
                  <a:lnTo>
                    <a:pt x="139" y="135"/>
                  </a:lnTo>
                  <a:lnTo>
                    <a:pt x="159" y="126"/>
                  </a:lnTo>
                  <a:lnTo>
                    <a:pt x="137" y="129"/>
                  </a:lnTo>
                  <a:lnTo>
                    <a:pt x="118" y="135"/>
                  </a:lnTo>
                  <a:lnTo>
                    <a:pt x="86" y="154"/>
                  </a:lnTo>
                  <a:lnTo>
                    <a:pt x="71" y="152"/>
                  </a:lnTo>
                  <a:lnTo>
                    <a:pt x="64" y="148"/>
                  </a:lnTo>
                  <a:lnTo>
                    <a:pt x="60" y="141"/>
                  </a:lnTo>
                  <a:lnTo>
                    <a:pt x="54" y="105"/>
                  </a:lnTo>
                  <a:lnTo>
                    <a:pt x="49" y="86"/>
                  </a:lnTo>
                  <a:lnTo>
                    <a:pt x="47" y="79"/>
                  </a:lnTo>
                  <a:lnTo>
                    <a:pt x="39" y="71"/>
                  </a:lnTo>
                  <a:lnTo>
                    <a:pt x="36" y="71"/>
                  </a:lnTo>
                  <a:lnTo>
                    <a:pt x="34" y="75"/>
                  </a:lnTo>
                  <a:lnTo>
                    <a:pt x="41" y="150"/>
                  </a:lnTo>
                  <a:lnTo>
                    <a:pt x="41" y="227"/>
                  </a:lnTo>
                  <a:lnTo>
                    <a:pt x="13" y="255"/>
                  </a:lnTo>
                  <a:lnTo>
                    <a:pt x="19" y="159"/>
                  </a:lnTo>
                  <a:lnTo>
                    <a:pt x="17" y="77"/>
                  </a:lnTo>
                  <a:lnTo>
                    <a:pt x="9" y="36"/>
                  </a:lnTo>
                  <a:lnTo>
                    <a:pt x="0" y="0"/>
                  </a:lnTo>
                  <a:lnTo>
                    <a:pt x="17" y="4"/>
                  </a:lnTo>
                  <a:lnTo>
                    <a:pt x="32" y="13"/>
                  </a:lnTo>
                  <a:lnTo>
                    <a:pt x="62" y="36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5" name="任意多边形 128134"/>
            <p:cNvSpPr/>
            <p:nvPr/>
          </p:nvSpPr>
          <p:spPr>
            <a:xfrm>
              <a:off x="5313" y="3235"/>
              <a:ext cx="136" cy="107"/>
            </a:xfrm>
            <a:custGeom>
              <a:avLst/>
              <a:gdLst/>
              <a:ahLst/>
              <a:cxnLst/>
              <a:rect l="0" t="0" r="0" b="0"/>
              <a:pathLst>
                <a:path w="136" h="107">
                  <a:moveTo>
                    <a:pt x="135" y="42"/>
                  </a:moveTo>
                  <a:lnTo>
                    <a:pt x="135" y="52"/>
                  </a:lnTo>
                  <a:lnTo>
                    <a:pt x="133" y="64"/>
                  </a:lnTo>
                  <a:lnTo>
                    <a:pt x="121" y="82"/>
                  </a:lnTo>
                  <a:lnTo>
                    <a:pt x="104" y="98"/>
                  </a:lnTo>
                  <a:lnTo>
                    <a:pt x="92" y="106"/>
                  </a:lnTo>
                  <a:lnTo>
                    <a:pt x="78" y="106"/>
                  </a:lnTo>
                  <a:lnTo>
                    <a:pt x="74" y="104"/>
                  </a:lnTo>
                  <a:lnTo>
                    <a:pt x="70" y="100"/>
                  </a:lnTo>
                  <a:lnTo>
                    <a:pt x="76" y="94"/>
                  </a:lnTo>
                  <a:lnTo>
                    <a:pt x="76" y="86"/>
                  </a:lnTo>
                  <a:lnTo>
                    <a:pt x="65" y="68"/>
                  </a:lnTo>
                  <a:lnTo>
                    <a:pt x="55" y="58"/>
                  </a:lnTo>
                  <a:lnTo>
                    <a:pt x="43" y="50"/>
                  </a:lnTo>
                  <a:lnTo>
                    <a:pt x="31" y="46"/>
                  </a:lnTo>
                  <a:lnTo>
                    <a:pt x="16" y="46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2" y="42"/>
                  </a:lnTo>
                  <a:lnTo>
                    <a:pt x="12" y="26"/>
                  </a:lnTo>
                  <a:lnTo>
                    <a:pt x="39" y="4"/>
                  </a:lnTo>
                  <a:lnTo>
                    <a:pt x="53" y="0"/>
                  </a:lnTo>
                  <a:lnTo>
                    <a:pt x="68" y="0"/>
                  </a:lnTo>
                  <a:lnTo>
                    <a:pt x="94" y="6"/>
                  </a:lnTo>
                  <a:lnTo>
                    <a:pt x="106" y="10"/>
                  </a:lnTo>
                  <a:lnTo>
                    <a:pt x="119" y="18"/>
                  </a:lnTo>
                  <a:lnTo>
                    <a:pt x="129" y="30"/>
                  </a:lnTo>
                  <a:lnTo>
                    <a:pt x="135" y="42"/>
                  </a:lnTo>
                </a:path>
              </a:pathLst>
            </a:custGeom>
            <a:solidFill>
              <a:srgbClr val="CCF2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6" name="任意多边形 128135"/>
            <p:cNvSpPr/>
            <p:nvPr/>
          </p:nvSpPr>
          <p:spPr>
            <a:xfrm>
              <a:off x="5203" y="3296"/>
              <a:ext cx="163" cy="266"/>
            </a:xfrm>
            <a:custGeom>
              <a:avLst/>
              <a:gdLst/>
              <a:ahLst/>
              <a:cxnLst/>
              <a:rect l="0" t="0" r="0" b="0"/>
              <a:pathLst>
                <a:path w="163" h="266">
                  <a:moveTo>
                    <a:pt x="158" y="21"/>
                  </a:moveTo>
                  <a:lnTo>
                    <a:pt x="162" y="38"/>
                  </a:lnTo>
                  <a:lnTo>
                    <a:pt x="160" y="53"/>
                  </a:lnTo>
                  <a:lnTo>
                    <a:pt x="127" y="79"/>
                  </a:lnTo>
                  <a:lnTo>
                    <a:pt x="108" y="92"/>
                  </a:lnTo>
                  <a:lnTo>
                    <a:pt x="102" y="98"/>
                  </a:lnTo>
                  <a:lnTo>
                    <a:pt x="93" y="107"/>
                  </a:lnTo>
                  <a:lnTo>
                    <a:pt x="100" y="118"/>
                  </a:lnTo>
                  <a:lnTo>
                    <a:pt x="102" y="130"/>
                  </a:lnTo>
                  <a:lnTo>
                    <a:pt x="102" y="154"/>
                  </a:lnTo>
                  <a:lnTo>
                    <a:pt x="98" y="177"/>
                  </a:lnTo>
                  <a:lnTo>
                    <a:pt x="89" y="199"/>
                  </a:lnTo>
                  <a:lnTo>
                    <a:pt x="87" y="212"/>
                  </a:lnTo>
                  <a:lnTo>
                    <a:pt x="89" y="222"/>
                  </a:lnTo>
                  <a:lnTo>
                    <a:pt x="98" y="229"/>
                  </a:lnTo>
                  <a:lnTo>
                    <a:pt x="106" y="231"/>
                  </a:lnTo>
                  <a:lnTo>
                    <a:pt x="120" y="222"/>
                  </a:lnTo>
                  <a:lnTo>
                    <a:pt x="127" y="218"/>
                  </a:lnTo>
                  <a:lnTo>
                    <a:pt x="131" y="209"/>
                  </a:lnTo>
                  <a:lnTo>
                    <a:pt x="125" y="207"/>
                  </a:lnTo>
                  <a:lnTo>
                    <a:pt x="118" y="209"/>
                  </a:lnTo>
                  <a:lnTo>
                    <a:pt x="114" y="214"/>
                  </a:lnTo>
                  <a:lnTo>
                    <a:pt x="108" y="212"/>
                  </a:lnTo>
                  <a:lnTo>
                    <a:pt x="106" y="203"/>
                  </a:lnTo>
                  <a:lnTo>
                    <a:pt x="112" y="197"/>
                  </a:lnTo>
                  <a:lnTo>
                    <a:pt x="127" y="186"/>
                  </a:lnTo>
                  <a:lnTo>
                    <a:pt x="135" y="182"/>
                  </a:lnTo>
                  <a:lnTo>
                    <a:pt x="141" y="180"/>
                  </a:lnTo>
                  <a:lnTo>
                    <a:pt x="145" y="182"/>
                  </a:lnTo>
                  <a:lnTo>
                    <a:pt x="156" y="203"/>
                  </a:lnTo>
                  <a:lnTo>
                    <a:pt x="156" y="214"/>
                  </a:lnTo>
                  <a:lnTo>
                    <a:pt x="152" y="224"/>
                  </a:lnTo>
                  <a:lnTo>
                    <a:pt x="131" y="244"/>
                  </a:lnTo>
                  <a:lnTo>
                    <a:pt x="116" y="250"/>
                  </a:lnTo>
                  <a:lnTo>
                    <a:pt x="104" y="254"/>
                  </a:lnTo>
                  <a:lnTo>
                    <a:pt x="85" y="263"/>
                  </a:lnTo>
                  <a:lnTo>
                    <a:pt x="77" y="265"/>
                  </a:lnTo>
                  <a:lnTo>
                    <a:pt x="73" y="265"/>
                  </a:lnTo>
                  <a:lnTo>
                    <a:pt x="66" y="263"/>
                  </a:lnTo>
                  <a:lnTo>
                    <a:pt x="56" y="254"/>
                  </a:lnTo>
                  <a:lnTo>
                    <a:pt x="48" y="244"/>
                  </a:lnTo>
                  <a:lnTo>
                    <a:pt x="39" y="235"/>
                  </a:lnTo>
                  <a:lnTo>
                    <a:pt x="27" y="227"/>
                  </a:lnTo>
                  <a:lnTo>
                    <a:pt x="10" y="209"/>
                  </a:lnTo>
                  <a:lnTo>
                    <a:pt x="4" y="199"/>
                  </a:lnTo>
                  <a:lnTo>
                    <a:pt x="0" y="188"/>
                  </a:lnTo>
                  <a:lnTo>
                    <a:pt x="6" y="160"/>
                  </a:lnTo>
                  <a:lnTo>
                    <a:pt x="15" y="135"/>
                  </a:lnTo>
                  <a:lnTo>
                    <a:pt x="27" y="109"/>
                  </a:lnTo>
                  <a:lnTo>
                    <a:pt x="42" y="83"/>
                  </a:lnTo>
                  <a:lnTo>
                    <a:pt x="58" y="60"/>
                  </a:lnTo>
                  <a:lnTo>
                    <a:pt x="77" y="38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39" y="4"/>
                  </a:lnTo>
                  <a:lnTo>
                    <a:pt x="152" y="13"/>
                  </a:lnTo>
                  <a:lnTo>
                    <a:pt x="158" y="21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7" name="任意多边形 128136"/>
            <p:cNvSpPr/>
            <p:nvPr/>
          </p:nvSpPr>
          <p:spPr>
            <a:xfrm>
              <a:off x="5308" y="3228"/>
              <a:ext cx="17" cy="30"/>
            </a:xfrm>
            <a:custGeom>
              <a:avLst/>
              <a:gdLst/>
              <a:ahLst/>
              <a:cxnLst/>
              <a:rect l="0" t="0" r="0" b="0"/>
              <a:pathLst>
                <a:path w="17" h="30">
                  <a:moveTo>
                    <a:pt x="0" y="0"/>
                  </a:moveTo>
                  <a:lnTo>
                    <a:pt x="0" y="29"/>
                  </a:lnTo>
                  <a:lnTo>
                    <a:pt x="6" y="18"/>
                  </a:lnTo>
                  <a:lnTo>
                    <a:pt x="16" y="9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8" name="任意多边形 128137"/>
            <p:cNvSpPr/>
            <p:nvPr/>
          </p:nvSpPr>
          <p:spPr>
            <a:xfrm>
              <a:off x="5308" y="3228"/>
              <a:ext cx="26" cy="44"/>
            </a:xfrm>
            <a:custGeom>
              <a:avLst/>
              <a:gdLst/>
              <a:ahLst/>
              <a:cxnLst/>
              <a:rect l="0" t="0" r="0" b="0"/>
              <a:pathLst>
                <a:path w="26" h="44">
                  <a:moveTo>
                    <a:pt x="0" y="0"/>
                  </a:moveTo>
                  <a:lnTo>
                    <a:pt x="0" y="43"/>
                  </a:lnTo>
                  <a:lnTo>
                    <a:pt x="11" y="27"/>
                  </a:lnTo>
                  <a:lnTo>
                    <a:pt x="25" y="14"/>
                  </a:lnTo>
                  <a:lnTo>
                    <a:pt x="11" y="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9" name="任意多边形 128138"/>
            <p:cNvSpPr/>
            <p:nvPr/>
          </p:nvSpPr>
          <p:spPr>
            <a:xfrm>
              <a:off x="5097" y="3359"/>
              <a:ext cx="19" cy="30"/>
            </a:xfrm>
            <a:custGeom>
              <a:avLst/>
              <a:gdLst/>
              <a:ahLst/>
              <a:cxnLst/>
              <a:rect l="0" t="0" r="0" b="0"/>
              <a:pathLst>
                <a:path w="19" h="30">
                  <a:moveTo>
                    <a:pt x="18" y="23"/>
                  </a:moveTo>
                  <a:lnTo>
                    <a:pt x="0" y="29"/>
                  </a:lnTo>
                  <a:lnTo>
                    <a:pt x="10" y="0"/>
                  </a:lnTo>
                  <a:lnTo>
                    <a:pt x="18" y="23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0" name="任意多边形 128139"/>
            <p:cNvSpPr/>
            <p:nvPr/>
          </p:nvSpPr>
          <p:spPr>
            <a:xfrm>
              <a:off x="4827" y="3388"/>
              <a:ext cx="401" cy="617"/>
            </a:xfrm>
            <a:custGeom>
              <a:avLst/>
              <a:gdLst/>
              <a:ahLst/>
              <a:cxnLst/>
              <a:rect l="0" t="0" r="0" b="0"/>
              <a:pathLst>
                <a:path w="401" h="617">
                  <a:moveTo>
                    <a:pt x="387" y="0"/>
                  </a:moveTo>
                  <a:lnTo>
                    <a:pt x="365" y="46"/>
                  </a:lnTo>
                  <a:lnTo>
                    <a:pt x="350" y="92"/>
                  </a:lnTo>
                  <a:lnTo>
                    <a:pt x="348" y="106"/>
                  </a:lnTo>
                  <a:lnTo>
                    <a:pt x="350" y="117"/>
                  </a:lnTo>
                  <a:lnTo>
                    <a:pt x="357" y="125"/>
                  </a:lnTo>
                  <a:lnTo>
                    <a:pt x="365" y="134"/>
                  </a:lnTo>
                  <a:lnTo>
                    <a:pt x="400" y="167"/>
                  </a:lnTo>
                  <a:lnTo>
                    <a:pt x="365" y="218"/>
                  </a:lnTo>
                  <a:lnTo>
                    <a:pt x="328" y="271"/>
                  </a:lnTo>
                  <a:lnTo>
                    <a:pt x="291" y="321"/>
                  </a:lnTo>
                  <a:lnTo>
                    <a:pt x="254" y="372"/>
                  </a:lnTo>
                  <a:lnTo>
                    <a:pt x="237" y="396"/>
                  </a:lnTo>
                  <a:lnTo>
                    <a:pt x="222" y="422"/>
                  </a:lnTo>
                  <a:lnTo>
                    <a:pt x="230" y="418"/>
                  </a:lnTo>
                  <a:lnTo>
                    <a:pt x="239" y="411"/>
                  </a:lnTo>
                  <a:lnTo>
                    <a:pt x="233" y="429"/>
                  </a:lnTo>
                  <a:lnTo>
                    <a:pt x="222" y="444"/>
                  </a:lnTo>
                  <a:lnTo>
                    <a:pt x="209" y="460"/>
                  </a:lnTo>
                  <a:lnTo>
                    <a:pt x="196" y="475"/>
                  </a:lnTo>
                  <a:lnTo>
                    <a:pt x="161" y="541"/>
                  </a:lnTo>
                  <a:lnTo>
                    <a:pt x="122" y="605"/>
                  </a:lnTo>
                  <a:lnTo>
                    <a:pt x="100" y="612"/>
                  </a:lnTo>
                  <a:lnTo>
                    <a:pt x="74" y="616"/>
                  </a:lnTo>
                  <a:lnTo>
                    <a:pt x="80" y="596"/>
                  </a:lnTo>
                  <a:lnTo>
                    <a:pt x="91" y="579"/>
                  </a:lnTo>
                  <a:lnTo>
                    <a:pt x="122" y="513"/>
                  </a:lnTo>
                  <a:lnTo>
                    <a:pt x="137" y="480"/>
                  </a:lnTo>
                  <a:lnTo>
                    <a:pt x="143" y="469"/>
                  </a:lnTo>
                  <a:lnTo>
                    <a:pt x="157" y="449"/>
                  </a:lnTo>
                  <a:lnTo>
                    <a:pt x="274" y="238"/>
                  </a:lnTo>
                  <a:lnTo>
                    <a:pt x="309" y="202"/>
                  </a:lnTo>
                  <a:lnTo>
                    <a:pt x="324" y="183"/>
                  </a:lnTo>
                  <a:lnTo>
                    <a:pt x="330" y="176"/>
                  </a:lnTo>
                  <a:lnTo>
                    <a:pt x="335" y="163"/>
                  </a:lnTo>
                  <a:lnTo>
                    <a:pt x="330" y="163"/>
                  </a:lnTo>
                  <a:lnTo>
                    <a:pt x="328" y="167"/>
                  </a:lnTo>
                  <a:lnTo>
                    <a:pt x="320" y="176"/>
                  </a:lnTo>
                  <a:lnTo>
                    <a:pt x="296" y="196"/>
                  </a:lnTo>
                  <a:lnTo>
                    <a:pt x="302" y="174"/>
                  </a:lnTo>
                  <a:lnTo>
                    <a:pt x="304" y="161"/>
                  </a:lnTo>
                  <a:lnTo>
                    <a:pt x="307" y="147"/>
                  </a:lnTo>
                  <a:lnTo>
                    <a:pt x="304" y="147"/>
                  </a:lnTo>
                  <a:lnTo>
                    <a:pt x="254" y="235"/>
                  </a:lnTo>
                  <a:lnTo>
                    <a:pt x="202" y="321"/>
                  </a:lnTo>
                  <a:lnTo>
                    <a:pt x="146" y="427"/>
                  </a:lnTo>
                  <a:lnTo>
                    <a:pt x="117" y="480"/>
                  </a:lnTo>
                  <a:lnTo>
                    <a:pt x="91" y="535"/>
                  </a:lnTo>
                  <a:lnTo>
                    <a:pt x="80" y="559"/>
                  </a:lnTo>
                  <a:lnTo>
                    <a:pt x="70" y="583"/>
                  </a:lnTo>
                  <a:lnTo>
                    <a:pt x="63" y="594"/>
                  </a:lnTo>
                  <a:lnTo>
                    <a:pt x="54" y="603"/>
                  </a:lnTo>
                  <a:lnTo>
                    <a:pt x="41" y="607"/>
                  </a:lnTo>
                  <a:lnTo>
                    <a:pt x="26" y="605"/>
                  </a:lnTo>
                  <a:lnTo>
                    <a:pt x="11" y="607"/>
                  </a:lnTo>
                  <a:lnTo>
                    <a:pt x="0" y="603"/>
                  </a:lnTo>
                  <a:lnTo>
                    <a:pt x="0" y="594"/>
                  </a:lnTo>
                  <a:lnTo>
                    <a:pt x="4" y="585"/>
                  </a:lnTo>
                  <a:lnTo>
                    <a:pt x="13" y="568"/>
                  </a:lnTo>
                  <a:lnTo>
                    <a:pt x="35" y="510"/>
                  </a:lnTo>
                  <a:lnTo>
                    <a:pt x="57" y="458"/>
                  </a:lnTo>
                  <a:lnTo>
                    <a:pt x="80" y="403"/>
                  </a:lnTo>
                  <a:lnTo>
                    <a:pt x="102" y="348"/>
                  </a:lnTo>
                  <a:lnTo>
                    <a:pt x="126" y="275"/>
                  </a:lnTo>
                  <a:lnTo>
                    <a:pt x="141" y="240"/>
                  </a:lnTo>
                  <a:lnTo>
                    <a:pt x="157" y="205"/>
                  </a:lnTo>
                  <a:lnTo>
                    <a:pt x="178" y="174"/>
                  </a:lnTo>
                  <a:lnTo>
                    <a:pt x="200" y="143"/>
                  </a:lnTo>
                  <a:lnTo>
                    <a:pt x="196" y="143"/>
                  </a:lnTo>
                  <a:lnTo>
                    <a:pt x="152" y="183"/>
                  </a:lnTo>
                  <a:lnTo>
                    <a:pt x="163" y="156"/>
                  </a:lnTo>
                  <a:lnTo>
                    <a:pt x="178" y="130"/>
                  </a:lnTo>
                  <a:lnTo>
                    <a:pt x="196" y="106"/>
                  </a:lnTo>
                  <a:lnTo>
                    <a:pt x="222" y="86"/>
                  </a:lnTo>
                  <a:lnTo>
                    <a:pt x="217" y="81"/>
                  </a:lnTo>
                  <a:lnTo>
                    <a:pt x="213" y="81"/>
                  </a:lnTo>
                  <a:lnTo>
                    <a:pt x="183" y="106"/>
                  </a:lnTo>
                  <a:lnTo>
                    <a:pt x="154" y="132"/>
                  </a:lnTo>
                  <a:lnTo>
                    <a:pt x="161" y="108"/>
                  </a:lnTo>
                  <a:lnTo>
                    <a:pt x="170" y="88"/>
                  </a:lnTo>
                  <a:lnTo>
                    <a:pt x="185" y="73"/>
                  </a:lnTo>
                  <a:lnTo>
                    <a:pt x="202" y="57"/>
                  </a:lnTo>
                  <a:lnTo>
                    <a:pt x="241" y="37"/>
                  </a:lnTo>
                  <a:lnTo>
                    <a:pt x="280" y="24"/>
                  </a:lnTo>
                  <a:lnTo>
                    <a:pt x="335" y="11"/>
                  </a:lnTo>
                  <a:lnTo>
                    <a:pt x="387" y="0"/>
                  </a:lnTo>
                </a:path>
              </a:pathLst>
            </a:custGeom>
            <a:solidFill>
              <a:srgbClr val="99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1" name="任意多边形 128140"/>
            <p:cNvSpPr/>
            <p:nvPr/>
          </p:nvSpPr>
          <p:spPr>
            <a:xfrm>
              <a:off x="5322" y="3458"/>
              <a:ext cx="17" cy="17"/>
            </a:xfrm>
            <a:custGeom>
              <a:avLst/>
              <a:gdLst/>
              <a:ahLst/>
              <a:cxnLst/>
              <a:rect l="0" t="0" r="0" b="0"/>
              <a:pathLst>
                <a:path w="17" h="17">
                  <a:moveTo>
                    <a:pt x="16" y="7"/>
                  </a:moveTo>
                  <a:lnTo>
                    <a:pt x="7" y="10"/>
                  </a:lnTo>
                  <a:lnTo>
                    <a:pt x="0" y="16"/>
                  </a:lnTo>
                  <a:lnTo>
                    <a:pt x="2" y="8"/>
                  </a:lnTo>
                  <a:lnTo>
                    <a:pt x="2" y="0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6" y="7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2" name="任意多边形 128141"/>
            <p:cNvSpPr/>
            <p:nvPr/>
          </p:nvSpPr>
          <p:spPr>
            <a:xfrm>
              <a:off x="4809" y="4027"/>
              <a:ext cx="43" cy="44"/>
            </a:xfrm>
            <a:custGeom>
              <a:avLst/>
              <a:gdLst/>
              <a:ahLst/>
              <a:cxnLst/>
              <a:rect l="0" t="0" r="0" b="0"/>
              <a:pathLst>
                <a:path w="43" h="44">
                  <a:moveTo>
                    <a:pt x="42" y="3"/>
                  </a:moveTo>
                  <a:lnTo>
                    <a:pt x="27" y="22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3" y="9"/>
                  </a:lnTo>
                  <a:lnTo>
                    <a:pt x="13" y="3"/>
                  </a:lnTo>
                  <a:lnTo>
                    <a:pt x="27" y="3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3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3" name="任意多边形 128142"/>
            <p:cNvSpPr/>
            <p:nvPr/>
          </p:nvSpPr>
          <p:spPr>
            <a:xfrm>
              <a:off x="4851" y="4036"/>
              <a:ext cx="51" cy="37"/>
            </a:xfrm>
            <a:custGeom>
              <a:avLst/>
              <a:gdLst/>
              <a:ahLst/>
              <a:cxnLst/>
              <a:rect l="0" t="0" r="0" b="0"/>
              <a:pathLst>
                <a:path w="51" h="37">
                  <a:moveTo>
                    <a:pt x="45" y="16"/>
                  </a:moveTo>
                  <a:lnTo>
                    <a:pt x="23" y="25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4" y="26"/>
                  </a:lnTo>
                  <a:lnTo>
                    <a:pt x="13" y="13"/>
                  </a:lnTo>
                  <a:lnTo>
                    <a:pt x="23" y="2"/>
                  </a:lnTo>
                  <a:lnTo>
                    <a:pt x="38" y="2"/>
                  </a:lnTo>
                  <a:lnTo>
                    <a:pt x="50" y="0"/>
                  </a:lnTo>
                  <a:lnTo>
                    <a:pt x="45" y="16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4" name="任意多边形 128143"/>
            <p:cNvSpPr/>
            <p:nvPr/>
          </p:nvSpPr>
          <p:spPr>
            <a:xfrm>
              <a:off x="4523" y="4063"/>
              <a:ext cx="291" cy="143"/>
            </a:xfrm>
            <a:custGeom>
              <a:avLst/>
              <a:gdLst/>
              <a:ahLst/>
              <a:cxnLst/>
              <a:rect l="0" t="0" r="0" b="0"/>
              <a:pathLst>
                <a:path w="291" h="143">
                  <a:moveTo>
                    <a:pt x="277" y="19"/>
                  </a:moveTo>
                  <a:lnTo>
                    <a:pt x="277" y="25"/>
                  </a:lnTo>
                  <a:lnTo>
                    <a:pt x="281" y="29"/>
                  </a:lnTo>
                  <a:lnTo>
                    <a:pt x="288" y="33"/>
                  </a:lnTo>
                  <a:lnTo>
                    <a:pt x="290" y="39"/>
                  </a:lnTo>
                  <a:lnTo>
                    <a:pt x="281" y="66"/>
                  </a:lnTo>
                  <a:lnTo>
                    <a:pt x="281" y="78"/>
                  </a:lnTo>
                  <a:lnTo>
                    <a:pt x="281" y="93"/>
                  </a:lnTo>
                  <a:lnTo>
                    <a:pt x="275" y="101"/>
                  </a:lnTo>
                  <a:lnTo>
                    <a:pt x="266" y="103"/>
                  </a:lnTo>
                  <a:lnTo>
                    <a:pt x="193" y="117"/>
                  </a:lnTo>
                  <a:lnTo>
                    <a:pt x="122" y="138"/>
                  </a:lnTo>
                  <a:lnTo>
                    <a:pt x="92" y="140"/>
                  </a:lnTo>
                  <a:lnTo>
                    <a:pt x="60" y="142"/>
                  </a:lnTo>
                  <a:lnTo>
                    <a:pt x="30" y="138"/>
                  </a:lnTo>
                  <a:lnTo>
                    <a:pt x="2" y="130"/>
                  </a:lnTo>
                  <a:lnTo>
                    <a:pt x="0" y="113"/>
                  </a:lnTo>
                  <a:lnTo>
                    <a:pt x="2" y="99"/>
                  </a:lnTo>
                  <a:lnTo>
                    <a:pt x="15" y="70"/>
                  </a:lnTo>
                  <a:lnTo>
                    <a:pt x="28" y="58"/>
                  </a:lnTo>
                  <a:lnTo>
                    <a:pt x="39" y="49"/>
                  </a:lnTo>
                  <a:lnTo>
                    <a:pt x="69" y="37"/>
                  </a:lnTo>
                  <a:lnTo>
                    <a:pt x="101" y="35"/>
                  </a:lnTo>
                  <a:lnTo>
                    <a:pt x="133" y="37"/>
                  </a:lnTo>
                  <a:lnTo>
                    <a:pt x="163" y="45"/>
                  </a:lnTo>
                  <a:lnTo>
                    <a:pt x="178" y="47"/>
                  </a:lnTo>
                  <a:lnTo>
                    <a:pt x="183" y="47"/>
                  </a:lnTo>
                  <a:lnTo>
                    <a:pt x="191" y="43"/>
                  </a:lnTo>
                  <a:lnTo>
                    <a:pt x="204" y="41"/>
                  </a:lnTo>
                  <a:lnTo>
                    <a:pt x="213" y="37"/>
                  </a:lnTo>
                  <a:lnTo>
                    <a:pt x="226" y="21"/>
                  </a:lnTo>
                  <a:lnTo>
                    <a:pt x="236" y="4"/>
                  </a:lnTo>
                  <a:lnTo>
                    <a:pt x="245" y="0"/>
                  </a:lnTo>
                  <a:lnTo>
                    <a:pt x="258" y="2"/>
                  </a:lnTo>
                  <a:lnTo>
                    <a:pt x="269" y="8"/>
                  </a:lnTo>
                  <a:lnTo>
                    <a:pt x="277" y="19"/>
                  </a:lnTo>
                </a:path>
              </a:pathLst>
            </a:custGeom>
            <a:solidFill>
              <a:srgbClr val="E69966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5" name="任意多边形 128144"/>
            <p:cNvSpPr/>
            <p:nvPr/>
          </p:nvSpPr>
          <p:spPr>
            <a:xfrm>
              <a:off x="4836" y="4079"/>
              <a:ext cx="302" cy="138"/>
            </a:xfrm>
            <a:custGeom>
              <a:avLst/>
              <a:gdLst/>
              <a:ahLst/>
              <a:cxnLst/>
              <a:rect l="0" t="0" r="0" b="0"/>
              <a:pathLst>
                <a:path w="302" h="138">
                  <a:moveTo>
                    <a:pt x="99" y="16"/>
                  </a:moveTo>
                  <a:lnTo>
                    <a:pt x="123" y="27"/>
                  </a:lnTo>
                  <a:lnTo>
                    <a:pt x="144" y="37"/>
                  </a:lnTo>
                  <a:lnTo>
                    <a:pt x="185" y="33"/>
                  </a:lnTo>
                  <a:lnTo>
                    <a:pt x="226" y="31"/>
                  </a:lnTo>
                  <a:lnTo>
                    <a:pt x="245" y="33"/>
                  </a:lnTo>
                  <a:lnTo>
                    <a:pt x="264" y="39"/>
                  </a:lnTo>
                  <a:lnTo>
                    <a:pt x="282" y="49"/>
                  </a:lnTo>
                  <a:lnTo>
                    <a:pt x="295" y="63"/>
                  </a:lnTo>
                  <a:lnTo>
                    <a:pt x="301" y="86"/>
                  </a:lnTo>
                  <a:lnTo>
                    <a:pt x="301" y="98"/>
                  </a:lnTo>
                  <a:lnTo>
                    <a:pt x="301" y="104"/>
                  </a:lnTo>
                  <a:lnTo>
                    <a:pt x="297" y="110"/>
                  </a:lnTo>
                  <a:lnTo>
                    <a:pt x="280" y="121"/>
                  </a:lnTo>
                  <a:lnTo>
                    <a:pt x="258" y="129"/>
                  </a:lnTo>
                  <a:lnTo>
                    <a:pt x="237" y="135"/>
                  </a:lnTo>
                  <a:lnTo>
                    <a:pt x="215" y="137"/>
                  </a:lnTo>
                  <a:lnTo>
                    <a:pt x="170" y="137"/>
                  </a:lnTo>
                  <a:lnTo>
                    <a:pt x="125" y="131"/>
                  </a:lnTo>
                  <a:lnTo>
                    <a:pt x="95" y="121"/>
                  </a:lnTo>
                  <a:lnTo>
                    <a:pt x="67" y="106"/>
                  </a:lnTo>
                  <a:lnTo>
                    <a:pt x="37" y="94"/>
                  </a:lnTo>
                  <a:lnTo>
                    <a:pt x="4" y="84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2" y="67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2" y="41"/>
                  </a:lnTo>
                  <a:lnTo>
                    <a:pt x="6" y="31"/>
                  </a:lnTo>
                  <a:lnTo>
                    <a:pt x="13" y="25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43" y="14"/>
                  </a:lnTo>
                  <a:lnTo>
                    <a:pt x="47" y="8"/>
                  </a:lnTo>
                  <a:lnTo>
                    <a:pt x="60" y="0"/>
                  </a:lnTo>
                  <a:lnTo>
                    <a:pt x="73" y="0"/>
                  </a:lnTo>
                  <a:lnTo>
                    <a:pt x="88" y="6"/>
                  </a:lnTo>
                  <a:lnTo>
                    <a:pt x="99" y="16"/>
                  </a:lnTo>
                </a:path>
              </a:pathLst>
            </a:custGeom>
            <a:solidFill>
              <a:srgbClr val="E69966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6" name="任意多边形 128145"/>
            <p:cNvSpPr/>
            <p:nvPr/>
          </p:nvSpPr>
          <p:spPr>
            <a:xfrm>
              <a:off x="4829" y="4189"/>
              <a:ext cx="330" cy="68"/>
            </a:xfrm>
            <a:custGeom>
              <a:avLst/>
              <a:gdLst/>
              <a:ahLst/>
              <a:cxnLst/>
              <a:rect l="0" t="0" r="0" b="0"/>
              <a:pathLst>
                <a:path w="330" h="68">
                  <a:moveTo>
                    <a:pt x="74" y="26"/>
                  </a:moveTo>
                  <a:lnTo>
                    <a:pt x="102" y="35"/>
                  </a:lnTo>
                  <a:lnTo>
                    <a:pt x="132" y="43"/>
                  </a:lnTo>
                  <a:lnTo>
                    <a:pt x="162" y="48"/>
                  </a:lnTo>
                  <a:lnTo>
                    <a:pt x="195" y="48"/>
                  </a:lnTo>
                  <a:lnTo>
                    <a:pt x="225" y="47"/>
                  </a:lnTo>
                  <a:lnTo>
                    <a:pt x="258" y="41"/>
                  </a:lnTo>
                  <a:lnTo>
                    <a:pt x="286" y="32"/>
                  </a:lnTo>
                  <a:lnTo>
                    <a:pt x="314" y="20"/>
                  </a:lnTo>
                  <a:lnTo>
                    <a:pt x="323" y="22"/>
                  </a:lnTo>
                  <a:lnTo>
                    <a:pt x="329" y="26"/>
                  </a:lnTo>
                  <a:lnTo>
                    <a:pt x="327" y="37"/>
                  </a:lnTo>
                  <a:lnTo>
                    <a:pt x="318" y="47"/>
                  </a:lnTo>
                  <a:lnTo>
                    <a:pt x="294" y="58"/>
                  </a:lnTo>
                  <a:lnTo>
                    <a:pt x="258" y="65"/>
                  </a:lnTo>
                  <a:lnTo>
                    <a:pt x="219" y="67"/>
                  </a:lnTo>
                  <a:lnTo>
                    <a:pt x="182" y="67"/>
                  </a:lnTo>
                  <a:lnTo>
                    <a:pt x="145" y="63"/>
                  </a:lnTo>
                  <a:lnTo>
                    <a:pt x="110" y="56"/>
                  </a:lnTo>
                  <a:lnTo>
                    <a:pt x="76" y="47"/>
                  </a:lnTo>
                  <a:lnTo>
                    <a:pt x="41" y="35"/>
                  </a:lnTo>
                  <a:lnTo>
                    <a:pt x="11" y="20"/>
                  </a:lnTo>
                  <a:lnTo>
                    <a:pt x="4" y="19"/>
                  </a:lnTo>
                  <a:lnTo>
                    <a:pt x="0" y="15"/>
                  </a:lnTo>
                  <a:lnTo>
                    <a:pt x="0" y="7"/>
                  </a:lnTo>
                  <a:lnTo>
                    <a:pt x="2" y="4"/>
                  </a:lnTo>
                  <a:lnTo>
                    <a:pt x="6" y="0"/>
                  </a:lnTo>
                  <a:lnTo>
                    <a:pt x="13" y="4"/>
                  </a:lnTo>
                  <a:lnTo>
                    <a:pt x="74" y="26"/>
                  </a:lnTo>
                </a:path>
              </a:pathLst>
            </a:custGeom>
            <a:solidFill>
              <a:srgbClr val="B3663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7" name="任意多边形 128146"/>
            <p:cNvSpPr/>
            <p:nvPr/>
          </p:nvSpPr>
          <p:spPr>
            <a:xfrm>
              <a:off x="4503" y="4196"/>
              <a:ext cx="295" cy="50"/>
            </a:xfrm>
            <a:custGeom>
              <a:avLst/>
              <a:gdLst/>
              <a:ahLst/>
              <a:cxnLst/>
              <a:rect l="0" t="0" r="0" b="0"/>
              <a:pathLst>
                <a:path w="295" h="50">
                  <a:moveTo>
                    <a:pt x="294" y="5"/>
                  </a:moveTo>
                  <a:lnTo>
                    <a:pt x="273" y="12"/>
                  </a:lnTo>
                  <a:lnTo>
                    <a:pt x="247" y="18"/>
                  </a:lnTo>
                  <a:lnTo>
                    <a:pt x="221" y="28"/>
                  </a:lnTo>
                  <a:lnTo>
                    <a:pt x="193" y="37"/>
                  </a:lnTo>
                  <a:lnTo>
                    <a:pt x="165" y="44"/>
                  </a:lnTo>
                  <a:lnTo>
                    <a:pt x="137" y="47"/>
                  </a:lnTo>
                  <a:lnTo>
                    <a:pt x="75" y="49"/>
                  </a:lnTo>
                  <a:lnTo>
                    <a:pt x="47" y="46"/>
                  </a:lnTo>
                  <a:lnTo>
                    <a:pt x="17" y="40"/>
                  </a:lnTo>
                  <a:lnTo>
                    <a:pt x="4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6" y="11"/>
                  </a:lnTo>
                  <a:lnTo>
                    <a:pt x="24" y="21"/>
                  </a:lnTo>
                  <a:lnTo>
                    <a:pt x="43" y="28"/>
                  </a:lnTo>
                  <a:lnTo>
                    <a:pt x="86" y="33"/>
                  </a:lnTo>
                  <a:lnTo>
                    <a:pt x="135" y="28"/>
                  </a:lnTo>
                  <a:lnTo>
                    <a:pt x="182" y="19"/>
                  </a:lnTo>
                  <a:lnTo>
                    <a:pt x="230" y="9"/>
                  </a:lnTo>
                  <a:lnTo>
                    <a:pt x="277" y="2"/>
                  </a:lnTo>
                  <a:lnTo>
                    <a:pt x="288" y="0"/>
                  </a:lnTo>
                  <a:lnTo>
                    <a:pt x="292" y="0"/>
                  </a:lnTo>
                  <a:lnTo>
                    <a:pt x="294" y="5"/>
                  </a:lnTo>
                </a:path>
              </a:pathLst>
            </a:custGeom>
            <a:solidFill>
              <a:srgbClr val="B3663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/>
          <p:nvPr/>
        </p:nvSpPr>
        <p:spPr>
          <a:xfrm>
            <a:off x="713860" y="1398792"/>
            <a:ext cx="3497347" cy="616151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一、结算对账</a:t>
            </a:r>
          </a:p>
        </p:txBody>
      </p:sp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3124562" y="4947664"/>
            <a:ext cx="7769284" cy="1326084"/>
            <a:chOff x="2106938" y="4301882"/>
            <a:chExt cx="6098319" cy="1040879"/>
          </a:xfrm>
        </p:grpSpPr>
        <p:sp>
          <p:nvSpPr>
            <p:cNvPr id="19" name="圆角矩形 18"/>
            <p:cNvSpPr/>
            <p:nvPr>
              <p:custDataLst>
                <p:tags r:id="rId20"/>
              </p:custDataLst>
            </p:nvPr>
          </p:nvSpPr>
          <p:spPr>
            <a:xfrm rot="21439215">
              <a:off x="2106938" y="4301882"/>
              <a:ext cx="1028439" cy="1040879"/>
            </a:xfrm>
            <a:prstGeom prst="roundRect">
              <a:avLst>
                <a:gd name="adj" fmla="val 18567"/>
              </a:avLst>
            </a:prstGeom>
            <a:solidFill>
              <a:srgbClr val="B16B8E"/>
            </a:solidFill>
            <a:ln>
              <a:solidFill>
                <a:srgbClr val="B16B8E">
                  <a:lumMod val="75000"/>
                </a:srgbClr>
              </a:solidFill>
            </a:ln>
          </p:spPr>
          <p:style>
            <a:lnRef idx="2">
              <a:srgbClr val="CE7932">
                <a:shade val="50000"/>
              </a:srgbClr>
            </a:lnRef>
            <a:fillRef idx="1">
              <a:srgbClr val="CE7932"/>
            </a:fillRef>
            <a:effectRef idx="0">
              <a:srgbClr val="CE7932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4800" dirty="0">
                  <a:solidFill>
                    <a:sysClr val="window" lastClr="FFFFFF"/>
                  </a:solidFill>
                  <a:sym typeface="Arial" panose="020B0604020202020204" pitchFamily="34" charset="0"/>
                </a:rPr>
                <a:t>1</a:t>
              </a:r>
              <a:endParaRPr lang="zh-CN" altLang="en-US" sz="480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cxnSp>
          <p:nvCxnSpPr>
            <p:cNvPr id="20" name="直接箭头连接符 19"/>
            <p:cNvCxnSpPr/>
            <p:nvPr>
              <p:custDataLst>
                <p:tags r:id="rId21"/>
              </p:custDataLst>
            </p:nvPr>
          </p:nvCxnSpPr>
          <p:spPr>
            <a:xfrm>
              <a:off x="3134981" y="4794505"/>
              <a:ext cx="1236489" cy="0"/>
            </a:xfrm>
            <a:prstGeom prst="straightConnector1">
              <a:avLst/>
            </a:prstGeom>
            <a:ln>
              <a:solidFill>
                <a:sysClr val="window" lastClr="FFFFFF">
                  <a:lumMod val="75000"/>
                </a:sysClr>
              </a:solidFill>
              <a:tailEnd type="triangle"/>
            </a:ln>
          </p:spPr>
          <p:style>
            <a:lnRef idx="1">
              <a:srgbClr val="CE7932"/>
            </a:lnRef>
            <a:fillRef idx="0">
              <a:srgbClr val="CE7932"/>
            </a:fillRef>
            <a:effectRef idx="0">
              <a:srgbClr val="CE7932"/>
            </a:effectRef>
            <a:fontRef idx="minor">
              <a:srgbClr val="5F5F5F"/>
            </a:fontRef>
          </p:style>
        </p:cxnSp>
        <p:sp>
          <p:nvSpPr>
            <p:cNvPr id="27" name="标题 1"/>
            <p:cNvSpPr txBox="1"/>
            <p:nvPr>
              <p:custDataLst>
                <p:tags r:id="rId22"/>
              </p:custDataLst>
            </p:nvPr>
          </p:nvSpPr>
          <p:spPr>
            <a:xfrm>
              <a:off x="4459600" y="4532164"/>
              <a:ext cx="2691047" cy="4149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zh-CN" altLang="en-US" sz="1800" b="1" dirty="0">
                  <a:solidFill>
                    <a:srgbClr val="B16B8E"/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提供资料</a:t>
              </a:r>
            </a:p>
          </p:txBody>
        </p:sp>
        <p:sp>
          <p:nvSpPr>
            <p:cNvPr id="28" name="标题 1"/>
            <p:cNvSpPr txBox="1"/>
            <p:nvPr>
              <p:custDataLst>
                <p:tags r:id="rId23"/>
              </p:custDataLst>
            </p:nvPr>
          </p:nvSpPr>
          <p:spPr>
            <a:xfrm>
              <a:off x="4469830" y="4867188"/>
              <a:ext cx="3735427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sz="1400"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彩惠人生入驻协议新合同</a:t>
              </a:r>
              <a:r>
                <a:rPr sz="1800"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endParaRPr lang="zh-CN" altLang="en-US" sz="18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2"/>
            </p:custDataLst>
          </p:nvPr>
        </p:nvGrpSpPr>
        <p:grpSpPr>
          <a:xfrm>
            <a:off x="3407141" y="3608761"/>
            <a:ext cx="8208713" cy="1735174"/>
            <a:chOff x="2328742" y="3250940"/>
            <a:chExt cx="6443239" cy="1361984"/>
          </a:xfrm>
        </p:grpSpPr>
        <p:sp>
          <p:nvSpPr>
            <p:cNvPr id="30" name="圆角矩形 29"/>
            <p:cNvSpPr/>
            <p:nvPr>
              <p:custDataLst>
                <p:tags r:id="rId16"/>
              </p:custDataLst>
            </p:nvPr>
          </p:nvSpPr>
          <p:spPr>
            <a:xfrm rot="21439215">
              <a:off x="2328742" y="3250940"/>
              <a:ext cx="1028439" cy="1040879"/>
            </a:xfrm>
            <a:prstGeom prst="roundRect">
              <a:avLst>
                <a:gd name="adj" fmla="val 18567"/>
              </a:avLst>
            </a:prstGeom>
            <a:solidFill>
              <a:srgbClr val="D24726"/>
            </a:solidFill>
            <a:ln>
              <a:solidFill>
                <a:srgbClr val="D24726">
                  <a:lumMod val="75000"/>
                </a:srgbClr>
              </a:solidFill>
            </a:ln>
          </p:spPr>
          <p:style>
            <a:lnRef idx="2">
              <a:srgbClr val="CE7932">
                <a:shade val="50000"/>
              </a:srgbClr>
            </a:lnRef>
            <a:fillRef idx="1">
              <a:srgbClr val="CE7932"/>
            </a:fillRef>
            <a:effectRef idx="0">
              <a:srgbClr val="CE7932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4800" dirty="0">
                  <a:solidFill>
                    <a:sysClr val="window" lastClr="FFFFFF"/>
                  </a:solidFill>
                  <a:sym typeface="Arial" panose="020B0604020202020204" pitchFamily="34" charset="0"/>
                </a:rPr>
                <a:t>2</a:t>
              </a:r>
              <a:endParaRPr lang="zh-CN" altLang="en-US" sz="480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cxnSp>
          <p:nvCxnSpPr>
            <p:cNvPr id="31" name="直接箭头连接符 30"/>
            <p:cNvCxnSpPr/>
            <p:nvPr>
              <p:custDataLst>
                <p:tags r:id="rId17"/>
              </p:custDataLst>
            </p:nvPr>
          </p:nvCxnSpPr>
          <p:spPr>
            <a:xfrm>
              <a:off x="3347209" y="3715628"/>
              <a:ext cx="1236489" cy="0"/>
            </a:xfrm>
            <a:prstGeom prst="straightConnector1">
              <a:avLst/>
            </a:prstGeom>
            <a:ln>
              <a:solidFill>
                <a:sysClr val="window" lastClr="FFFFFF">
                  <a:lumMod val="75000"/>
                </a:sysClr>
              </a:solidFill>
              <a:tailEnd type="triangle"/>
            </a:ln>
          </p:spPr>
          <p:style>
            <a:lnRef idx="1">
              <a:srgbClr val="CE7932"/>
            </a:lnRef>
            <a:fillRef idx="0">
              <a:srgbClr val="CE7932"/>
            </a:fillRef>
            <a:effectRef idx="0">
              <a:srgbClr val="CE7932"/>
            </a:effectRef>
            <a:fontRef idx="minor">
              <a:srgbClr val="5F5F5F"/>
            </a:fontRef>
          </p:style>
        </p:cxnSp>
        <p:sp>
          <p:nvSpPr>
            <p:cNvPr id="32" name="标题 1"/>
            <p:cNvSpPr txBox="1"/>
            <p:nvPr>
              <p:custDataLst>
                <p:tags r:id="rId18"/>
              </p:custDataLst>
            </p:nvPr>
          </p:nvSpPr>
          <p:spPr>
            <a:xfrm>
              <a:off x="4671828" y="3453287"/>
              <a:ext cx="2691047" cy="4149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zh-CN" altLang="en-US" sz="1800" b="1" dirty="0">
                  <a:solidFill>
                    <a:srgbClr val="D24726"/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对账时间</a:t>
              </a:r>
            </a:p>
          </p:txBody>
        </p:sp>
        <p:sp>
          <p:nvSpPr>
            <p:cNvPr id="33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4590166" y="3868272"/>
              <a:ext cx="4181815" cy="744652"/>
            </a:xfrm>
            <a:prstGeom prst="rect">
              <a:avLst/>
            </a:prstGeom>
            <a:noFill/>
          </p:spPr>
          <p:txBody>
            <a:bodyPr wrap="square" rtlCol="0">
              <a:normAutofit fontScale="975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zh-CN" altLang="zh-CN" b="1" dirty="0"/>
                <a:t>当月</a:t>
              </a:r>
              <a:r>
                <a:rPr lang="en-US" altLang="zh-CN" b="1" dirty="0"/>
                <a:t>1</a:t>
              </a:r>
              <a:r>
                <a:rPr lang="zh-CN" altLang="zh-CN" b="1" dirty="0"/>
                <a:t>日</a:t>
              </a:r>
              <a:r>
                <a:rPr lang="en-US" altLang="zh-CN" b="1" dirty="0"/>
                <a:t>~15</a:t>
              </a:r>
              <a:r>
                <a:rPr lang="zh-CN" altLang="zh-CN" b="1" dirty="0"/>
                <a:t>日完成服务的订单，统一于当月</a:t>
              </a:r>
              <a:r>
                <a:rPr lang="en-US" altLang="zh-CN" b="1" dirty="0"/>
                <a:t>16</a:t>
              </a:r>
              <a:r>
                <a:rPr lang="zh-CN" altLang="zh-CN" b="1" dirty="0"/>
                <a:t>日对账</a:t>
              </a:r>
            </a:p>
            <a:p>
              <a:r>
                <a:rPr lang="zh-CN" altLang="zh-CN" b="1" dirty="0"/>
                <a:t>当月</a:t>
              </a:r>
              <a:r>
                <a:rPr lang="en-US" altLang="zh-CN" b="1" dirty="0"/>
                <a:t>16</a:t>
              </a:r>
              <a:r>
                <a:rPr lang="zh-CN" altLang="zh-CN" b="1" dirty="0"/>
                <a:t>日</a:t>
              </a:r>
              <a:r>
                <a:rPr lang="en-US" altLang="zh-CN" b="1" dirty="0"/>
                <a:t>~</a:t>
              </a:r>
              <a:r>
                <a:rPr lang="zh-CN" altLang="zh-CN" b="1" dirty="0"/>
                <a:t>月底完成服务的订单，统一于次月</a:t>
              </a:r>
              <a:r>
                <a:rPr lang="en-US" altLang="zh-CN" b="1" dirty="0"/>
                <a:t>1</a:t>
              </a:r>
              <a:r>
                <a:rPr lang="zh-CN" altLang="zh-CN" b="1" dirty="0"/>
                <a:t>日对账</a:t>
              </a:r>
            </a:p>
            <a:p>
              <a:endParaRPr lang="zh-CN" altLang="en-US" sz="18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3"/>
            </p:custDataLst>
          </p:nvPr>
        </p:nvGrpSpPr>
        <p:grpSpPr>
          <a:xfrm>
            <a:off x="2973705" y="2305051"/>
            <a:ext cx="8352782" cy="1680488"/>
            <a:chOff x="1988496" y="2227785"/>
            <a:chExt cx="6556322" cy="1214295"/>
          </a:xfrm>
        </p:grpSpPr>
        <p:sp>
          <p:nvSpPr>
            <p:cNvPr id="35" name="圆角矩形 34"/>
            <p:cNvSpPr/>
            <p:nvPr>
              <p:custDataLst>
                <p:tags r:id="rId12"/>
              </p:custDataLst>
            </p:nvPr>
          </p:nvSpPr>
          <p:spPr>
            <a:xfrm rot="21116664">
              <a:off x="1988496" y="2227785"/>
              <a:ext cx="1028439" cy="1040879"/>
            </a:xfrm>
            <a:prstGeom prst="roundRect">
              <a:avLst>
                <a:gd name="adj" fmla="val 18567"/>
              </a:avLst>
            </a:prstGeom>
            <a:ln>
              <a:solidFill>
                <a:srgbClr val="CE7932">
                  <a:lumMod val="75000"/>
                </a:srgbClr>
              </a:solidFill>
            </a:ln>
          </p:spPr>
          <p:style>
            <a:lnRef idx="2">
              <a:srgbClr val="CE7932">
                <a:shade val="50000"/>
              </a:srgbClr>
            </a:lnRef>
            <a:fillRef idx="1">
              <a:srgbClr val="CE7932"/>
            </a:fillRef>
            <a:effectRef idx="0">
              <a:srgbClr val="CE7932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5400" dirty="0">
                  <a:solidFill>
                    <a:sysClr val="window" lastClr="FFFFFF"/>
                  </a:solidFill>
                  <a:sym typeface="Arial" panose="020B0604020202020204" pitchFamily="34" charset="0"/>
                </a:rPr>
                <a:t>3</a:t>
              </a:r>
              <a:endParaRPr lang="zh-CN" altLang="en-US" sz="540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cxnSp>
          <p:nvCxnSpPr>
            <p:cNvPr id="36" name="直接箭头连接符 35"/>
            <p:cNvCxnSpPr/>
            <p:nvPr>
              <p:custDataLst>
                <p:tags r:id="rId13"/>
              </p:custDataLst>
            </p:nvPr>
          </p:nvCxnSpPr>
          <p:spPr>
            <a:xfrm>
              <a:off x="2992334" y="2626107"/>
              <a:ext cx="1236489" cy="0"/>
            </a:xfrm>
            <a:prstGeom prst="straightConnector1">
              <a:avLst/>
            </a:prstGeom>
            <a:ln>
              <a:solidFill>
                <a:sysClr val="window" lastClr="FFFFFF">
                  <a:lumMod val="75000"/>
                </a:sysClr>
              </a:solidFill>
              <a:tailEnd type="triangle"/>
            </a:ln>
          </p:spPr>
          <p:style>
            <a:lnRef idx="1">
              <a:srgbClr val="CE7932"/>
            </a:lnRef>
            <a:fillRef idx="0">
              <a:srgbClr val="CE7932"/>
            </a:fillRef>
            <a:effectRef idx="0">
              <a:srgbClr val="CE7932"/>
            </a:effectRef>
            <a:fontRef idx="minor">
              <a:srgbClr val="5F5F5F"/>
            </a:fontRef>
          </p:style>
        </p:cxnSp>
        <p:sp>
          <p:nvSpPr>
            <p:cNvPr id="37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4316952" y="2363766"/>
              <a:ext cx="2691047" cy="4149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zh-CN" altLang="en-US" sz="1800" b="1" dirty="0">
                  <a:solidFill>
                    <a:srgbClr val="CE7932"/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对账逻辑</a:t>
              </a:r>
            </a:p>
          </p:txBody>
        </p:sp>
        <p:sp>
          <p:nvSpPr>
            <p:cNvPr id="38" name="标题 1"/>
            <p:cNvSpPr txBox="1"/>
            <p:nvPr>
              <p:custDataLst>
                <p:tags r:id="rId15"/>
              </p:custDataLst>
            </p:nvPr>
          </p:nvSpPr>
          <p:spPr>
            <a:xfrm>
              <a:off x="4662559" y="2732252"/>
              <a:ext cx="3882259" cy="7098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客户点击确认收货后，订单金额自动入账。</a:t>
              </a:r>
            </a:p>
          </p:txBody>
        </p:sp>
      </p:grpSp>
      <p:grpSp>
        <p:nvGrpSpPr>
          <p:cNvPr id="39" name="组合 38"/>
          <p:cNvGrpSpPr/>
          <p:nvPr>
            <p:custDataLst>
              <p:tags r:id="rId4"/>
            </p:custDataLst>
          </p:nvPr>
        </p:nvGrpSpPr>
        <p:grpSpPr>
          <a:xfrm>
            <a:off x="1623060" y="2883767"/>
            <a:ext cx="1702605" cy="3423053"/>
            <a:chOff x="4180114" y="3172345"/>
            <a:chExt cx="357795" cy="719340"/>
          </a:xfrm>
          <a:solidFill>
            <a:schemeClr val="accent1"/>
          </a:solidFill>
        </p:grpSpPr>
        <p:sp>
          <p:nvSpPr>
            <p:cNvPr id="40" name="圆角矩形 39"/>
            <p:cNvSpPr/>
            <p:nvPr>
              <p:custDataLst>
                <p:tags r:id="rId5"/>
              </p:custDataLst>
            </p:nvPr>
          </p:nvSpPr>
          <p:spPr>
            <a:xfrm>
              <a:off x="4180114" y="3335383"/>
              <a:ext cx="139337" cy="2699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rgbClr val="CE7932">
                <a:shade val="50000"/>
              </a:srgbClr>
            </a:lnRef>
            <a:fillRef idx="1">
              <a:srgbClr val="CE7932"/>
            </a:fillRef>
            <a:effectRef idx="0">
              <a:srgbClr val="CE7932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1" name="圆角矩形 40"/>
            <p:cNvSpPr/>
            <p:nvPr>
              <p:custDataLst>
                <p:tags r:id="rId6"/>
              </p:custDataLst>
            </p:nvPr>
          </p:nvSpPr>
          <p:spPr>
            <a:xfrm>
              <a:off x="4181679" y="3585685"/>
              <a:ext cx="60961" cy="306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rgbClr val="CE7932">
                <a:shade val="50000"/>
              </a:srgbClr>
            </a:lnRef>
            <a:fillRef idx="1">
              <a:srgbClr val="CE7932"/>
            </a:fillRef>
            <a:effectRef idx="0">
              <a:srgbClr val="CE7932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-25000" dirty="0">
                <a:sym typeface="Arial" panose="020B0604020202020204" pitchFamily="34" charset="0"/>
              </a:endParaRPr>
            </a:p>
          </p:txBody>
        </p:sp>
        <p:sp>
          <p:nvSpPr>
            <p:cNvPr id="42" name="圆角矩形 41"/>
            <p:cNvSpPr/>
            <p:nvPr>
              <p:custDataLst>
                <p:tags r:id="rId7"/>
              </p:custDataLst>
            </p:nvPr>
          </p:nvSpPr>
          <p:spPr>
            <a:xfrm rot="20318279">
              <a:off x="4271798" y="3580756"/>
              <a:ext cx="60961" cy="91895"/>
            </a:xfrm>
            <a:prstGeom prst="roundRect">
              <a:avLst>
                <a:gd name="adj" fmla="val 29625"/>
              </a:avLst>
            </a:prstGeom>
            <a:grpFill/>
            <a:ln>
              <a:noFill/>
            </a:ln>
          </p:spPr>
          <p:style>
            <a:lnRef idx="2">
              <a:srgbClr val="CE7932">
                <a:shade val="50000"/>
              </a:srgbClr>
            </a:lnRef>
            <a:fillRef idx="1">
              <a:srgbClr val="CE7932"/>
            </a:fillRef>
            <a:effectRef idx="0">
              <a:srgbClr val="CE7932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-25000" dirty="0">
                <a:sym typeface="Arial" panose="020B0604020202020204" pitchFamily="34" charset="0"/>
              </a:endParaRPr>
            </a:p>
          </p:txBody>
        </p:sp>
        <p:sp>
          <p:nvSpPr>
            <p:cNvPr id="43" name="圆角矩形 42"/>
            <p:cNvSpPr/>
            <p:nvPr>
              <p:custDataLst>
                <p:tags r:id="rId8"/>
              </p:custDataLst>
            </p:nvPr>
          </p:nvSpPr>
          <p:spPr>
            <a:xfrm>
              <a:off x="4281939" y="3637695"/>
              <a:ext cx="62517" cy="2516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rgbClr val="CE7932">
                <a:shade val="50000"/>
              </a:srgbClr>
            </a:lnRef>
            <a:fillRef idx="1">
              <a:srgbClr val="CE7932"/>
            </a:fillRef>
            <a:effectRef idx="0">
              <a:srgbClr val="CE7932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-25000" dirty="0">
                <a:sym typeface="Arial" panose="020B0604020202020204" pitchFamily="34" charset="0"/>
              </a:endParaRPr>
            </a:p>
          </p:txBody>
        </p:sp>
        <p:sp>
          <p:nvSpPr>
            <p:cNvPr id="44" name="圆角矩形 43"/>
            <p:cNvSpPr/>
            <p:nvPr>
              <p:custDataLst>
                <p:tags r:id="rId9"/>
              </p:custDataLst>
            </p:nvPr>
          </p:nvSpPr>
          <p:spPr>
            <a:xfrm rot="3224468">
              <a:off x="4320218" y="3161020"/>
              <a:ext cx="55514" cy="2638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rgbClr val="CE7932">
                <a:shade val="50000"/>
              </a:srgbClr>
            </a:lnRef>
            <a:fillRef idx="1">
              <a:srgbClr val="CE7932"/>
            </a:fillRef>
            <a:effectRef idx="0">
              <a:srgbClr val="CE7932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-25000" dirty="0">
                <a:sym typeface="Arial" panose="020B0604020202020204" pitchFamily="34" charset="0"/>
              </a:endParaRPr>
            </a:p>
          </p:txBody>
        </p:sp>
        <p:sp>
          <p:nvSpPr>
            <p:cNvPr id="45" name="圆角矩形 44"/>
            <p:cNvSpPr/>
            <p:nvPr>
              <p:custDataLst>
                <p:tags r:id="rId10"/>
              </p:custDataLst>
            </p:nvPr>
          </p:nvSpPr>
          <p:spPr>
            <a:xfrm rot="3531662">
              <a:off x="4378204" y="3193316"/>
              <a:ext cx="55530" cy="2638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rgbClr val="CE7932">
                <a:shade val="50000"/>
              </a:srgbClr>
            </a:lnRef>
            <a:fillRef idx="1">
              <a:srgbClr val="CE7932"/>
            </a:fillRef>
            <a:effectRef idx="0">
              <a:srgbClr val="CE7932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-25000" dirty="0">
                <a:sym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11"/>
              </p:custDataLst>
            </p:nvPr>
          </p:nvSpPr>
          <p:spPr>
            <a:xfrm>
              <a:off x="4180647" y="3172345"/>
              <a:ext cx="156221" cy="1562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CE7932">
                <a:shade val="50000"/>
              </a:srgbClr>
            </a:lnRef>
            <a:fillRef idx="1">
              <a:srgbClr val="CE7932"/>
            </a:fillRef>
            <a:effectRef idx="0">
              <a:srgbClr val="CE7932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E52986-1E67-4035-B361-6B6488A74195}"/>
              </a:ext>
            </a:extLst>
          </p:cNvPr>
          <p:cNvSpPr/>
          <p:nvPr/>
        </p:nvSpPr>
        <p:spPr>
          <a:xfrm>
            <a:off x="4540126" y="2967335"/>
            <a:ext cx="3111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Thank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！</a:t>
            </a:r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谢谢观赏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132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离页连接符 17"/>
          <p:cNvSpPr/>
          <p:nvPr/>
        </p:nvSpPr>
        <p:spPr>
          <a:xfrm>
            <a:off x="9669780" y="-16370"/>
            <a:ext cx="2524500" cy="110222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182325" y="146243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3200" b="1" spc="300" dirty="0">
                <a:latin typeface="微软雅黑" panose="020B0503020204020204" charset="-122"/>
                <a:ea typeface="微软雅黑" panose="020B0503020204020204" charset="-122"/>
              </a:rPr>
              <a:t>目    录</a:t>
            </a:r>
          </a:p>
        </p:txBody>
      </p:sp>
      <p:sp>
        <p:nvSpPr>
          <p:cNvPr id="9" name="泪滴形 8"/>
          <p:cNvSpPr/>
          <p:nvPr/>
        </p:nvSpPr>
        <p:spPr>
          <a:xfrm>
            <a:off x="8713170" y="1415301"/>
            <a:ext cx="773723" cy="77372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8713170" y="2755687"/>
            <a:ext cx="773723" cy="77372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泪滴形 10"/>
          <p:cNvSpPr/>
          <p:nvPr/>
        </p:nvSpPr>
        <p:spPr>
          <a:xfrm>
            <a:off x="8713170" y="4033930"/>
            <a:ext cx="773723" cy="77372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泪滴形 11"/>
          <p:cNvSpPr/>
          <p:nvPr/>
        </p:nvSpPr>
        <p:spPr>
          <a:xfrm>
            <a:off x="8713170" y="5240594"/>
            <a:ext cx="773723" cy="77372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69780" y="1476456"/>
            <a:ext cx="2164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latin typeface="微软雅黑" panose="020B0503020204020204" charset="-122"/>
                <a:ea typeface="微软雅黑" panose="020B0503020204020204" charset="-122"/>
              </a:rPr>
              <a:t>彩惠简介</a:t>
            </a:r>
          </a:p>
        </p:txBody>
      </p:sp>
      <p:sp>
        <p:nvSpPr>
          <p:cNvPr id="14" name="矩形 13"/>
          <p:cNvSpPr/>
          <p:nvPr/>
        </p:nvSpPr>
        <p:spPr>
          <a:xfrm>
            <a:off x="9589354" y="2819382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latin typeface="微软雅黑" panose="020B0503020204020204" charset="-122"/>
                <a:ea typeface="微软雅黑" panose="020B0503020204020204" charset="-122"/>
              </a:rPr>
              <a:t>微商圈简介</a:t>
            </a:r>
          </a:p>
        </p:txBody>
      </p:sp>
      <p:sp>
        <p:nvSpPr>
          <p:cNvPr id="15" name="矩形 14"/>
          <p:cNvSpPr/>
          <p:nvPr/>
        </p:nvSpPr>
        <p:spPr>
          <a:xfrm>
            <a:off x="9668838" y="4091225"/>
            <a:ext cx="2164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latin typeface="微软雅黑" panose="020B0503020204020204" charset="-122"/>
                <a:ea typeface="微软雅黑" panose="020B0503020204020204" charset="-122"/>
              </a:rPr>
              <a:t>服务支持</a:t>
            </a:r>
          </a:p>
        </p:txBody>
      </p:sp>
      <p:sp>
        <p:nvSpPr>
          <p:cNvPr id="16" name="矩形 15"/>
          <p:cNvSpPr/>
          <p:nvPr/>
        </p:nvSpPr>
        <p:spPr>
          <a:xfrm>
            <a:off x="9741794" y="5240594"/>
            <a:ext cx="2164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latin typeface="微软雅黑" panose="020B0503020204020204" charset="-122"/>
                <a:ea typeface="微软雅黑" panose="020B0503020204020204" charset="-122"/>
              </a:rPr>
              <a:t>售后服务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" y="1476375"/>
            <a:ext cx="8301355" cy="4612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2447925" y="2651125"/>
            <a:ext cx="1196975" cy="1193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268" name="文本框 2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39920" y="2733675"/>
            <a:ext cx="5454650" cy="11112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 fontScale="875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lvl="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    </a:t>
            </a:r>
            <a:r>
              <a:rPr lang="zh-CN" altLang="en-US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彩惠人生</a:t>
            </a:r>
            <a:r>
              <a:rPr sz="66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简介</a:t>
            </a:r>
            <a:endParaRPr sz="6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燕尾形箭头 12"/>
          <p:cNvSpPr/>
          <p:nvPr/>
        </p:nvSpPr>
        <p:spPr>
          <a:xfrm>
            <a:off x="3997606" y="3109253"/>
            <a:ext cx="280333" cy="360000"/>
          </a:xfrm>
          <a:prstGeom prst="notchedRightArrow">
            <a:avLst>
              <a:gd name="adj1" fmla="val 100000"/>
              <a:gd name="adj2" fmla="val 5429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3717571" y="3067978"/>
            <a:ext cx="280333" cy="360000"/>
          </a:xfrm>
          <a:prstGeom prst="notchedRightArrow">
            <a:avLst>
              <a:gd name="adj1" fmla="val 100000"/>
              <a:gd name="adj2" fmla="val 5429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8105" name="组合 128104"/>
          <p:cNvGrpSpPr/>
          <p:nvPr/>
        </p:nvGrpSpPr>
        <p:grpSpPr>
          <a:xfrm flipH="1">
            <a:off x="186690" y="4312920"/>
            <a:ext cx="2642235" cy="2466340"/>
            <a:chOff x="4453" y="1932"/>
            <a:chExt cx="1257" cy="2343"/>
          </a:xfrm>
        </p:grpSpPr>
        <p:sp>
          <p:nvSpPr>
            <p:cNvPr id="128106" name="任意多边形 128105"/>
            <p:cNvSpPr/>
            <p:nvPr/>
          </p:nvSpPr>
          <p:spPr>
            <a:xfrm>
              <a:off x="4743" y="1932"/>
              <a:ext cx="121" cy="132"/>
            </a:xfrm>
            <a:custGeom>
              <a:avLst/>
              <a:gdLst/>
              <a:ahLst/>
              <a:cxnLst/>
              <a:rect l="0" t="0" r="0" b="0"/>
              <a:pathLst>
                <a:path w="121" h="132">
                  <a:moveTo>
                    <a:pt x="96" y="86"/>
                  </a:moveTo>
                  <a:lnTo>
                    <a:pt x="120" y="131"/>
                  </a:lnTo>
                  <a:lnTo>
                    <a:pt x="110" y="121"/>
                  </a:lnTo>
                  <a:lnTo>
                    <a:pt x="100" y="111"/>
                  </a:lnTo>
                  <a:lnTo>
                    <a:pt x="89" y="100"/>
                  </a:lnTo>
                  <a:lnTo>
                    <a:pt x="79" y="90"/>
                  </a:lnTo>
                  <a:lnTo>
                    <a:pt x="37" y="57"/>
                  </a:lnTo>
                  <a:lnTo>
                    <a:pt x="16" y="37"/>
                  </a:lnTo>
                  <a:lnTo>
                    <a:pt x="10" y="29"/>
                  </a:lnTo>
                  <a:lnTo>
                    <a:pt x="2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37" y="16"/>
                  </a:lnTo>
                  <a:lnTo>
                    <a:pt x="59" y="37"/>
                  </a:lnTo>
                  <a:lnTo>
                    <a:pt x="96" y="86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7" name="任意多边形 128106"/>
            <p:cNvSpPr/>
            <p:nvPr/>
          </p:nvSpPr>
          <p:spPr>
            <a:xfrm>
              <a:off x="4453" y="1957"/>
              <a:ext cx="1075" cy="2318"/>
            </a:xfrm>
            <a:custGeom>
              <a:avLst/>
              <a:gdLst/>
              <a:ahLst/>
              <a:cxnLst/>
              <a:rect l="0" t="0" r="0" b="0"/>
              <a:pathLst>
                <a:path w="1075" h="2318">
                  <a:moveTo>
                    <a:pt x="743" y="0"/>
                  </a:moveTo>
                  <a:lnTo>
                    <a:pt x="720" y="27"/>
                  </a:lnTo>
                  <a:lnTo>
                    <a:pt x="707" y="51"/>
                  </a:lnTo>
                  <a:lnTo>
                    <a:pt x="694" y="81"/>
                  </a:lnTo>
                  <a:lnTo>
                    <a:pt x="685" y="114"/>
                  </a:lnTo>
                  <a:lnTo>
                    <a:pt x="680" y="150"/>
                  </a:lnTo>
                  <a:lnTo>
                    <a:pt x="685" y="183"/>
                  </a:lnTo>
                  <a:lnTo>
                    <a:pt x="698" y="163"/>
                  </a:lnTo>
                  <a:lnTo>
                    <a:pt x="714" y="145"/>
                  </a:lnTo>
                  <a:lnTo>
                    <a:pt x="752" y="112"/>
                  </a:lnTo>
                  <a:lnTo>
                    <a:pt x="796" y="87"/>
                  </a:lnTo>
                  <a:lnTo>
                    <a:pt x="821" y="81"/>
                  </a:lnTo>
                  <a:lnTo>
                    <a:pt x="847" y="78"/>
                  </a:lnTo>
                  <a:lnTo>
                    <a:pt x="847" y="81"/>
                  </a:lnTo>
                  <a:lnTo>
                    <a:pt x="834" y="85"/>
                  </a:lnTo>
                  <a:lnTo>
                    <a:pt x="818" y="92"/>
                  </a:lnTo>
                  <a:lnTo>
                    <a:pt x="792" y="114"/>
                  </a:lnTo>
                  <a:lnTo>
                    <a:pt x="765" y="139"/>
                  </a:lnTo>
                  <a:lnTo>
                    <a:pt x="747" y="166"/>
                  </a:lnTo>
                  <a:lnTo>
                    <a:pt x="758" y="157"/>
                  </a:lnTo>
                  <a:lnTo>
                    <a:pt x="772" y="150"/>
                  </a:lnTo>
                  <a:lnTo>
                    <a:pt x="794" y="143"/>
                  </a:lnTo>
                  <a:lnTo>
                    <a:pt x="816" y="139"/>
                  </a:lnTo>
                  <a:lnTo>
                    <a:pt x="838" y="136"/>
                  </a:lnTo>
                  <a:lnTo>
                    <a:pt x="885" y="145"/>
                  </a:lnTo>
                  <a:lnTo>
                    <a:pt x="843" y="152"/>
                  </a:lnTo>
                  <a:lnTo>
                    <a:pt x="821" y="161"/>
                  </a:lnTo>
                  <a:lnTo>
                    <a:pt x="814" y="166"/>
                  </a:lnTo>
                  <a:lnTo>
                    <a:pt x="805" y="177"/>
                  </a:lnTo>
                  <a:lnTo>
                    <a:pt x="832" y="192"/>
                  </a:lnTo>
                  <a:lnTo>
                    <a:pt x="847" y="201"/>
                  </a:lnTo>
                  <a:lnTo>
                    <a:pt x="858" y="212"/>
                  </a:lnTo>
                  <a:lnTo>
                    <a:pt x="874" y="230"/>
                  </a:lnTo>
                  <a:lnTo>
                    <a:pt x="887" y="253"/>
                  </a:lnTo>
                  <a:lnTo>
                    <a:pt x="896" y="280"/>
                  </a:lnTo>
                  <a:lnTo>
                    <a:pt x="903" y="306"/>
                  </a:lnTo>
                  <a:lnTo>
                    <a:pt x="905" y="333"/>
                  </a:lnTo>
                  <a:lnTo>
                    <a:pt x="905" y="365"/>
                  </a:lnTo>
                  <a:lnTo>
                    <a:pt x="901" y="423"/>
                  </a:lnTo>
                  <a:lnTo>
                    <a:pt x="912" y="425"/>
                  </a:lnTo>
                  <a:lnTo>
                    <a:pt x="921" y="432"/>
                  </a:lnTo>
                  <a:lnTo>
                    <a:pt x="936" y="450"/>
                  </a:lnTo>
                  <a:lnTo>
                    <a:pt x="947" y="474"/>
                  </a:lnTo>
                  <a:lnTo>
                    <a:pt x="952" y="499"/>
                  </a:lnTo>
                  <a:lnTo>
                    <a:pt x="947" y="526"/>
                  </a:lnTo>
                  <a:lnTo>
                    <a:pt x="941" y="557"/>
                  </a:lnTo>
                  <a:lnTo>
                    <a:pt x="925" y="579"/>
                  </a:lnTo>
                  <a:lnTo>
                    <a:pt x="905" y="595"/>
                  </a:lnTo>
                  <a:lnTo>
                    <a:pt x="881" y="604"/>
                  </a:lnTo>
                  <a:lnTo>
                    <a:pt x="854" y="608"/>
                  </a:lnTo>
                  <a:lnTo>
                    <a:pt x="852" y="671"/>
                  </a:lnTo>
                  <a:lnTo>
                    <a:pt x="847" y="736"/>
                  </a:lnTo>
                  <a:lnTo>
                    <a:pt x="838" y="796"/>
                  </a:lnTo>
                  <a:lnTo>
                    <a:pt x="827" y="857"/>
                  </a:lnTo>
                  <a:lnTo>
                    <a:pt x="816" y="897"/>
                  </a:lnTo>
                  <a:lnTo>
                    <a:pt x="803" y="937"/>
                  </a:lnTo>
                  <a:lnTo>
                    <a:pt x="769" y="1013"/>
                  </a:lnTo>
                  <a:lnTo>
                    <a:pt x="765" y="1042"/>
                  </a:lnTo>
                  <a:lnTo>
                    <a:pt x="760" y="1069"/>
                  </a:lnTo>
                  <a:lnTo>
                    <a:pt x="769" y="1076"/>
                  </a:lnTo>
                  <a:lnTo>
                    <a:pt x="783" y="1091"/>
                  </a:lnTo>
                  <a:lnTo>
                    <a:pt x="800" y="1094"/>
                  </a:lnTo>
                  <a:lnTo>
                    <a:pt x="823" y="1103"/>
                  </a:lnTo>
                  <a:lnTo>
                    <a:pt x="843" y="1116"/>
                  </a:lnTo>
                  <a:lnTo>
                    <a:pt x="861" y="1132"/>
                  </a:lnTo>
                  <a:lnTo>
                    <a:pt x="912" y="1159"/>
                  </a:lnTo>
                  <a:lnTo>
                    <a:pt x="972" y="1194"/>
                  </a:lnTo>
                  <a:lnTo>
                    <a:pt x="1005" y="1208"/>
                  </a:lnTo>
                  <a:lnTo>
                    <a:pt x="1032" y="1223"/>
                  </a:lnTo>
                  <a:lnTo>
                    <a:pt x="1056" y="1241"/>
                  </a:lnTo>
                  <a:lnTo>
                    <a:pt x="1072" y="1259"/>
                  </a:lnTo>
                  <a:lnTo>
                    <a:pt x="1074" y="1264"/>
                  </a:lnTo>
                  <a:lnTo>
                    <a:pt x="1072" y="1273"/>
                  </a:lnTo>
                  <a:lnTo>
                    <a:pt x="1054" y="1288"/>
                  </a:lnTo>
                  <a:lnTo>
                    <a:pt x="1032" y="1308"/>
                  </a:lnTo>
                  <a:lnTo>
                    <a:pt x="1005" y="1322"/>
                  </a:lnTo>
                  <a:lnTo>
                    <a:pt x="1005" y="1335"/>
                  </a:lnTo>
                  <a:lnTo>
                    <a:pt x="1001" y="1351"/>
                  </a:lnTo>
                  <a:lnTo>
                    <a:pt x="978" y="1380"/>
                  </a:lnTo>
                  <a:lnTo>
                    <a:pt x="965" y="1389"/>
                  </a:lnTo>
                  <a:lnTo>
                    <a:pt x="952" y="1398"/>
                  </a:lnTo>
                  <a:lnTo>
                    <a:pt x="936" y="1398"/>
                  </a:lnTo>
                  <a:lnTo>
                    <a:pt x="923" y="1396"/>
                  </a:lnTo>
                  <a:lnTo>
                    <a:pt x="889" y="1420"/>
                  </a:lnTo>
                  <a:lnTo>
                    <a:pt x="854" y="1447"/>
                  </a:lnTo>
                  <a:lnTo>
                    <a:pt x="863" y="1463"/>
                  </a:lnTo>
                  <a:lnTo>
                    <a:pt x="865" y="1483"/>
                  </a:lnTo>
                  <a:lnTo>
                    <a:pt x="876" y="1483"/>
                  </a:lnTo>
                  <a:lnTo>
                    <a:pt x="887" y="1487"/>
                  </a:lnTo>
                  <a:lnTo>
                    <a:pt x="896" y="1494"/>
                  </a:lnTo>
                  <a:lnTo>
                    <a:pt x="901" y="1503"/>
                  </a:lnTo>
                  <a:lnTo>
                    <a:pt x="909" y="1512"/>
                  </a:lnTo>
                  <a:lnTo>
                    <a:pt x="916" y="1528"/>
                  </a:lnTo>
                  <a:lnTo>
                    <a:pt x="921" y="1545"/>
                  </a:lnTo>
                  <a:lnTo>
                    <a:pt x="918" y="1561"/>
                  </a:lnTo>
                  <a:lnTo>
                    <a:pt x="914" y="1572"/>
                  </a:lnTo>
                  <a:lnTo>
                    <a:pt x="907" y="1581"/>
                  </a:lnTo>
                  <a:lnTo>
                    <a:pt x="889" y="1592"/>
                  </a:lnTo>
                  <a:lnTo>
                    <a:pt x="869" y="1601"/>
                  </a:lnTo>
                  <a:lnTo>
                    <a:pt x="852" y="1613"/>
                  </a:lnTo>
                  <a:lnTo>
                    <a:pt x="832" y="1619"/>
                  </a:lnTo>
                  <a:lnTo>
                    <a:pt x="812" y="1621"/>
                  </a:lnTo>
                  <a:lnTo>
                    <a:pt x="796" y="1619"/>
                  </a:lnTo>
                  <a:lnTo>
                    <a:pt x="783" y="1608"/>
                  </a:lnTo>
                  <a:lnTo>
                    <a:pt x="703" y="1724"/>
                  </a:lnTo>
                  <a:lnTo>
                    <a:pt x="632" y="1823"/>
                  </a:lnTo>
                  <a:lnTo>
                    <a:pt x="627" y="1845"/>
                  </a:lnTo>
                  <a:lnTo>
                    <a:pt x="618" y="1863"/>
                  </a:lnTo>
                  <a:lnTo>
                    <a:pt x="585" y="1910"/>
                  </a:lnTo>
                  <a:lnTo>
                    <a:pt x="547" y="1984"/>
                  </a:lnTo>
                  <a:lnTo>
                    <a:pt x="505" y="2049"/>
                  </a:lnTo>
                  <a:lnTo>
                    <a:pt x="476" y="2058"/>
                  </a:lnTo>
                  <a:lnTo>
                    <a:pt x="463" y="2093"/>
                  </a:lnTo>
                  <a:lnTo>
                    <a:pt x="476" y="2098"/>
                  </a:lnTo>
                  <a:lnTo>
                    <a:pt x="494" y="2111"/>
                  </a:lnTo>
                  <a:lnTo>
                    <a:pt x="511" y="2125"/>
                  </a:lnTo>
                  <a:lnTo>
                    <a:pt x="529" y="2134"/>
                  </a:lnTo>
                  <a:lnTo>
                    <a:pt x="571" y="2129"/>
                  </a:lnTo>
                  <a:lnTo>
                    <a:pt x="594" y="2129"/>
                  </a:lnTo>
                  <a:lnTo>
                    <a:pt x="616" y="2129"/>
                  </a:lnTo>
                  <a:lnTo>
                    <a:pt x="638" y="2131"/>
                  </a:lnTo>
                  <a:lnTo>
                    <a:pt x="658" y="2138"/>
                  </a:lnTo>
                  <a:lnTo>
                    <a:pt x="678" y="2149"/>
                  </a:lnTo>
                  <a:lnTo>
                    <a:pt x="694" y="2165"/>
                  </a:lnTo>
                  <a:lnTo>
                    <a:pt x="700" y="2181"/>
                  </a:lnTo>
                  <a:lnTo>
                    <a:pt x="705" y="2196"/>
                  </a:lnTo>
                  <a:lnTo>
                    <a:pt x="705" y="2225"/>
                  </a:lnTo>
                  <a:lnTo>
                    <a:pt x="716" y="2232"/>
                  </a:lnTo>
                  <a:lnTo>
                    <a:pt x="723" y="2236"/>
                  </a:lnTo>
                  <a:lnTo>
                    <a:pt x="725" y="2245"/>
                  </a:lnTo>
                  <a:lnTo>
                    <a:pt x="725" y="2261"/>
                  </a:lnTo>
                  <a:lnTo>
                    <a:pt x="720" y="2275"/>
                  </a:lnTo>
                  <a:lnTo>
                    <a:pt x="712" y="2286"/>
                  </a:lnTo>
                  <a:lnTo>
                    <a:pt x="698" y="2295"/>
                  </a:lnTo>
                  <a:lnTo>
                    <a:pt x="663" y="2308"/>
                  </a:lnTo>
                  <a:lnTo>
                    <a:pt x="618" y="2315"/>
                  </a:lnTo>
                  <a:lnTo>
                    <a:pt x="576" y="2317"/>
                  </a:lnTo>
                  <a:lnTo>
                    <a:pt x="534" y="2313"/>
                  </a:lnTo>
                  <a:lnTo>
                    <a:pt x="485" y="2304"/>
                  </a:lnTo>
                  <a:lnTo>
                    <a:pt x="442" y="2290"/>
                  </a:lnTo>
                  <a:lnTo>
                    <a:pt x="402" y="2270"/>
                  </a:lnTo>
                  <a:lnTo>
                    <a:pt x="360" y="2248"/>
                  </a:lnTo>
                  <a:lnTo>
                    <a:pt x="345" y="2250"/>
                  </a:lnTo>
                  <a:lnTo>
                    <a:pt x="329" y="2254"/>
                  </a:lnTo>
                  <a:lnTo>
                    <a:pt x="300" y="2266"/>
                  </a:lnTo>
                  <a:lnTo>
                    <a:pt x="271" y="2281"/>
                  </a:lnTo>
                  <a:lnTo>
                    <a:pt x="238" y="2292"/>
                  </a:lnTo>
                  <a:lnTo>
                    <a:pt x="173" y="2304"/>
                  </a:lnTo>
                  <a:lnTo>
                    <a:pt x="140" y="2304"/>
                  </a:lnTo>
                  <a:lnTo>
                    <a:pt x="109" y="2301"/>
                  </a:lnTo>
                  <a:lnTo>
                    <a:pt x="51" y="2290"/>
                  </a:lnTo>
                  <a:lnTo>
                    <a:pt x="42" y="2277"/>
                  </a:lnTo>
                  <a:lnTo>
                    <a:pt x="36" y="2261"/>
                  </a:lnTo>
                  <a:lnTo>
                    <a:pt x="31" y="2245"/>
                  </a:lnTo>
                  <a:lnTo>
                    <a:pt x="31" y="2228"/>
                  </a:lnTo>
                  <a:lnTo>
                    <a:pt x="36" y="2223"/>
                  </a:lnTo>
                  <a:lnTo>
                    <a:pt x="40" y="2221"/>
                  </a:lnTo>
                  <a:lnTo>
                    <a:pt x="51" y="2219"/>
                  </a:lnTo>
                  <a:lnTo>
                    <a:pt x="53" y="2196"/>
                  </a:lnTo>
                  <a:lnTo>
                    <a:pt x="62" y="2176"/>
                  </a:lnTo>
                  <a:lnTo>
                    <a:pt x="73" y="2156"/>
                  </a:lnTo>
                  <a:lnTo>
                    <a:pt x="93" y="2136"/>
                  </a:lnTo>
                  <a:lnTo>
                    <a:pt x="109" y="2127"/>
                  </a:lnTo>
                  <a:lnTo>
                    <a:pt x="129" y="2120"/>
                  </a:lnTo>
                  <a:lnTo>
                    <a:pt x="149" y="2116"/>
                  </a:lnTo>
                  <a:lnTo>
                    <a:pt x="169" y="2116"/>
                  </a:lnTo>
                  <a:lnTo>
                    <a:pt x="211" y="2118"/>
                  </a:lnTo>
                  <a:lnTo>
                    <a:pt x="251" y="2127"/>
                  </a:lnTo>
                  <a:lnTo>
                    <a:pt x="267" y="2125"/>
                  </a:lnTo>
                  <a:lnTo>
                    <a:pt x="276" y="2120"/>
                  </a:lnTo>
                  <a:lnTo>
                    <a:pt x="280" y="2116"/>
                  </a:lnTo>
                  <a:lnTo>
                    <a:pt x="302" y="2089"/>
                  </a:lnTo>
                  <a:lnTo>
                    <a:pt x="316" y="2080"/>
                  </a:lnTo>
                  <a:lnTo>
                    <a:pt x="322" y="2078"/>
                  </a:lnTo>
                  <a:lnTo>
                    <a:pt x="334" y="2080"/>
                  </a:lnTo>
                  <a:lnTo>
                    <a:pt x="349" y="2053"/>
                  </a:lnTo>
                  <a:lnTo>
                    <a:pt x="336" y="2046"/>
                  </a:lnTo>
                  <a:lnTo>
                    <a:pt x="378" y="1957"/>
                  </a:lnTo>
                  <a:lnTo>
                    <a:pt x="418" y="1861"/>
                  </a:lnTo>
                  <a:lnTo>
                    <a:pt x="467" y="1749"/>
                  </a:lnTo>
                  <a:lnTo>
                    <a:pt x="507" y="1637"/>
                  </a:lnTo>
                  <a:lnTo>
                    <a:pt x="503" y="1624"/>
                  </a:lnTo>
                  <a:lnTo>
                    <a:pt x="503" y="1608"/>
                  </a:lnTo>
                  <a:lnTo>
                    <a:pt x="505" y="1592"/>
                  </a:lnTo>
                  <a:lnTo>
                    <a:pt x="509" y="1583"/>
                  </a:lnTo>
                  <a:lnTo>
                    <a:pt x="511" y="1548"/>
                  </a:lnTo>
                  <a:lnTo>
                    <a:pt x="525" y="1516"/>
                  </a:lnTo>
                  <a:lnTo>
                    <a:pt x="543" y="1487"/>
                  </a:lnTo>
                  <a:lnTo>
                    <a:pt x="569" y="1467"/>
                  </a:lnTo>
                  <a:lnTo>
                    <a:pt x="583" y="1405"/>
                  </a:lnTo>
                  <a:lnTo>
                    <a:pt x="594" y="1322"/>
                  </a:lnTo>
                  <a:lnTo>
                    <a:pt x="596" y="1270"/>
                  </a:lnTo>
                  <a:lnTo>
                    <a:pt x="596" y="1228"/>
                  </a:lnTo>
                  <a:lnTo>
                    <a:pt x="514" y="1167"/>
                  </a:lnTo>
                  <a:lnTo>
                    <a:pt x="436" y="1109"/>
                  </a:lnTo>
                  <a:lnTo>
                    <a:pt x="420" y="1109"/>
                  </a:lnTo>
                  <a:lnTo>
                    <a:pt x="407" y="1107"/>
                  </a:lnTo>
                  <a:lnTo>
                    <a:pt x="387" y="1098"/>
                  </a:lnTo>
                  <a:lnTo>
                    <a:pt x="347" y="1065"/>
                  </a:lnTo>
                  <a:lnTo>
                    <a:pt x="331" y="1044"/>
                  </a:lnTo>
                  <a:lnTo>
                    <a:pt x="327" y="1033"/>
                  </a:lnTo>
                  <a:lnTo>
                    <a:pt x="327" y="1022"/>
                  </a:lnTo>
                  <a:lnTo>
                    <a:pt x="291" y="989"/>
                  </a:lnTo>
                  <a:lnTo>
                    <a:pt x="258" y="951"/>
                  </a:lnTo>
                  <a:lnTo>
                    <a:pt x="198" y="866"/>
                  </a:lnTo>
                  <a:lnTo>
                    <a:pt x="187" y="857"/>
                  </a:lnTo>
                  <a:lnTo>
                    <a:pt x="173" y="852"/>
                  </a:lnTo>
                  <a:lnTo>
                    <a:pt x="145" y="845"/>
                  </a:lnTo>
                  <a:lnTo>
                    <a:pt x="118" y="841"/>
                  </a:lnTo>
                  <a:lnTo>
                    <a:pt x="107" y="836"/>
                  </a:lnTo>
                  <a:lnTo>
                    <a:pt x="98" y="828"/>
                  </a:lnTo>
                  <a:lnTo>
                    <a:pt x="67" y="830"/>
                  </a:lnTo>
                  <a:lnTo>
                    <a:pt x="47" y="825"/>
                  </a:lnTo>
                  <a:lnTo>
                    <a:pt x="38" y="823"/>
                  </a:lnTo>
                  <a:lnTo>
                    <a:pt x="24" y="812"/>
                  </a:lnTo>
                  <a:lnTo>
                    <a:pt x="9" y="794"/>
                  </a:lnTo>
                  <a:lnTo>
                    <a:pt x="0" y="778"/>
                  </a:lnTo>
                  <a:lnTo>
                    <a:pt x="0" y="765"/>
                  </a:lnTo>
                  <a:lnTo>
                    <a:pt x="7" y="749"/>
                  </a:lnTo>
                  <a:lnTo>
                    <a:pt x="2" y="722"/>
                  </a:lnTo>
                  <a:lnTo>
                    <a:pt x="4" y="698"/>
                  </a:lnTo>
                  <a:lnTo>
                    <a:pt x="13" y="678"/>
                  </a:lnTo>
                  <a:lnTo>
                    <a:pt x="27" y="664"/>
                  </a:lnTo>
                  <a:lnTo>
                    <a:pt x="31" y="642"/>
                  </a:lnTo>
                  <a:lnTo>
                    <a:pt x="42" y="624"/>
                  </a:lnTo>
                  <a:lnTo>
                    <a:pt x="56" y="611"/>
                  </a:lnTo>
                  <a:lnTo>
                    <a:pt x="69" y="604"/>
                  </a:lnTo>
                  <a:lnTo>
                    <a:pt x="51" y="570"/>
                  </a:lnTo>
                  <a:lnTo>
                    <a:pt x="36" y="537"/>
                  </a:lnTo>
                  <a:lnTo>
                    <a:pt x="27" y="499"/>
                  </a:lnTo>
                  <a:lnTo>
                    <a:pt x="24" y="461"/>
                  </a:lnTo>
                  <a:lnTo>
                    <a:pt x="31" y="441"/>
                  </a:lnTo>
                  <a:lnTo>
                    <a:pt x="44" y="427"/>
                  </a:lnTo>
                  <a:lnTo>
                    <a:pt x="53" y="425"/>
                  </a:lnTo>
                  <a:lnTo>
                    <a:pt x="62" y="423"/>
                  </a:lnTo>
                  <a:lnTo>
                    <a:pt x="71" y="427"/>
                  </a:lnTo>
                  <a:lnTo>
                    <a:pt x="80" y="434"/>
                  </a:lnTo>
                  <a:lnTo>
                    <a:pt x="102" y="472"/>
                  </a:lnTo>
                  <a:lnTo>
                    <a:pt x="118" y="508"/>
                  </a:lnTo>
                  <a:lnTo>
                    <a:pt x="136" y="546"/>
                  </a:lnTo>
                  <a:lnTo>
                    <a:pt x="160" y="584"/>
                  </a:lnTo>
                  <a:lnTo>
                    <a:pt x="171" y="599"/>
                  </a:lnTo>
                  <a:lnTo>
                    <a:pt x="185" y="611"/>
                  </a:lnTo>
                  <a:lnTo>
                    <a:pt x="211" y="628"/>
                  </a:lnTo>
                  <a:lnTo>
                    <a:pt x="233" y="642"/>
                  </a:lnTo>
                  <a:lnTo>
                    <a:pt x="242" y="651"/>
                  </a:lnTo>
                  <a:lnTo>
                    <a:pt x="249" y="664"/>
                  </a:lnTo>
                  <a:lnTo>
                    <a:pt x="253" y="696"/>
                  </a:lnTo>
                  <a:lnTo>
                    <a:pt x="260" y="716"/>
                  </a:lnTo>
                  <a:lnTo>
                    <a:pt x="260" y="736"/>
                  </a:lnTo>
                  <a:lnTo>
                    <a:pt x="253" y="758"/>
                  </a:lnTo>
                  <a:lnTo>
                    <a:pt x="262" y="783"/>
                  </a:lnTo>
                  <a:lnTo>
                    <a:pt x="274" y="807"/>
                  </a:lnTo>
                  <a:lnTo>
                    <a:pt x="307" y="852"/>
                  </a:lnTo>
                  <a:lnTo>
                    <a:pt x="347" y="892"/>
                  </a:lnTo>
                  <a:lnTo>
                    <a:pt x="382" y="924"/>
                  </a:lnTo>
                  <a:lnTo>
                    <a:pt x="405" y="924"/>
                  </a:lnTo>
                  <a:lnTo>
                    <a:pt x="416" y="926"/>
                  </a:lnTo>
                  <a:lnTo>
                    <a:pt x="427" y="933"/>
                  </a:lnTo>
                  <a:lnTo>
                    <a:pt x="463" y="957"/>
                  </a:lnTo>
                  <a:lnTo>
                    <a:pt x="471" y="973"/>
                  </a:lnTo>
                  <a:lnTo>
                    <a:pt x="476" y="982"/>
                  </a:lnTo>
                  <a:lnTo>
                    <a:pt x="478" y="995"/>
                  </a:lnTo>
                  <a:lnTo>
                    <a:pt x="511" y="1018"/>
                  </a:lnTo>
                  <a:lnTo>
                    <a:pt x="545" y="1044"/>
                  </a:lnTo>
                  <a:lnTo>
                    <a:pt x="580" y="1069"/>
                  </a:lnTo>
                  <a:lnTo>
                    <a:pt x="598" y="1078"/>
                  </a:lnTo>
                  <a:lnTo>
                    <a:pt x="616" y="1082"/>
                  </a:lnTo>
                  <a:lnTo>
                    <a:pt x="658" y="1087"/>
                  </a:lnTo>
                  <a:lnTo>
                    <a:pt x="667" y="1074"/>
                  </a:lnTo>
                  <a:lnTo>
                    <a:pt x="678" y="1062"/>
                  </a:lnTo>
                  <a:lnTo>
                    <a:pt x="678" y="1051"/>
                  </a:lnTo>
                  <a:lnTo>
                    <a:pt x="680" y="1040"/>
                  </a:lnTo>
                  <a:lnTo>
                    <a:pt x="667" y="1027"/>
                  </a:lnTo>
                  <a:lnTo>
                    <a:pt x="649" y="1004"/>
                  </a:lnTo>
                  <a:lnTo>
                    <a:pt x="636" y="975"/>
                  </a:lnTo>
                  <a:lnTo>
                    <a:pt x="629" y="951"/>
                  </a:lnTo>
                  <a:lnTo>
                    <a:pt x="618" y="933"/>
                  </a:lnTo>
                  <a:lnTo>
                    <a:pt x="609" y="915"/>
                  </a:lnTo>
                  <a:lnTo>
                    <a:pt x="600" y="877"/>
                  </a:lnTo>
                  <a:lnTo>
                    <a:pt x="591" y="794"/>
                  </a:lnTo>
                  <a:lnTo>
                    <a:pt x="578" y="765"/>
                  </a:lnTo>
                  <a:lnTo>
                    <a:pt x="567" y="731"/>
                  </a:lnTo>
                  <a:lnTo>
                    <a:pt x="554" y="662"/>
                  </a:lnTo>
                  <a:lnTo>
                    <a:pt x="547" y="662"/>
                  </a:lnTo>
                  <a:lnTo>
                    <a:pt x="538" y="664"/>
                  </a:lnTo>
                  <a:lnTo>
                    <a:pt x="520" y="669"/>
                  </a:lnTo>
                  <a:lnTo>
                    <a:pt x="480" y="687"/>
                  </a:lnTo>
                  <a:lnTo>
                    <a:pt x="460" y="687"/>
                  </a:lnTo>
                  <a:lnTo>
                    <a:pt x="454" y="684"/>
                  </a:lnTo>
                  <a:lnTo>
                    <a:pt x="447" y="673"/>
                  </a:lnTo>
                  <a:lnTo>
                    <a:pt x="440" y="640"/>
                  </a:lnTo>
                  <a:lnTo>
                    <a:pt x="445" y="604"/>
                  </a:lnTo>
                  <a:lnTo>
                    <a:pt x="458" y="566"/>
                  </a:lnTo>
                  <a:lnTo>
                    <a:pt x="478" y="521"/>
                  </a:lnTo>
                  <a:lnTo>
                    <a:pt x="471" y="490"/>
                  </a:lnTo>
                  <a:lnTo>
                    <a:pt x="467" y="450"/>
                  </a:lnTo>
                  <a:lnTo>
                    <a:pt x="467" y="409"/>
                  </a:lnTo>
                  <a:lnTo>
                    <a:pt x="471" y="391"/>
                  </a:lnTo>
                  <a:lnTo>
                    <a:pt x="476" y="376"/>
                  </a:lnTo>
                  <a:lnTo>
                    <a:pt x="463" y="362"/>
                  </a:lnTo>
                  <a:lnTo>
                    <a:pt x="456" y="344"/>
                  </a:lnTo>
                  <a:lnTo>
                    <a:pt x="454" y="327"/>
                  </a:lnTo>
                  <a:lnTo>
                    <a:pt x="454" y="306"/>
                  </a:lnTo>
                  <a:lnTo>
                    <a:pt x="438" y="271"/>
                  </a:lnTo>
                  <a:lnTo>
                    <a:pt x="436" y="250"/>
                  </a:lnTo>
                  <a:lnTo>
                    <a:pt x="436" y="244"/>
                  </a:lnTo>
                  <a:lnTo>
                    <a:pt x="442" y="233"/>
                  </a:lnTo>
                  <a:lnTo>
                    <a:pt x="451" y="226"/>
                  </a:lnTo>
                  <a:lnTo>
                    <a:pt x="463" y="221"/>
                  </a:lnTo>
                  <a:lnTo>
                    <a:pt x="491" y="219"/>
                  </a:lnTo>
                  <a:lnTo>
                    <a:pt x="525" y="221"/>
                  </a:lnTo>
                  <a:lnTo>
                    <a:pt x="560" y="228"/>
                  </a:lnTo>
                  <a:lnTo>
                    <a:pt x="574" y="224"/>
                  </a:lnTo>
                  <a:lnTo>
                    <a:pt x="596" y="221"/>
                  </a:lnTo>
                  <a:lnTo>
                    <a:pt x="618" y="224"/>
                  </a:lnTo>
                  <a:lnTo>
                    <a:pt x="636" y="230"/>
                  </a:lnTo>
                  <a:lnTo>
                    <a:pt x="636" y="206"/>
                  </a:lnTo>
                  <a:lnTo>
                    <a:pt x="640" y="181"/>
                  </a:lnTo>
                  <a:lnTo>
                    <a:pt x="652" y="127"/>
                  </a:lnTo>
                  <a:lnTo>
                    <a:pt x="663" y="96"/>
                  </a:lnTo>
                  <a:lnTo>
                    <a:pt x="678" y="65"/>
                  </a:lnTo>
                  <a:lnTo>
                    <a:pt x="703" y="34"/>
                  </a:lnTo>
                  <a:lnTo>
                    <a:pt x="720" y="16"/>
                  </a:lnTo>
                  <a:lnTo>
                    <a:pt x="743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8" name="任意多边形 128107"/>
            <p:cNvSpPr/>
            <p:nvPr/>
          </p:nvSpPr>
          <p:spPr>
            <a:xfrm>
              <a:off x="5113" y="2090"/>
              <a:ext cx="228" cy="289"/>
            </a:xfrm>
            <a:custGeom>
              <a:avLst/>
              <a:gdLst/>
              <a:ahLst/>
              <a:cxnLst/>
              <a:rect l="0" t="0" r="0" b="0"/>
              <a:pathLst>
                <a:path w="228" h="289">
                  <a:moveTo>
                    <a:pt x="76" y="24"/>
                  </a:moveTo>
                  <a:lnTo>
                    <a:pt x="66" y="56"/>
                  </a:lnTo>
                  <a:lnTo>
                    <a:pt x="62" y="71"/>
                  </a:lnTo>
                  <a:lnTo>
                    <a:pt x="62" y="77"/>
                  </a:lnTo>
                  <a:lnTo>
                    <a:pt x="64" y="90"/>
                  </a:lnTo>
                  <a:lnTo>
                    <a:pt x="66" y="90"/>
                  </a:lnTo>
                  <a:lnTo>
                    <a:pt x="81" y="69"/>
                  </a:lnTo>
                  <a:lnTo>
                    <a:pt x="100" y="52"/>
                  </a:lnTo>
                  <a:lnTo>
                    <a:pt x="121" y="37"/>
                  </a:lnTo>
                  <a:lnTo>
                    <a:pt x="142" y="26"/>
                  </a:lnTo>
                  <a:lnTo>
                    <a:pt x="138" y="32"/>
                  </a:lnTo>
                  <a:lnTo>
                    <a:pt x="132" y="39"/>
                  </a:lnTo>
                  <a:lnTo>
                    <a:pt x="125" y="45"/>
                  </a:lnTo>
                  <a:lnTo>
                    <a:pt x="125" y="54"/>
                  </a:lnTo>
                  <a:lnTo>
                    <a:pt x="142" y="58"/>
                  </a:lnTo>
                  <a:lnTo>
                    <a:pt x="159" y="67"/>
                  </a:lnTo>
                  <a:lnTo>
                    <a:pt x="178" y="80"/>
                  </a:lnTo>
                  <a:lnTo>
                    <a:pt x="193" y="95"/>
                  </a:lnTo>
                  <a:lnTo>
                    <a:pt x="206" y="114"/>
                  </a:lnTo>
                  <a:lnTo>
                    <a:pt x="216" y="135"/>
                  </a:lnTo>
                  <a:lnTo>
                    <a:pt x="223" y="165"/>
                  </a:lnTo>
                  <a:lnTo>
                    <a:pt x="227" y="200"/>
                  </a:lnTo>
                  <a:lnTo>
                    <a:pt x="227" y="236"/>
                  </a:lnTo>
                  <a:lnTo>
                    <a:pt x="223" y="271"/>
                  </a:lnTo>
                  <a:lnTo>
                    <a:pt x="210" y="271"/>
                  </a:lnTo>
                  <a:lnTo>
                    <a:pt x="197" y="275"/>
                  </a:lnTo>
                  <a:lnTo>
                    <a:pt x="176" y="288"/>
                  </a:lnTo>
                  <a:lnTo>
                    <a:pt x="159" y="284"/>
                  </a:lnTo>
                  <a:lnTo>
                    <a:pt x="153" y="277"/>
                  </a:lnTo>
                  <a:lnTo>
                    <a:pt x="151" y="271"/>
                  </a:lnTo>
                  <a:lnTo>
                    <a:pt x="146" y="256"/>
                  </a:lnTo>
                  <a:lnTo>
                    <a:pt x="146" y="241"/>
                  </a:lnTo>
                  <a:lnTo>
                    <a:pt x="146" y="224"/>
                  </a:lnTo>
                  <a:lnTo>
                    <a:pt x="142" y="208"/>
                  </a:lnTo>
                  <a:lnTo>
                    <a:pt x="129" y="183"/>
                  </a:lnTo>
                  <a:lnTo>
                    <a:pt x="112" y="159"/>
                  </a:lnTo>
                  <a:lnTo>
                    <a:pt x="91" y="142"/>
                  </a:lnTo>
                  <a:lnTo>
                    <a:pt x="64" y="129"/>
                  </a:lnTo>
                  <a:lnTo>
                    <a:pt x="32" y="120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2" y="62"/>
                  </a:lnTo>
                  <a:lnTo>
                    <a:pt x="15" y="9"/>
                  </a:lnTo>
                  <a:lnTo>
                    <a:pt x="15" y="54"/>
                  </a:lnTo>
                  <a:lnTo>
                    <a:pt x="19" y="75"/>
                  </a:lnTo>
                  <a:lnTo>
                    <a:pt x="25" y="97"/>
                  </a:lnTo>
                  <a:lnTo>
                    <a:pt x="30" y="92"/>
                  </a:lnTo>
                  <a:lnTo>
                    <a:pt x="32" y="86"/>
                  </a:lnTo>
                  <a:lnTo>
                    <a:pt x="36" y="69"/>
                  </a:lnTo>
                  <a:lnTo>
                    <a:pt x="47" y="54"/>
                  </a:lnTo>
                  <a:lnTo>
                    <a:pt x="68" y="24"/>
                  </a:lnTo>
                  <a:lnTo>
                    <a:pt x="91" y="0"/>
                  </a:lnTo>
                  <a:lnTo>
                    <a:pt x="89" y="6"/>
                  </a:lnTo>
                  <a:lnTo>
                    <a:pt x="85" y="13"/>
                  </a:lnTo>
                  <a:lnTo>
                    <a:pt x="76" y="24"/>
                  </a:lnTo>
                </a:path>
              </a:pathLst>
            </a:custGeom>
            <a:solidFill>
              <a:srgbClr val="F2664D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9" name="任意多边形 128108"/>
            <p:cNvSpPr/>
            <p:nvPr/>
          </p:nvSpPr>
          <p:spPr>
            <a:xfrm>
              <a:off x="4912" y="2193"/>
              <a:ext cx="474" cy="838"/>
            </a:xfrm>
            <a:custGeom>
              <a:avLst/>
              <a:gdLst/>
              <a:ahLst/>
              <a:cxnLst/>
              <a:rect l="0" t="0" r="0" b="0"/>
              <a:pathLst>
                <a:path w="474" h="838">
                  <a:moveTo>
                    <a:pt x="109" y="11"/>
                  </a:moveTo>
                  <a:lnTo>
                    <a:pt x="125" y="4"/>
                  </a:lnTo>
                  <a:lnTo>
                    <a:pt x="140" y="4"/>
                  </a:lnTo>
                  <a:lnTo>
                    <a:pt x="155" y="7"/>
                  </a:lnTo>
                  <a:lnTo>
                    <a:pt x="171" y="13"/>
                  </a:lnTo>
                  <a:lnTo>
                    <a:pt x="188" y="35"/>
                  </a:lnTo>
                  <a:lnTo>
                    <a:pt x="230" y="42"/>
                  </a:lnTo>
                  <a:lnTo>
                    <a:pt x="267" y="58"/>
                  </a:lnTo>
                  <a:lnTo>
                    <a:pt x="285" y="71"/>
                  </a:lnTo>
                  <a:lnTo>
                    <a:pt x="300" y="84"/>
                  </a:lnTo>
                  <a:lnTo>
                    <a:pt x="324" y="120"/>
                  </a:lnTo>
                  <a:lnTo>
                    <a:pt x="328" y="144"/>
                  </a:lnTo>
                  <a:lnTo>
                    <a:pt x="331" y="168"/>
                  </a:lnTo>
                  <a:lnTo>
                    <a:pt x="335" y="190"/>
                  </a:lnTo>
                  <a:lnTo>
                    <a:pt x="339" y="199"/>
                  </a:lnTo>
                  <a:lnTo>
                    <a:pt x="348" y="208"/>
                  </a:lnTo>
                  <a:lnTo>
                    <a:pt x="374" y="213"/>
                  </a:lnTo>
                  <a:lnTo>
                    <a:pt x="385" y="208"/>
                  </a:lnTo>
                  <a:lnTo>
                    <a:pt x="390" y="208"/>
                  </a:lnTo>
                  <a:lnTo>
                    <a:pt x="396" y="202"/>
                  </a:lnTo>
                  <a:lnTo>
                    <a:pt x="423" y="199"/>
                  </a:lnTo>
                  <a:lnTo>
                    <a:pt x="436" y="202"/>
                  </a:lnTo>
                  <a:lnTo>
                    <a:pt x="447" y="208"/>
                  </a:lnTo>
                  <a:lnTo>
                    <a:pt x="464" y="226"/>
                  </a:lnTo>
                  <a:lnTo>
                    <a:pt x="471" y="248"/>
                  </a:lnTo>
                  <a:lnTo>
                    <a:pt x="473" y="270"/>
                  </a:lnTo>
                  <a:lnTo>
                    <a:pt x="471" y="295"/>
                  </a:lnTo>
                  <a:lnTo>
                    <a:pt x="460" y="321"/>
                  </a:lnTo>
                  <a:lnTo>
                    <a:pt x="451" y="334"/>
                  </a:lnTo>
                  <a:lnTo>
                    <a:pt x="438" y="345"/>
                  </a:lnTo>
                  <a:lnTo>
                    <a:pt x="425" y="350"/>
                  </a:lnTo>
                  <a:lnTo>
                    <a:pt x="409" y="350"/>
                  </a:lnTo>
                  <a:lnTo>
                    <a:pt x="381" y="354"/>
                  </a:lnTo>
                  <a:lnTo>
                    <a:pt x="377" y="359"/>
                  </a:lnTo>
                  <a:lnTo>
                    <a:pt x="379" y="412"/>
                  </a:lnTo>
                  <a:lnTo>
                    <a:pt x="377" y="465"/>
                  </a:lnTo>
                  <a:lnTo>
                    <a:pt x="372" y="518"/>
                  </a:lnTo>
                  <a:lnTo>
                    <a:pt x="366" y="571"/>
                  </a:lnTo>
                  <a:lnTo>
                    <a:pt x="355" y="622"/>
                  </a:lnTo>
                  <a:lnTo>
                    <a:pt x="339" y="671"/>
                  </a:lnTo>
                  <a:lnTo>
                    <a:pt x="320" y="717"/>
                  </a:lnTo>
                  <a:lnTo>
                    <a:pt x="298" y="764"/>
                  </a:lnTo>
                  <a:lnTo>
                    <a:pt x="293" y="784"/>
                  </a:lnTo>
                  <a:lnTo>
                    <a:pt x="293" y="802"/>
                  </a:lnTo>
                  <a:lnTo>
                    <a:pt x="289" y="822"/>
                  </a:lnTo>
                  <a:lnTo>
                    <a:pt x="280" y="837"/>
                  </a:lnTo>
                  <a:lnTo>
                    <a:pt x="272" y="837"/>
                  </a:lnTo>
                  <a:lnTo>
                    <a:pt x="265" y="833"/>
                  </a:lnTo>
                  <a:lnTo>
                    <a:pt x="254" y="822"/>
                  </a:lnTo>
                  <a:lnTo>
                    <a:pt x="252" y="810"/>
                  </a:lnTo>
                  <a:lnTo>
                    <a:pt x="258" y="802"/>
                  </a:lnTo>
                  <a:lnTo>
                    <a:pt x="274" y="788"/>
                  </a:lnTo>
                  <a:lnTo>
                    <a:pt x="282" y="771"/>
                  </a:lnTo>
                  <a:lnTo>
                    <a:pt x="287" y="762"/>
                  </a:lnTo>
                  <a:lnTo>
                    <a:pt x="287" y="760"/>
                  </a:lnTo>
                  <a:lnTo>
                    <a:pt x="285" y="753"/>
                  </a:lnTo>
                  <a:lnTo>
                    <a:pt x="274" y="766"/>
                  </a:lnTo>
                  <a:lnTo>
                    <a:pt x="261" y="775"/>
                  </a:lnTo>
                  <a:lnTo>
                    <a:pt x="245" y="782"/>
                  </a:lnTo>
                  <a:lnTo>
                    <a:pt x="228" y="782"/>
                  </a:lnTo>
                  <a:lnTo>
                    <a:pt x="212" y="764"/>
                  </a:lnTo>
                  <a:lnTo>
                    <a:pt x="201" y="744"/>
                  </a:lnTo>
                  <a:lnTo>
                    <a:pt x="188" y="698"/>
                  </a:lnTo>
                  <a:lnTo>
                    <a:pt x="173" y="678"/>
                  </a:lnTo>
                  <a:lnTo>
                    <a:pt x="162" y="655"/>
                  </a:lnTo>
                  <a:lnTo>
                    <a:pt x="158" y="631"/>
                  </a:lnTo>
                  <a:lnTo>
                    <a:pt x="155" y="605"/>
                  </a:lnTo>
                  <a:lnTo>
                    <a:pt x="153" y="585"/>
                  </a:lnTo>
                  <a:lnTo>
                    <a:pt x="158" y="582"/>
                  </a:lnTo>
                  <a:lnTo>
                    <a:pt x="160" y="582"/>
                  </a:lnTo>
                  <a:lnTo>
                    <a:pt x="166" y="589"/>
                  </a:lnTo>
                  <a:lnTo>
                    <a:pt x="173" y="609"/>
                  </a:lnTo>
                  <a:lnTo>
                    <a:pt x="177" y="629"/>
                  </a:lnTo>
                  <a:lnTo>
                    <a:pt x="188" y="662"/>
                  </a:lnTo>
                  <a:lnTo>
                    <a:pt x="199" y="675"/>
                  </a:lnTo>
                  <a:lnTo>
                    <a:pt x="204" y="680"/>
                  </a:lnTo>
                  <a:lnTo>
                    <a:pt x="215" y="682"/>
                  </a:lnTo>
                  <a:lnTo>
                    <a:pt x="232" y="682"/>
                  </a:lnTo>
                  <a:lnTo>
                    <a:pt x="247" y="678"/>
                  </a:lnTo>
                  <a:lnTo>
                    <a:pt x="258" y="667"/>
                  </a:lnTo>
                  <a:lnTo>
                    <a:pt x="269" y="653"/>
                  </a:lnTo>
                  <a:lnTo>
                    <a:pt x="289" y="600"/>
                  </a:lnTo>
                  <a:lnTo>
                    <a:pt x="304" y="545"/>
                  </a:lnTo>
                  <a:lnTo>
                    <a:pt x="313" y="485"/>
                  </a:lnTo>
                  <a:lnTo>
                    <a:pt x="315" y="425"/>
                  </a:lnTo>
                  <a:lnTo>
                    <a:pt x="313" y="365"/>
                  </a:lnTo>
                  <a:lnTo>
                    <a:pt x="304" y="306"/>
                  </a:lnTo>
                  <a:lnTo>
                    <a:pt x="291" y="250"/>
                  </a:lnTo>
                  <a:lnTo>
                    <a:pt x="274" y="197"/>
                  </a:lnTo>
                  <a:lnTo>
                    <a:pt x="254" y="166"/>
                  </a:lnTo>
                  <a:lnTo>
                    <a:pt x="243" y="151"/>
                  </a:lnTo>
                  <a:lnTo>
                    <a:pt x="228" y="140"/>
                  </a:lnTo>
                  <a:lnTo>
                    <a:pt x="212" y="131"/>
                  </a:lnTo>
                  <a:lnTo>
                    <a:pt x="197" y="124"/>
                  </a:lnTo>
                  <a:lnTo>
                    <a:pt x="180" y="117"/>
                  </a:lnTo>
                  <a:lnTo>
                    <a:pt x="162" y="115"/>
                  </a:lnTo>
                  <a:lnTo>
                    <a:pt x="131" y="120"/>
                  </a:lnTo>
                  <a:lnTo>
                    <a:pt x="105" y="128"/>
                  </a:lnTo>
                  <a:lnTo>
                    <a:pt x="83" y="148"/>
                  </a:lnTo>
                  <a:lnTo>
                    <a:pt x="66" y="173"/>
                  </a:lnTo>
                  <a:lnTo>
                    <a:pt x="59" y="197"/>
                  </a:lnTo>
                  <a:lnTo>
                    <a:pt x="57" y="221"/>
                  </a:lnTo>
                  <a:lnTo>
                    <a:pt x="64" y="246"/>
                  </a:lnTo>
                  <a:lnTo>
                    <a:pt x="72" y="270"/>
                  </a:lnTo>
                  <a:lnTo>
                    <a:pt x="96" y="314"/>
                  </a:lnTo>
                  <a:lnTo>
                    <a:pt x="118" y="359"/>
                  </a:lnTo>
                  <a:lnTo>
                    <a:pt x="120" y="368"/>
                  </a:lnTo>
                  <a:lnTo>
                    <a:pt x="118" y="376"/>
                  </a:lnTo>
                  <a:lnTo>
                    <a:pt x="109" y="394"/>
                  </a:lnTo>
                  <a:lnTo>
                    <a:pt x="55" y="310"/>
                  </a:lnTo>
                  <a:lnTo>
                    <a:pt x="35" y="266"/>
                  </a:lnTo>
                  <a:lnTo>
                    <a:pt x="28" y="248"/>
                  </a:lnTo>
                  <a:lnTo>
                    <a:pt x="26" y="244"/>
                  </a:lnTo>
                  <a:lnTo>
                    <a:pt x="28" y="215"/>
                  </a:lnTo>
                  <a:lnTo>
                    <a:pt x="28" y="177"/>
                  </a:lnTo>
                  <a:lnTo>
                    <a:pt x="33" y="159"/>
                  </a:lnTo>
                  <a:lnTo>
                    <a:pt x="39" y="142"/>
                  </a:lnTo>
                  <a:lnTo>
                    <a:pt x="37" y="131"/>
                  </a:lnTo>
                  <a:lnTo>
                    <a:pt x="31" y="124"/>
                  </a:lnTo>
                  <a:lnTo>
                    <a:pt x="22" y="117"/>
                  </a:lnTo>
                  <a:lnTo>
                    <a:pt x="18" y="106"/>
                  </a:lnTo>
                  <a:lnTo>
                    <a:pt x="15" y="93"/>
                  </a:lnTo>
                  <a:lnTo>
                    <a:pt x="18" y="78"/>
                  </a:lnTo>
                  <a:lnTo>
                    <a:pt x="13" y="62"/>
                  </a:lnTo>
                  <a:lnTo>
                    <a:pt x="4" y="49"/>
                  </a:lnTo>
                  <a:lnTo>
                    <a:pt x="0" y="33"/>
                  </a:lnTo>
                  <a:lnTo>
                    <a:pt x="2" y="13"/>
                  </a:lnTo>
                  <a:lnTo>
                    <a:pt x="7" y="9"/>
                  </a:lnTo>
                  <a:lnTo>
                    <a:pt x="13" y="4"/>
                  </a:lnTo>
                  <a:lnTo>
                    <a:pt x="24" y="0"/>
                  </a:lnTo>
                  <a:lnTo>
                    <a:pt x="68" y="4"/>
                  </a:lnTo>
                  <a:lnTo>
                    <a:pt x="109" y="11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0" name="任意多边形 128109"/>
            <p:cNvSpPr/>
            <p:nvPr/>
          </p:nvSpPr>
          <p:spPr>
            <a:xfrm>
              <a:off x="4557" y="2200"/>
              <a:ext cx="223" cy="152"/>
            </a:xfrm>
            <a:custGeom>
              <a:avLst/>
              <a:gdLst/>
              <a:ahLst/>
              <a:cxnLst/>
              <a:rect l="0" t="0" r="0" b="0"/>
              <a:pathLst>
                <a:path w="223" h="152">
                  <a:moveTo>
                    <a:pt x="152" y="77"/>
                  </a:moveTo>
                  <a:lnTo>
                    <a:pt x="188" y="112"/>
                  </a:lnTo>
                  <a:lnTo>
                    <a:pt x="207" y="130"/>
                  </a:lnTo>
                  <a:lnTo>
                    <a:pt x="222" y="151"/>
                  </a:lnTo>
                  <a:lnTo>
                    <a:pt x="173" y="114"/>
                  </a:lnTo>
                  <a:lnTo>
                    <a:pt x="125" y="81"/>
                  </a:lnTo>
                  <a:lnTo>
                    <a:pt x="72" y="54"/>
                  </a:lnTo>
                  <a:lnTo>
                    <a:pt x="17" y="33"/>
                  </a:lnTo>
                  <a:lnTo>
                    <a:pt x="4" y="21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7" y="2"/>
                  </a:lnTo>
                  <a:lnTo>
                    <a:pt x="44" y="8"/>
                  </a:lnTo>
                  <a:lnTo>
                    <a:pt x="61" y="14"/>
                  </a:lnTo>
                  <a:lnTo>
                    <a:pt x="93" y="33"/>
                  </a:lnTo>
                  <a:lnTo>
                    <a:pt x="152" y="77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1" name="任意多边形 128110"/>
            <p:cNvSpPr/>
            <p:nvPr/>
          </p:nvSpPr>
          <p:spPr>
            <a:xfrm>
              <a:off x="4973" y="2222"/>
              <a:ext cx="57" cy="19"/>
            </a:xfrm>
            <a:custGeom>
              <a:avLst/>
              <a:gdLst/>
              <a:ahLst/>
              <a:cxnLst/>
              <a:rect l="0" t="0" r="0" b="0"/>
              <a:pathLst>
                <a:path w="57" h="19">
                  <a:moveTo>
                    <a:pt x="56" y="12"/>
                  </a:moveTo>
                  <a:lnTo>
                    <a:pt x="52" y="15"/>
                  </a:lnTo>
                  <a:lnTo>
                    <a:pt x="47" y="18"/>
                  </a:lnTo>
                  <a:lnTo>
                    <a:pt x="34" y="18"/>
                  </a:lnTo>
                  <a:lnTo>
                    <a:pt x="20" y="10"/>
                  </a:lnTo>
                  <a:lnTo>
                    <a:pt x="13" y="8"/>
                  </a:lnTo>
                  <a:lnTo>
                    <a:pt x="4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9" y="0"/>
                  </a:lnTo>
                  <a:lnTo>
                    <a:pt x="20" y="0"/>
                  </a:lnTo>
                  <a:lnTo>
                    <a:pt x="38" y="3"/>
                  </a:lnTo>
                  <a:lnTo>
                    <a:pt x="49" y="6"/>
                  </a:lnTo>
                  <a:lnTo>
                    <a:pt x="52" y="9"/>
                  </a:lnTo>
                  <a:lnTo>
                    <a:pt x="56" y="12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2" name="任意多边形 128111"/>
            <p:cNvSpPr/>
            <p:nvPr/>
          </p:nvSpPr>
          <p:spPr>
            <a:xfrm>
              <a:off x="4937" y="2254"/>
              <a:ext cx="21" cy="44"/>
            </a:xfrm>
            <a:custGeom>
              <a:avLst/>
              <a:gdLst/>
              <a:ahLst/>
              <a:cxnLst/>
              <a:rect l="0" t="0" r="0" b="0"/>
              <a:pathLst>
                <a:path w="21" h="44">
                  <a:moveTo>
                    <a:pt x="20" y="29"/>
                  </a:moveTo>
                  <a:lnTo>
                    <a:pt x="19" y="38"/>
                  </a:lnTo>
                  <a:lnTo>
                    <a:pt x="15" y="43"/>
                  </a:lnTo>
                  <a:lnTo>
                    <a:pt x="8" y="38"/>
                  </a:lnTo>
                  <a:lnTo>
                    <a:pt x="7" y="29"/>
                  </a:lnTo>
                  <a:lnTo>
                    <a:pt x="5" y="19"/>
                  </a:lnTo>
                  <a:lnTo>
                    <a:pt x="4" y="10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5"/>
                  </a:lnTo>
                  <a:lnTo>
                    <a:pt x="13" y="12"/>
                  </a:lnTo>
                  <a:lnTo>
                    <a:pt x="17" y="21"/>
                  </a:lnTo>
                  <a:lnTo>
                    <a:pt x="20" y="29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3" name="任意多边形 128112"/>
            <p:cNvSpPr/>
            <p:nvPr/>
          </p:nvSpPr>
          <p:spPr>
            <a:xfrm>
              <a:off x="4993" y="2330"/>
              <a:ext cx="134" cy="91"/>
            </a:xfrm>
            <a:custGeom>
              <a:avLst/>
              <a:gdLst/>
              <a:ahLst/>
              <a:cxnLst/>
              <a:rect l="0" t="0" r="0" b="0"/>
              <a:pathLst>
                <a:path w="134" h="91">
                  <a:moveTo>
                    <a:pt x="133" y="18"/>
                  </a:moveTo>
                  <a:lnTo>
                    <a:pt x="113" y="25"/>
                  </a:lnTo>
                  <a:lnTo>
                    <a:pt x="88" y="31"/>
                  </a:lnTo>
                  <a:lnTo>
                    <a:pt x="63" y="41"/>
                  </a:lnTo>
                  <a:lnTo>
                    <a:pt x="41" y="53"/>
                  </a:lnTo>
                  <a:lnTo>
                    <a:pt x="23" y="70"/>
                  </a:lnTo>
                  <a:lnTo>
                    <a:pt x="4" y="90"/>
                  </a:lnTo>
                  <a:lnTo>
                    <a:pt x="0" y="76"/>
                  </a:lnTo>
                  <a:lnTo>
                    <a:pt x="0" y="61"/>
                  </a:lnTo>
                  <a:lnTo>
                    <a:pt x="4" y="45"/>
                  </a:lnTo>
                  <a:lnTo>
                    <a:pt x="10" y="31"/>
                  </a:lnTo>
                  <a:lnTo>
                    <a:pt x="25" y="16"/>
                  </a:lnTo>
                  <a:lnTo>
                    <a:pt x="41" y="6"/>
                  </a:lnTo>
                  <a:lnTo>
                    <a:pt x="61" y="0"/>
                  </a:lnTo>
                  <a:lnTo>
                    <a:pt x="82" y="0"/>
                  </a:lnTo>
                  <a:lnTo>
                    <a:pt x="108" y="6"/>
                  </a:lnTo>
                  <a:lnTo>
                    <a:pt x="133" y="18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4" name="任意多边形 128113"/>
            <p:cNvSpPr/>
            <p:nvPr/>
          </p:nvSpPr>
          <p:spPr>
            <a:xfrm>
              <a:off x="5491" y="2337"/>
              <a:ext cx="219" cy="42"/>
            </a:xfrm>
            <a:custGeom>
              <a:avLst/>
              <a:gdLst/>
              <a:ahLst/>
              <a:cxnLst/>
              <a:rect l="0" t="0" r="0" b="0"/>
              <a:pathLst>
                <a:path w="219" h="42">
                  <a:moveTo>
                    <a:pt x="190" y="21"/>
                  </a:moveTo>
                  <a:lnTo>
                    <a:pt x="207" y="26"/>
                  </a:lnTo>
                  <a:lnTo>
                    <a:pt x="214" y="31"/>
                  </a:lnTo>
                  <a:lnTo>
                    <a:pt x="216" y="31"/>
                  </a:lnTo>
                  <a:lnTo>
                    <a:pt x="218" y="38"/>
                  </a:lnTo>
                  <a:lnTo>
                    <a:pt x="203" y="41"/>
                  </a:lnTo>
                  <a:lnTo>
                    <a:pt x="188" y="41"/>
                  </a:lnTo>
                  <a:lnTo>
                    <a:pt x="159" y="36"/>
                  </a:lnTo>
                  <a:lnTo>
                    <a:pt x="80" y="17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95" y="9"/>
                  </a:lnTo>
                  <a:lnTo>
                    <a:pt x="190" y="21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5" name="任意多边形 128114"/>
            <p:cNvSpPr/>
            <p:nvPr/>
          </p:nvSpPr>
          <p:spPr>
            <a:xfrm>
              <a:off x="5016" y="2387"/>
              <a:ext cx="172" cy="149"/>
            </a:xfrm>
            <a:custGeom>
              <a:avLst/>
              <a:gdLst/>
              <a:ahLst/>
              <a:cxnLst/>
              <a:rect l="0" t="0" r="0" b="0"/>
              <a:pathLst>
                <a:path w="172" h="149">
                  <a:moveTo>
                    <a:pt x="146" y="16"/>
                  </a:moveTo>
                  <a:lnTo>
                    <a:pt x="161" y="47"/>
                  </a:lnTo>
                  <a:lnTo>
                    <a:pt x="171" y="82"/>
                  </a:lnTo>
                  <a:lnTo>
                    <a:pt x="150" y="86"/>
                  </a:lnTo>
                  <a:lnTo>
                    <a:pt x="129" y="95"/>
                  </a:lnTo>
                  <a:lnTo>
                    <a:pt x="113" y="107"/>
                  </a:lnTo>
                  <a:lnTo>
                    <a:pt x="96" y="121"/>
                  </a:lnTo>
                  <a:lnTo>
                    <a:pt x="79" y="123"/>
                  </a:lnTo>
                  <a:lnTo>
                    <a:pt x="63" y="127"/>
                  </a:lnTo>
                  <a:lnTo>
                    <a:pt x="44" y="136"/>
                  </a:lnTo>
                  <a:lnTo>
                    <a:pt x="31" y="148"/>
                  </a:lnTo>
                  <a:lnTo>
                    <a:pt x="17" y="115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2" y="62"/>
                  </a:lnTo>
                  <a:lnTo>
                    <a:pt x="10" y="56"/>
                  </a:lnTo>
                  <a:lnTo>
                    <a:pt x="21" y="53"/>
                  </a:lnTo>
                  <a:lnTo>
                    <a:pt x="40" y="53"/>
                  </a:lnTo>
                  <a:lnTo>
                    <a:pt x="63" y="64"/>
                  </a:lnTo>
                  <a:lnTo>
                    <a:pt x="86" y="76"/>
                  </a:lnTo>
                  <a:lnTo>
                    <a:pt x="83" y="68"/>
                  </a:lnTo>
                  <a:lnTo>
                    <a:pt x="79" y="62"/>
                  </a:lnTo>
                  <a:lnTo>
                    <a:pt x="67" y="47"/>
                  </a:lnTo>
                  <a:lnTo>
                    <a:pt x="54" y="33"/>
                  </a:lnTo>
                  <a:lnTo>
                    <a:pt x="54" y="25"/>
                  </a:lnTo>
                  <a:lnTo>
                    <a:pt x="56" y="16"/>
                  </a:lnTo>
                  <a:lnTo>
                    <a:pt x="67" y="6"/>
                  </a:lnTo>
                  <a:lnTo>
                    <a:pt x="83" y="2"/>
                  </a:lnTo>
                  <a:lnTo>
                    <a:pt x="115" y="0"/>
                  </a:lnTo>
                  <a:lnTo>
                    <a:pt x="131" y="8"/>
                  </a:lnTo>
                  <a:lnTo>
                    <a:pt x="146" y="16"/>
                  </a:lnTo>
                </a:path>
              </a:pathLst>
            </a:custGeom>
            <a:solidFill>
              <a:srgbClr val="CC948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6" name="任意多边形 128115"/>
            <p:cNvSpPr/>
            <p:nvPr/>
          </p:nvSpPr>
          <p:spPr>
            <a:xfrm>
              <a:off x="4496" y="2400"/>
              <a:ext cx="192" cy="334"/>
            </a:xfrm>
            <a:custGeom>
              <a:avLst/>
              <a:gdLst/>
              <a:ahLst/>
              <a:cxnLst/>
              <a:rect l="0" t="0" r="0" b="0"/>
              <a:pathLst>
                <a:path w="192" h="334">
                  <a:moveTo>
                    <a:pt x="34" y="13"/>
                  </a:moveTo>
                  <a:lnTo>
                    <a:pt x="57" y="67"/>
                  </a:lnTo>
                  <a:lnTo>
                    <a:pt x="82" y="121"/>
                  </a:lnTo>
                  <a:lnTo>
                    <a:pt x="97" y="147"/>
                  </a:lnTo>
                  <a:lnTo>
                    <a:pt x="115" y="169"/>
                  </a:lnTo>
                  <a:lnTo>
                    <a:pt x="136" y="190"/>
                  </a:lnTo>
                  <a:lnTo>
                    <a:pt x="164" y="203"/>
                  </a:lnTo>
                  <a:lnTo>
                    <a:pt x="172" y="212"/>
                  </a:lnTo>
                  <a:lnTo>
                    <a:pt x="178" y="218"/>
                  </a:lnTo>
                  <a:lnTo>
                    <a:pt x="183" y="238"/>
                  </a:lnTo>
                  <a:lnTo>
                    <a:pt x="183" y="257"/>
                  </a:lnTo>
                  <a:lnTo>
                    <a:pt x="191" y="275"/>
                  </a:lnTo>
                  <a:lnTo>
                    <a:pt x="191" y="285"/>
                  </a:lnTo>
                  <a:lnTo>
                    <a:pt x="187" y="294"/>
                  </a:lnTo>
                  <a:lnTo>
                    <a:pt x="174" y="307"/>
                  </a:lnTo>
                  <a:lnTo>
                    <a:pt x="157" y="311"/>
                  </a:lnTo>
                  <a:lnTo>
                    <a:pt x="143" y="320"/>
                  </a:lnTo>
                  <a:lnTo>
                    <a:pt x="128" y="331"/>
                  </a:lnTo>
                  <a:lnTo>
                    <a:pt x="111" y="333"/>
                  </a:lnTo>
                  <a:lnTo>
                    <a:pt x="103" y="324"/>
                  </a:lnTo>
                  <a:lnTo>
                    <a:pt x="103" y="318"/>
                  </a:lnTo>
                  <a:lnTo>
                    <a:pt x="103" y="311"/>
                  </a:lnTo>
                  <a:lnTo>
                    <a:pt x="111" y="294"/>
                  </a:lnTo>
                  <a:lnTo>
                    <a:pt x="124" y="281"/>
                  </a:lnTo>
                  <a:lnTo>
                    <a:pt x="151" y="257"/>
                  </a:lnTo>
                  <a:lnTo>
                    <a:pt x="149" y="251"/>
                  </a:lnTo>
                  <a:lnTo>
                    <a:pt x="143" y="251"/>
                  </a:lnTo>
                  <a:lnTo>
                    <a:pt x="128" y="253"/>
                  </a:lnTo>
                  <a:lnTo>
                    <a:pt x="130" y="244"/>
                  </a:lnTo>
                  <a:lnTo>
                    <a:pt x="132" y="238"/>
                  </a:lnTo>
                  <a:lnTo>
                    <a:pt x="136" y="221"/>
                  </a:lnTo>
                  <a:lnTo>
                    <a:pt x="130" y="221"/>
                  </a:lnTo>
                  <a:lnTo>
                    <a:pt x="124" y="225"/>
                  </a:lnTo>
                  <a:lnTo>
                    <a:pt x="118" y="236"/>
                  </a:lnTo>
                  <a:lnTo>
                    <a:pt x="115" y="257"/>
                  </a:lnTo>
                  <a:lnTo>
                    <a:pt x="113" y="266"/>
                  </a:lnTo>
                  <a:lnTo>
                    <a:pt x="111" y="270"/>
                  </a:lnTo>
                  <a:lnTo>
                    <a:pt x="105" y="275"/>
                  </a:lnTo>
                  <a:lnTo>
                    <a:pt x="90" y="257"/>
                  </a:lnTo>
                  <a:lnTo>
                    <a:pt x="82" y="251"/>
                  </a:lnTo>
                  <a:lnTo>
                    <a:pt x="80" y="247"/>
                  </a:lnTo>
                  <a:lnTo>
                    <a:pt x="78" y="240"/>
                  </a:lnTo>
                  <a:lnTo>
                    <a:pt x="69" y="231"/>
                  </a:lnTo>
                  <a:lnTo>
                    <a:pt x="61" y="227"/>
                  </a:lnTo>
                  <a:lnTo>
                    <a:pt x="42" y="221"/>
                  </a:lnTo>
                  <a:lnTo>
                    <a:pt x="40" y="223"/>
                  </a:lnTo>
                  <a:lnTo>
                    <a:pt x="40" y="225"/>
                  </a:lnTo>
                  <a:lnTo>
                    <a:pt x="50" y="231"/>
                  </a:lnTo>
                  <a:lnTo>
                    <a:pt x="59" y="242"/>
                  </a:lnTo>
                  <a:lnTo>
                    <a:pt x="44" y="244"/>
                  </a:lnTo>
                  <a:lnTo>
                    <a:pt x="38" y="247"/>
                  </a:lnTo>
                  <a:lnTo>
                    <a:pt x="36" y="247"/>
                  </a:lnTo>
                  <a:lnTo>
                    <a:pt x="34" y="251"/>
                  </a:lnTo>
                  <a:lnTo>
                    <a:pt x="42" y="255"/>
                  </a:lnTo>
                  <a:lnTo>
                    <a:pt x="50" y="255"/>
                  </a:lnTo>
                  <a:lnTo>
                    <a:pt x="59" y="255"/>
                  </a:lnTo>
                  <a:lnTo>
                    <a:pt x="67" y="257"/>
                  </a:lnTo>
                  <a:lnTo>
                    <a:pt x="82" y="268"/>
                  </a:lnTo>
                  <a:lnTo>
                    <a:pt x="92" y="285"/>
                  </a:lnTo>
                  <a:lnTo>
                    <a:pt x="94" y="290"/>
                  </a:lnTo>
                  <a:lnTo>
                    <a:pt x="92" y="294"/>
                  </a:lnTo>
                  <a:lnTo>
                    <a:pt x="84" y="303"/>
                  </a:lnTo>
                  <a:lnTo>
                    <a:pt x="61" y="301"/>
                  </a:lnTo>
                  <a:lnTo>
                    <a:pt x="42" y="296"/>
                  </a:lnTo>
                  <a:lnTo>
                    <a:pt x="23" y="283"/>
                  </a:lnTo>
                  <a:lnTo>
                    <a:pt x="10" y="266"/>
                  </a:lnTo>
                  <a:lnTo>
                    <a:pt x="2" y="247"/>
                  </a:lnTo>
                  <a:lnTo>
                    <a:pt x="0" y="227"/>
                  </a:lnTo>
                  <a:lnTo>
                    <a:pt x="0" y="208"/>
                  </a:lnTo>
                  <a:lnTo>
                    <a:pt x="8" y="188"/>
                  </a:lnTo>
                  <a:lnTo>
                    <a:pt x="19" y="179"/>
                  </a:lnTo>
                  <a:lnTo>
                    <a:pt x="23" y="177"/>
                  </a:lnTo>
                  <a:lnTo>
                    <a:pt x="31" y="177"/>
                  </a:lnTo>
                  <a:lnTo>
                    <a:pt x="44" y="197"/>
                  </a:lnTo>
                  <a:lnTo>
                    <a:pt x="59" y="214"/>
                  </a:lnTo>
                  <a:lnTo>
                    <a:pt x="61" y="214"/>
                  </a:lnTo>
                  <a:lnTo>
                    <a:pt x="63" y="210"/>
                  </a:lnTo>
                  <a:lnTo>
                    <a:pt x="50" y="177"/>
                  </a:lnTo>
                  <a:lnTo>
                    <a:pt x="31" y="145"/>
                  </a:lnTo>
                  <a:lnTo>
                    <a:pt x="15" y="112"/>
                  </a:lnTo>
                  <a:lnTo>
                    <a:pt x="6" y="76"/>
                  </a:lnTo>
                  <a:lnTo>
                    <a:pt x="2" y="56"/>
                  </a:lnTo>
                  <a:lnTo>
                    <a:pt x="0" y="37"/>
                  </a:lnTo>
                  <a:lnTo>
                    <a:pt x="2" y="17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4"/>
                  </a:lnTo>
                  <a:lnTo>
                    <a:pt x="34" y="13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7" name="任意多边形 128116"/>
            <p:cNvSpPr/>
            <p:nvPr/>
          </p:nvSpPr>
          <p:spPr>
            <a:xfrm>
              <a:off x="5304" y="2409"/>
              <a:ext cx="64" cy="64"/>
            </a:xfrm>
            <a:custGeom>
              <a:avLst/>
              <a:gdLst/>
              <a:ahLst/>
              <a:cxnLst/>
              <a:rect l="0" t="0" r="0" b="0"/>
              <a:pathLst>
                <a:path w="64" h="64">
                  <a:moveTo>
                    <a:pt x="57" y="22"/>
                  </a:moveTo>
                  <a:lnTo>
                    <a:pt x="63" y="43"/>
                  </a:lnTo>
                  <a:lnTo>
                    <a:pt x="63" y="52"/>
                  </a:lnTo>
                  <a:lnTo>
                    <a:pt x="59" y="63"/>
                  </a:lnTo>
                  <a:lnTo>
                    <a:pt x="56" y="56"/>
                  </a:lnTo>
                  <a:lnTo>
                    <a:pt x="52" y="46"/>
                  </a:lnTo>
                  <a:lnTo>
                    <a:pt x="41" y="33"/>
                  </a:lnTo>
                  <a:lnTo>
                    <a:pt x="32" y="30"/>
                  </a:lnTo>
                  <a:lnTo>
                    <a:pt x="22" y="28"/>
                  </a:lnTo>
                  <a:lnTo>
                    <a:pt x="15" y="28"/>
                  </a:lnTo>
                  <a:lnTo>
                    <a:pt x="9" y="32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1"/>
                  </a:lnTo>
                  <a:lnTo>
                    <a:pt x="11" y="2"/>
                  </a:lnTo>
                  <a:lnTo>
                    <a:pt x="26" y="0"/>
                  </a:lnTo>
                  <a:lnTo>
                    <a:pt x="39" y="4"/>
                  </a:lnTo>
                  <a:lnTo>
                    <a:pt x="50" y="11"/>
                  </a:lnTo>
                  <a:lnTo>
                    <a:pt x="57" y="22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8" name="任意多边形 128117"/>
            <p:cNvSpPr/>
            <p:nvPr/>
          </p:nvSpPr>
          <p:spPr>
            <a:xfrm>
              <a:off x="5038" y="2497"/>
              <a:ext cx="168" cy="291"/>
            </a:xfrm>
            <a:custGeom>
              <a:avLst/>
              <a:gdLst/>
              <a:ahLst/>
              <a:cxnLst/>
              <a:rect l="0" t="0" r="0" b="0"/>
              <a:pathLst>
                <a:path w="168" h="291">
                  <a:moveTo>
                    <a:pt x="152" y="0"/>
                  </a:moveTo>
                  <a:lnTo>
                    <a:pt x="163" y="58"/>
                  </a:lnTo>
                  <a:lnTo>
                    <a:pt x="167" y="116"/>
                  </a:lnTo>
                  <a:lnTo>
                    <a:pt x="163" y="174"/>
                  </a:lnTo>
                  <a:lnTo>
                    <a:pt x="157" y="232"/>
                  </a:lnTo>
                  <a:lnTo>
                    <a:pt x="134" y="266"/>
                  </a:lnTo>
                  <a:lnTo>
                    <a:pt x="119" y="281"/>
                  </a:lnTo>
                  <a:lnTo>
                    <a:pt x="113" y="286"/>
                  </a:lnTo>
                  <a:lnTo>
                    <a:pt x="102" y="290"/>
                  </a:lnTo>
                  <a:lnTo>
                    <a:pt x="92" y="290"/>
                  </a:lnTo>
                  <a:lnTo>
                    <a:pt x="84" y="290"/>
                  </a:lnTo>
                  <a:lnTo>
                    <a:pt x="67" y="281"/>
                  </a:lnTo>
                  <a:lnTo>
                    <a:pt x="52" y="266"/>
                  </a:lnTo>
                  <a:lnTo>
                    <a:pt x="40" y="251"/>
                  </a:lnTo>
                  <a:lnTo>
                    <a:pt x="17" y="217"/>
                  </a:lnTo>
                  <a:lnTo>
                    <a:pt x="4" y="183"/>
                  </a:lnTo>
                  <a:lnTo>
                    <a:pt x="0" y="144"/>
                  </a:lnTo>
                  <a:lnTo>
                    <a:pt x="4" y="103"/>
                  </a:lnTo>
                  <a:lnTo>
                    <a:pt x="13" y="84"/>
                  </a:lnTo>
                  <a:lnTo>
                    <a:pt x="25" y="67"/>
                  </a:lnTo>
                  <a:lnTo>
                    <a:pt x="40" y="52"/>
                  </a:lnTo>
                  <a:lnTo>
                    <a:pt x="58" y="41"/>
                  </a:lnTo>
                  <a:lnTo>
                    <a:pt x="58" y="49"/>
                  </a:lnTo>
                  <a:lnTo>
                    <a:pt x="54" y="56"/>
                  </a:lnTo>
                  <a:lnTo>
                    <a:pt x="48" y="71"/>
                  </a:lnTo>
                  <a:lnTo>
                    <a:pt x="46" y="95"/>
                  </a:lnTo>
                  <a:lnTo>
                    <a:pt x="46" y="120"/>
                  </a:lnTo>
                  <a:lnTo>
                    <a:pt x="50" y="144"/>
                  </a:lnTo>
                  <a:lnTo>
                    <a:pt x="61" y="165"/>
                  </a:lnTo>
                  <a:lnTo>
                    <a:pt x="63" y="165"/>
                  </a:lnTo>
                  <a:lnTo>
                    <a:pt x="65" y="140"/>
                  </a:lnTo>
                  <a:lnTo>
                    <a:pt x="63" y="110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90" y="37"/>
                  </a:lnTo>
                  <a:lnTo>
                    <a:pt x="106" y="17"/>
                  </a:lnTo>
                  <a:lnTo>
                    <a:pt x="117" y="11"/>
                  </a:lnTo>
                  <a:lnTo>
                    <a:pt x="129" y="4"/>
                  </a:lnTo>
                  <a:lnTo>
                    <a:pt x="140" y="2"/>
                  </a:lnTo>
                  <a:lnTo>
                    <a:pt x="152" y="0"/>
                  </a:lnTo>
                </a:path>
              </a:pathLst>
            </a:custGeom>
            <a:solidFill>
              <a:srgbClr val="FF99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9" name="任意多边形 128118"/>
            <p:cNvSpPr/>
            <p:nvPr/>
          </p:nvSpPr>
          <p:spPr>
            <a:xfrm>
              <a:off x="4685" y="2504"/>
              <a:ext cx="172" cy="46"/>
            </a:xfrm>
            <a:custGeom>
              <a:avLst/>
              <a:gdLst/>
              <a:ahLst/>
              <a:cxnLst/>
              <a:rect l="0" t="0" r="0" b="0"/>
              <a:pathLst>
                <a:path w="172" h="46">
                  <a:moveTo>
                    <a:pt x="129" y="16"/>
                  </a:moveTo>
                  <a:lnTo>
                    <a:pt x="140" y="23"/>
                  </a:lnTo>
                  <a:lnTo>
                    <a:pt x="152" y="28"/>
                  </a:lnTo>
                  <a:lnTo>
                    <a:pt x="163" y="35"/>
                  </a:lnTo>
                  <a:lnTo>
                    <a:pt x="171" y="45"/>
                  </a:lnTo>
                  <a:lnTo>
                    <a:pt x="142" y="31"/>
                  </a:lnTo>
                  <a:lnTo>
                    <a:pt x="127" y="28"/>
                  </a:lnTo>
                  <a:lnTo>
                    <a:pt x="111" y="24"/>
                  </a:lnTo>
                  <a:lnTo>
                    <a:pt x="83" y="21"/>
                  </a:lnTo>
                  <a:lnTo>
                    <a:pt x="54" y="23"/>
                  </a:lnTo>
                  <a:lnTo>
                    <a:pt x="27" y="23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6" y="3"/>
                  </a:lnTo>
                  <a:lnTo>
                    <a:pt x="15" y="0"/>
                  </a:lnTo>
                  <a:lnTo>
                    <a:pt x="31" y="0"/>
                  </a:lnTo>
                  <a:lnTo>
                    <a:pt x="69" y="2"/>
                  </a:lnTo>
                  <a:lnTo>
                    <a:pt x="100" y="7"/>
                  </a:lnTo>
                  <a:lnTo>
                    <a:pt x="129" y="16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0" name="任意多边形 128119"/>
            <p:cNvSpPr/>
            <p:nvPr/>
          </p:nvSpPr>
          <p:spPr>
            <a:xfrm>
              <a:off x="4914" y="2508"/>
              <a:ext cx="82" cy="111"/>
            </a:xfrm>
            <a:custGeom>
              <a:avLst/>
              <a:gdLst/>
              <a:ahLst/>
              <a:cxnLst/>
              <a:rect l="0" t="0" r="0" b="0"/>
              <a:pathLst>
                <a:path w="82" h="111">
                  <a:moveTo>
                    <a:pt x="15" y="78"/>
                  </a:moveTo>
                  <a:lnTo>
                    <a:pt x="21" y="84"/>
                  </a:lnTo>
                  <a:lnTo>
                    <a:pt x="27" y="86"/>
                  </a:lnTo>
                  <a:lnTo>
                    <a:pt x="39" y="62"/>
                  </a:lnTo>
                  <a:lnTo>
                    <a:pt x="44" y="50"/>
                  </a:lnTo>
                  <a:lnTo>
                    <a:pt x="52" y="40"/>
                  </a:lnTo>
                  <a:lnTo>
                    <a:pt x="69" y="62"/>
                  </a:lnTo>
                  <a:lnTo>
                    <a:pt x="81" y="86"/>
                  </a:lnTo>
                  <a:lnTo>
                    <a:pt x="62" y="90"/>
                  </a:lnTo>
                  <a:lnTo>
                    <a:pt x="44" y="100"/>
                  </a:lnTo>
                  <a:lnTo>
                    <a:pt x="27" y="108"/>
                  </a:lnTo>
                  <a:lnTo>
                    <a:pt x="17" y="110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90"/>
                  </a:lnTo>
                  <a:lnTo>
                    <a:pt x="0" y="66"/>
                  </a:lnTo>
                  <a:lnTo>
                    <a:pt x="10" y="32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3" y="18"/>
                  </a:lnTo>
                  <a:lnTo>
                    <a:pt x="29" y="36"/>
                  </a:lnTo>
                  <a:lnTo>
                    <a:pt x="19" y="56"/>
                  </a:lnTo>
                  <a:lnTo>
                    <a:pt x="17" y="68"/>
                  </a:lnTo>
                  <a:lnTo>
                    <a:pt x="15" y="78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1" name="任意多边形 128120"/>
            <p:cNvSpPr/>
            <p:nvPr/>
          </p:nvSpPr>
          <p:spPr>
            <a:xfrm>
              <a:off x="5457" y="2562"/>
              <a:ext cx="224" cy="145"/>
            </a:xfrm>
            <a:custGeom>
              <a:avLst/>
              <a:gdLst/>
              <a:ahLst/>
              <a:cxnLst/>
              <a:rect l="0" t="0" r="0" b="0"/>
              <a:pathLst>
                <a:path w="224" h="145">
                  <a:moveTo>
                    <a:pt x="210" y="115"/>
                  </a:moveTo>
                  <a:lnTo>
                    <a:pt x="219" y="125"/>
                  </a:lnTo>
                  <a:lnTo>
                    <a:pt x="223" y="132"/>
                  </a:lnTo>
                  <a:lnTo>
                    <a:pt x="223" y="138"/>
                  </a:lnTo>
                  <a:lnTo>
                    <a:pt x="219" y="142"/>
                  </a:lnTo>
                  <a:lnTo>
                    <a:pt x="212" y="144"/>
                  </a:lnTo>
                  <a:lnTo>
                    <a:pt x="200" y="142"/>
                  </a:lnTo>
                  <a:lnTo>
                    <a:pt x="178" y="132"/>
                  </a:lnTo>
                  <a:lnTo>
                    <a:pt x="161" y="117"/>
                  </a:lnTo>
                  <a:lnTo>
                    <a:pt x="123" y="86"/>
                  </a:lnTo>
                  <a:lnTo>
                    <a:pt x="0" y="2"/>
                  </a:lnTo>
                  <a:lnTo>
                    <a:pt x="0" y="0"/>
                  </a:lnTo>
                  <a:lnTo>
                    <a:pt x="57" y="21"/>
                  </a:lnTo>
                  <a:lnTo>
                    <a:pt x="110" y="47"/>
                  </a:lnTo>
                  <a:lnTo>
                    <a:pt x="161" y="80"/>
                  </a:lnTo>
                  <a:lnTo>
                    <a:pt x="210" y="115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2" name="任意多边形 128121"/>
            <p:cNvSpPr/>
            <p:nvPr/>
          </p:nvSpPr>
          <p:spPr>
            <a:xfrm>
              <a:off x="4471" y="2652"/>
              <a:ext cx="84" cy="82"/>
            </a:xfrm>
            <a:custGeom>
              <a:avLst/>
              <a:gdLst/>
              <a:ahLst/>
              <a:cxnLst/>
              <a:rect l="0" t="0" r="0" b="0"/>
              <a:pathLst>
                <a:path w="84" h="82">
                  <a:moveTo>
                    <a:pt x="73" y="69"/>
                  </a:moveTo>
                  <a:lnTo>
                    <a:pt x="77" y="69"/>
                  </a:lnTo>
                  <a:lnTo>
                    <a:pt x="83" y="69"/>
                  </a:lnTo>
                  <a:lnTo>
                    <a:pt x="81" y="77"/>
                  </a:lnTo>
                  <a:lnTo>
                    <a:pt x="73" y="81"/>
                  </a:lnTo>
                  <a:lnTo>
                    <a:pt x="54" y="81"/>
                  </a:lnTo>
                  <a:lnTo>
                    <a:pt x="37" y="77"/>
                  </a:lnTo>
                  <a:lnTo>
                    <a:pt x="21" y="69"/>
                  </a:lnTo>
                  <a:lnTo>
                    <a:pt x="8" y="56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8" y="0"/>
                  </a:lnTo>
                  <a:lnTo>
                    <a:pt x="15" y="23"/>
                  </a:lnTo>
                  <a:lnTo>
                    <a:pt x="31" y="42"/>
                  </a:lnTo>
                  <a:lnTo>
                    <a:pt x="50" y="60"/>
                  </a:lnTo>
                  <a:lnTo>
                    <a:pt x="62" y="66"/>
                  </a:lnTo>
                  <a:lnTo>
                    <a:pt x="73" y="69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3" name="任意多边形 128122"/>
            <p:cNvSpPr/>
            <p:nvPr/>
          </p:nvSpPr>
          <p:spPr>
            <a:xfrm>
              <a:off x="4471" y="2731"/>
              <a:ext cx="71" cy="35"/>
            </a:xfrm>
            <a:custGeom>
              <a:avLst/>
              <a:gdLst/>
              <a:ahLst/>
              <a:cxnLst/>
              <a:rect l="0" t="0" r="0" b="0"/>
              <a:pathLst>
                <a:path w="71" h="35">
                  <a:moveTo>
                    <a:pt x="13" y="10"/>
                  </a:moveTo>
                  <a:lnTo>
                    <a:pt x="26" y="18"/>
                  </a:lnTo>
                  <a:lnTo>
                    <a:pt x="40" y="21"/>
                  </a:lnTo>
                  <a:lnTo>
                    <a:pt x="53" y="23"/>
                  </a:lnTo>
                  <a:lnTo>
                    <a:pt x="70" y="23"/>
                  </a:lnTo>
                  <a:lnTo>
                    <a:pt x="68" y="26"/>
                  </a:lnTo>
                  <a:lnTo>
                    <a:pt x="64" y="29"/>
                  </a:lnTo>
                  <a:lnTo>
                    <a:pt x="55" y="34"/>
                  </a:lnTo>
                  <a:lnTo>
                    <a:pt x="42" y="34"/>
                  </a:lnTo>
                  <a:lnTo>
                    <a:pt x="28" y="32"/>
                  </a:lnTo>
                  <a:lnTo>
                    <a:pt x="17" y="26"/>
                  </a:lnTo>
                  <a:lnTo>
                    <a:pt x="8" y="18"/>
                  </a:lnTo>
                  <a:lnTo>
                    <a:pt x="4" y="8"/>
                  </a:lnTo>
                  <a:lnTo>
                    <a:pt x="0" y="0"/>
                  </a:lnTo>
                  <a:lnTo>
                    <a:pt x="13" y="10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4" name="任意多边形 128123"/>
            <p:cNvSpPr/>
            <p:nvPr/>
          </p:nvSpPr>
          <p:spPr>
            <a:xfrm>
              <a:off x="4570" y="2733"/>
              <a:ext cx="260" cy="228"/>
            </a:xfrm>
            <a:custGeom>
              <a:avLst/>
              <a:gdLst/>
              <a:ahLst/>
              <a:cxnLst/>
              <a:rect l="0" t="0" r="0" b="0"/>
              <a:pathLst>
                <a:path w="260" h="228">
                  <a:moveTo>
                    <a:pt x="128" y="19"/>
                  </a:moveTo>
                  <a:lnTo>
                    <a:pt x="154" y="59"/>
                  </a:lnTo>
                  <a:lnTo>
                    <a:pt x="186" y="95"/>
                  </a:lnTo>
                  <a:lnTo>
                    <a:pt x="257" y="165"/>
                  </a:lnTo>
                  <a:lnTo>
                    <a:pt x="259" y="178"/>
                  </a:lnTo>
                  <a:lnTo>
                    <a:pt x="259" y="191"/>
                  </a:lnTo>
                  <a:lnTo>
                    <a:pt x="255" y="204"/>
                  </a:lnTo>
                  <a:lnTo>
                    <a:pt x="246" y="214"/>
                  </a:lnTo>
                  <a:lnTo>
                    <a:pt x="233" y="225"/>
                  </a:lnTo>
                  <a:lnTo>
                    <a:pt x="225" y="227"/>
                  </a:lnTo>
                  <a:lnTo>
                    <a:pt x="216" y="225"/>
                  </a:lnTo>
                  <a:lnTo>
                    <a:pt x="195" y="210"/>
                  </a:lnTo>
                  <a:lnTo>
                    <a:pt x="176" y="191"/>
                  </a:lnTo>
                  <a:lnTo>
                    <a:pt x="141" y="151"/>
                  </a:lnTo>
                  <a:lnTo>
                    <a:pt x="120" y="123"/>
                  </a:lnTo>
                  <a:lnTo>
                    <a:pt x="98" y="93"/>
                  </a:lnTo>
                  <a:lnTo>
                    <a:pt x="88" y="81"/>
                  </a:lnTo>
                  <a:lnTo>
                    <a:pt x="75" y="72"/>
                  </a:lnTo>
                  <a:lnTo>
                    <a:pt x="60" y="64"/>
                  </a:lnTo>
                  <a:lnTo>
                    <a:pt x="41" y="62"/>
                  </a:lnTo>
                  <a:lnTo>
                    <a:pt x="19" y="57"/>
                  </a:lnTo>
                  <a:lnTo>
                    <a:pt x="9" y="53"/>
                  </a:lnTo>
                  <a:lnTo>
                    <a:pt x="0" y="47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5" y="11"/>
                  </a:lnTo>
                  <a:lnTo>
                    <a:pt x="21" y="23"/>
                  </a:lnTo>
                  <a:lnTo>
                    <a:pt x="34" y="30"/>
                  </a:lnTo>
                  <a:lnTo>
                    <a:pt x="47" y="32"/>
                  </a:lnTo>
                  <a:lnTo>
                    <a:pt x="58" y="30"/>
                  </a:lnTo>
                  <a:lnTo>
                    <a:pt x="79" y="21"/>
                  </a:lnTo>
                  <a:lnTo>
                    <a:pt x="98" y="8"/>
                  </a:lnTo>
                  <a:lnTo>
                    <a:pt x="120" y="0"/>
                  </a:lnTo>
                  <a:lnTo>
                    <a:pt x="128" y="19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5" name="任意多边形 128124"/>
            <p:cNvSpPr/>
            <p:nvPr/>
          </p:nvSpPr>
          <p:spPr>
            <a:xfrm>
              <a:off x="5398" y="2783"/>
              <a:ext cx="159" cy="185"/>
            </a:xfrm>
            <a:custGeom>
              <a:avLst/>
              <a:gdLst/>
              <a:ahLst/>
              <a:cxnLst/>
              <a:rect l="0" t="0" r="0" b="0"/>
              <a:pathLst>
                <a:path w="159" h="185">
                  <a:moveTo>
                    <a:pt x="4" y="0"/>
                  </a:moveTo>
                  <a:lnTo>
                    <a:pt x="35" y="31"/>
                  </a:lnTo>
                  <a:lnTo>
                    <a:pt x="67" y="59"/>
                  </a:lnTo>
                  <a:lnTo>
                    <a:pt x="96" y="88"/>
                  </a:lnTo>
                  <a:lnTo>
                    <a:pt x="123" y="121"/>
                  </a:lnTo>
                  <a:lnTo>
                    <a:pt x="146" y="146"/>
                  </a:lnTo>
                  <a:lnTo>
                    <a:pt x="154" y="161"/>
                  </a:lnTo>
                  <a:lnTo>
                    <a:pt x="158" y="176"/>
                  </a:lnTo>
                  <a:lnTo>
                    <a:pt x="150" y="184"/>
                  </a:lnTo>
                  <a:lnTo>
                    <a:pt x="131" y="171"/>
                  </a:lnTo>
                  <a:lnTo>
                    <a:pt x="114" y="155"/>
                  </a:lnTo>
                  <a:lnTo>
                    <a:pt x="85" y="117"/>
                  </a:lnTo>
                  <a:lnTo>
                    <a:pt x="62" y="88"/>
                  </a:lnTo>
                  <a:lnTo>
                    <a:pt x="42" y="59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6" name="任意多边形 128125"/>
            <p:cNvSpPr/>
            <p:nvPr/>
          </p:nvSpPr>
          <p:spPr>
            <a:xfrm>
              <a:off x="5128" y="2794"/>
              <a:ext cx="89" cy="127"/>
            </a:xfrm>
            <a:custGeom>
              <a:avLst/>
              <a:gdLst/>
              <a:ahLst/>
              <a:cxnLst/>
              <a:rect l="0" t="0" r="0" b="0"/>
              <a:pathLst>
                <a:path w="89" h="127">
                  <a:moveTo>
                    <a:pt x="86" y="0"/>
                  </a:moveTo>
                  <a:lnTo>
                    <a:pt x="88" y="30"/>
                  </a:lnTo>
                  <a:lnTo>
                    <a:pt x="82" y="59"/>
                  </a:lnTo>
                  <a:lnTo>
                    <a:pt x="65" y="110"/>
                  </a:lnTo>
                  <a:lnTo>
                    <a:pt x="51" y="122"/>
                  </a:lnTo>
                  <a:lnTo>
                    <a:pt x="45" y="124"/>
                  </a:lnTo>
                  <a:lnTo>
                    <a:pt x="37" y="126"/>
                  </a:lnTo>
                  <a:lnTo>
                    <a:pt x="25" y="124"/>
                  </a:lnTo>
                  <a:lnTo>
                    <a:pt x="16" y="120"/>
                  </a:lnTo>
                  <a:lnTo>
                    <a:pt x="0" y="110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6" y="108"/>
                  </a:lnTo>
                  <a:lnTo>
                    <a:pt x="14" y="110"/>
                  </a:lnTo>
                  <a:lnTo>
                    <a:pt x="22" y="110"/>
                  </a:lnTo>
                  <a:lnTo>
                    <a:pt x="39" y="104"/>
                  </a:lnTo>
                  <a:lnTo>
                    <a:pt x="59" y="81"/>
                  </a:lnTo>
                  <a:lnTo>
                    <a:pt x="70" y="55"/>
                  </a:lnTo>
                  <a:lnTo>
                    <a:pt x="84" y="0"/>
                  </a:lnTo>
                  <a:lnTo>
                    <a:pt x="86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7" name="任意多边形 128126"/>
            <p:cNvSpPr/>
            <p:nvPr/>
          </p:nvSpPr>
          <p:spPr>
            <a:xfrm>
              <a:off x="5110" y="2821"/>
              <a:ext cx="62" cy="37"/>
            </a:xfrm>
            <a:custGeom>
              <a:avLst/>
              <a:gdLst/>
              <a:ahLst/>
              <a:cxnLst/>
              <a:rect l="0" t="0" r="0" b="0"/>
              <a:pathLst>
                <a:path w="62" h="37">
                  <a:moveTo>
                    <a:pt x="33" y="36"/>
                  </a:moveTo>
                  <a:lnTo>
                    <a:pt x="22" y="36"/>
                  </a:lnTo>
                  <a:lnTo>
                    <a:pt x="15" y="34"/>
                  </a:lnTo>
                  <a:lnTo>
                    <a:pt x="6" y="25"/>
                  </a:lnTo>
                  <a:lnTo>
                    <a:pt x="0" y="15"/>
                  </a:lnTo>
                  <a:lnTo>
                    <a:pt x="11" y="13"/>
                  </a:lnTo>
                  <a:lnTo>
                    <a:pt x="24" y="13"/>
                  </a:lnTo>
                  <a:lnTo>
                    <a:pt x="43" y="8"/>
                  </a:lnTo>
                  <a:lnTo>
                    <a:pt x="61" y="0"/>
                  </a:lnTo>
                  <a:lnTo>
                    <a:pt x="52" y="21"/>
                  </a:lnTo>
                  <a:lnTo>
                    <a:pt x="44" y="31"/>
                  </a:lnTo>
                  <a:lnTo>
                    <a:pt x="41" y="34"/>
                  </a:lnTo>
                  <a:lnTo>
                    <a:pt x="33" y="36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8" name="任意多边形 128127"/>
            <p:cNvSpPr/>
            <p:nvPr/>
          </p:nvSpPr>
          <p:spPr>
            <a:xfrm>
              <a:off x="4795" y="2900"/>
              <a:ext cx="114" cy="147"/>
            </a:xfrm>
            <a:custGeom>
              <a:avLst/>
              <a:gdLst/>
              <a:ahLst/>
              <a:cxnLst/>
              <a:rect l="0" t="0" r="0" b="0"/>
              <a:pathLst>
                <a:path w="114" h="147">
                  <a:moveTo>
                    <a:pt x="109" y="37"/>
                  </a:moveTo>
                  <a:lnTo>
                    <a:pt x="113" y="56"/>
                  </a:lnTo>
                  <a:lnTo>
                    <a:pt x="113" y="78"/>
                  </a:lnTo>
                  <a:lnTo>
                    <a:pt x="105" y="117"/>
                  </a:lnTo>
                  <a:lnTo>
                    <a:pt x="93" y="134"/>
                  </a:lnTo>
                  <a:lnTo>
                    <a:pt x="77" y="146"/>
                  </a:lnTo>
                  <a:lnTo>
                    <a:pt x="65" y="144"/>
                  </a:lnTo>
                  <a:lnTo>
                    <a:pt x="52" y="138"/>
                  </a:lnTo>
                  <a:lnTo>
                    <a:pt x="32" y="123"/>
                  </a:lnTo>
                  <a:lnTo>
                    <a:pt x="10" y="103"/>
                  </a:lnTo>
                  <a:lnTo>
                    <a:pt x="2" y="90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12" y="78"/>
                  </a:lnTo>
                  <a:lnTo>
                    <a:pt x="24" y="76"/>
                  </a:lnTo>
                  <a:lnTo>
                    <a:pt x="34" y="70"/>
                  </a:lnTo>
                  <a:lnTo>
                    <a:pt x="42" y="58"/>
                  </a:lnTo>
                  <a:lnTo>
                    <a:pt x="50" y="45"/>
                  </a:lnTo>
                  <a:lnTo>
                    <a:pt x="52" y="29"/>
                  </a:lnTo>
                  <a:lnTo>
                    <a:pt x="52" y="14"/>
                  </a:lnTo>
                  <a:lnTo>
                    <a:pt x="48" y="0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81" y="10"/>
                  </a:lnTo>
                  <a:lnTo>
                    <a:pt x="97" y="23"/>
                  </a:lnTo>
                  <a:lnTo>
                    <a:pt x="109" y="37"/>
                  </a:lnTo>
                </a:path>
              </a:pathLst>
            </a:custGeom>
            <a:solidFill>
              <a:srgbClr val="CCF2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9" name="任意多边形 128128"/>
            <p:cNvSpPr/>
            <p:nvPr/>
          </p:nvSpPr>
          <p:spPr>
            <a:xfrm>
              <a:off x="4905" y="2981"/>
              <a:ext cx="200" cy="428"/>
            </a:xfrm>
            <a:custGeom>
              <a:avLst/>
              <a:gdLst/>
              <a:ahLst/>
              <a:cxnLst/>
              <a:rect l="0" t="0" r="0" b="0"/>
              <a:pathLst>
                <a:path w="200" h="428">
                  <a:moveTo>
                    <a:pt x="182" y="87"/>
                  </a:moveTo>
                  <a:lnTo>
                    <a:pt x="188" y="100"/>
                  </a:lnTo>
                  <a:lnTo>
                    <a:pt x="193" y="115"/>
                  </a:lnTo>
                  <a:lnTo>
                    <a:pt x="199" y="146"/>
                  </a:lnTo>
                  <a:lnTo>
                    <a:pt x="197" y="240"/>
                  </a:lnTo>
                  <a:lnTo>
                    <a:pt x="188" y="331"/>
                  </a:lnTo>
                  <a:lnTo>
                    <a:pt x="176" y="373"/>
                  </a:lnTo>
                  <a:lnTo>
                    <a:pt x="163" y="414"/>
                  </a:lnTo>
                  <a:lnTo>
                    <a:pt x="135" y="427"/>
                  </a:lnTo>
                  <a:lnTo>
                    <a:pt x="138" y="410"/>
                  </a:lnTo>
                  <a:lnTo>
                    <a:pt x="144" y="394"/>
                  </a:lnTo>
                  <a:lnTo>
                    <a:pt x="152" y="338"/>
                  </a:lnTo>
                  <a:lnTo>
                    <a:pt x="157" y="281"/>
                  </a:lnTo>
                  <a:lnTo>
                    <a:pt x="159" y="222"/>
                  </a:lnTo>
                  <a:lnTo>
                    <a:pt x="163" y="166"/>
                  </a:lnTo>
                  <a:lnTo>
                    <a:pt x="159" y="146"/>
                  </a:lnTo>
                  <a:lnTo>
                    <a:pt x="157" y="137"/>
                  </a:lnTo>
                  <a:lnTo>
                    <a:pt x="155" y="135"/>
                  </a:lnTo>
                  <a:lnTo>
                    <a:pt x="150" y="133"/>
                  </a:lnTo>
                  <a:lnTo>
                    <a:pt x="150" y="157"/>
                  </a:lnTo>
                  <a:lnTo>
                    <a:pt x="150" y="170"/>
                  </a:lnTo>
                  <a:lnTo>
                    <a:pt x="146" y="183"/>
                  </a:lnTo>
                  <a:lnTo>
                    <a:pt x="129" y="144"/>
                  </a:lnTo>
                  <a:lnTo>
                    <a:pt x="116" y="129"/>
                  </a:lnTo>
                  <a:lnTo>
                    <a:pt x="112" y="122"/>
                  </a:lnTo>
                  <a:lnTo>
                    <a:pt x="102" y="115"/>
                  </a:lnTo>
                  <a:lnTo>
                    <a:pt x="97" y="118"/>
                  </a:lnTo>
                  <a:lnTo>
                    <a:pt x="110" y="142"/>
                  </a:lnTo>
                  <a:lnTo>
                    <a:pt x="121" y="166"/>
                  </a:lnTo>
                  <a:lnTo>
                    <a:pt x="116" y="166"/>
                  </a:lnTo>
                  <a:lnTo>
                    <a:pt x="114" y="166"/>
                  </a:lnTo>
                  <a:lnTo>
                    <a:pt x="55" y="122"/>
                  </a:lnTo>
                  <a:lnTo>
                    <a:pt x="0" y="76"/>
                  </a:lnTo>
                  <a:lnTo>
                    <a:pt x="13" y="63"/>
                  </a:lnTo>
                  <a:lnTo>
                    <a:pt x="21" y="44"/>
                  </a:lnTo>
                  <a:lnTo>
                    <a:pt x="30" y="0"/>
                  </a:lnTo>
                  <a:lnTo>
                    <a:pt x="66" y="24"/>
                  </a:lnTo>
                  <a:lnTo>
                    <a:pt x="104" y="50"/>
                  </a:lnTo>
                  <a:lnTo>
                    <a:pt x="142" y="74"/>
                  </a:lnTo>
                  <a:lnTo>
                    <a:pt x="161" y="83"/>
                  </a:lnTo>
                  <a:lnTo>
                    <a:pt x="182" y="87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0" name="任意多边形 128129"/>
            <p:cNvSpPr/>
            <p:nvPr/>
          </p:nvSpPr>
          <p:spPr>
            <a:xfrm>
              <a:off x="5142" y="3039"/>
              <a:ext cx="35" cy="44"/>
            </a:xfrm>
            <a:custGeom>
              <a:avLst/>
              <a:gdLst/>
              <a:ahLst/>
              <a:cxnLst/>
              <a:rect l="0" t="0" r="0" b="0"/>
              <a:pathLst>
                <a:path w="35" h="44">
                  <a:moveTo>
                    <a:pt x="34" y="14"/>
                  </a:moveTo>
                  <a:lnTo>
                    <a:pt x="24" y="29"/>
                  </a:lnTo>
                  <a:lnTo>
                    <a:pt x="13" y="43"/>
                  </a:lnTo>
                  <a:lnTo>
                    <a:pt x="8" y="36"/>
                  </a:lnTo>
                  <a:lnTo>
                    <a:pt x="6" y="28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2" y="3"/>
                  </a:lnTo>
                  <a:lnTo>
                    <a:pt x="10" y="0"/>
                  </a:lnTo>
                  <a:lnTo>
                    <a:pt x="18" y="3"/>
                  </a:lnTo>
                  <a:lnTo>
                    <a:pt x="26" y="10"/>
                  </a:lnTo>
                  <a:lnTo>
                    <a:pt x="34" y="14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1" name="任意多边形 128130"/>
            <p:cNvSpPr/>
            <p:nvPr/>
          </p:nvSpPr>
          <p:spPr>
            <a:xfrm>
              <a:off x="5209" y="3044"/>
              <a:ext cx="17" cy="19"/>
            </a:xfrm>
            <a:custGeom>
              <a:avLst/>
              <a:gdLst/>
              <a:ahLst/>
              <a:cxnLst/>
              <a:rect l="0" t="0" r="0" b="0"/>
              <a:pathLst>
                <a:path w="17" h="19">
                  <a:moveTo>
                    <a:pt x="14" y="9"/>
                  </a:moveTo>
                  <a:lnTo>
                    <a:pt x="16" y="14"/>
                  </a:lnTo>
                  <a:lnTo>
                    <a:pt x="16" y="17"/>
                  </a:lnTo>
                  <a:lnTo>
                    <a:pt x="14" y="18"/>
                  </a:lnTo>
                  <a:lnTo>
                    <a:pt x="6" y="13"/>
                  </a:lnTo>
                  <a:lnTo>
                    <a:pt x="2" y="9"/>
                  </a:lnTo>
                  <a:lnTo>
                    <a:pt x="0" y="5"/>
                  </a:lnTo>
                  <a:lnTo>
                    <a:pt x="2" y="0"/>
                  </a:lnTo>
                  <a:lnTo>
                    <a:pt x="6" y="1"/>
                  </a:lnTo>
                  <a:lnTo>
                    <a:pt x="14" y="9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2" name="任意多边形 128131"/>
            <p:cNvSpPr/>
            <p:nvPr/>
          </p:nvSpPr>
          <p:spPr>
            <a:xfrm>
              <a:off x="5185" y="3066"/>
              <a:ext cx="34" cy="255"/>
            </a:xfrm>
            <a:custGeom>
              <a:avLst/>
              <a:gdLst/>
              <a:ahLst/>
              <a:cxnLst/>
              <a:rect l="0" t="0" r="0" b="0"/>
              <a:pathLst>
                <a:path w="34" h="255">
                  <a:moveTo>
                    <a:pt x="17" y="4"/>
                  </a:moveTo>
                  <a:lnTo>
                    <a:pt x="16" y="34"/>
                  </a:lnTo>
                  <a:lnTo>
                    <a:pt x="17" y="64"/>
                  </a:lnTo>
                  <a:lnTo>
                    <a:pt x="27" y="124"/>
                  </a:lnTo>
                  <a:lnTo>
                    <a:pt x="31" y="162"/>
                  </a:lnTo>
                  <a:lnTo>
                    <a:pt x="33" y="203"/>
                  </a:lnTo>
                  <a:lnTo>
                    <a:pt x="27" y="228"/>
                  </a:lnTo>
                  <a:lnTo>
                    <a:pt x="19" y="254"/>
                  </a:lnTo>
                  <a:lnTo>
                    <a:pt x="9" y="231"/>
                  </a:lnTo>
                  <a:lnTo>
                    <a:pt x="0" y="209"/>
                  </a:lnTo>
                  <a:lnTo>
                    <a:pt x="13" y="100"/>
                  </a:lnTo>
                  <a:lnTo>
                    <a:pt x="14" y="55"/>
                  </a:lnTo>
                  <a:lnTo>
                    <a:pt x="13" y="32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6" y="6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4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3" name="任意多边形 128132"/>
            <p:cNvSpPr/>
            <p:nvPr/>
          </p:nvSpPr>
          <p:spPr>
            <a:xfrm>
              <a:off x="5126" y="3066"/>
              <a:ext cx="116" cy="309"/>
            </a:xfrm>
            <a:custGeom>
              <a:avLst/>
              <a:gdLst/>
              <a:ahLst/>
              <a:cxnLst/>
              <a:rect l="0" t="0" r="0" b="0"/>
              <a:pathLst>
                <a:path w="116" h="309">
                  <a:moveTo>
                    <a:pt x="10" y="17"/>
                  </a:moveTo>
                  <a:lnTo>
                    <a:pt x="14" y="28"/>
                  </a:lnTo>
                  <a:lnTo>
                    <a:pt x="14" y="41"/>
                  </a:lnTo>
                  <a:lnTo>
                    <a:pt x="18" y="54"/>
                  </a:lnTo>
                  <a:lnTo>
                    <a:pt x="26" y="60"/>
                  </a:lnTo>
                  <a:lnTo>
                    <a:pt x="50" y="26"/>
                  </a:lnTo>
                  <a:lnTo>
                    <a:pt x="56" y="43"/>
                  </a:lnTo>
                  <a:lnTo>
                    <a:pt x="56" y="65"/>
                  </a:lnTo>
                  <a:lnTo>
                    <a:pt x="54" y="108"/>
                  </a:lnTo>
                  <a:lnTo>
                    <a:pt x="42" y="159"/>
                  </a:lnTo>
                  <a:lnTo>
                    <a:pt x="38" y="187"/>
                  </a:lnTo>
                  <a:lnTo>
                    <a:pt x="38" y="215"/>
                  </a:lnTo>
                  <a:lnTo>
                    <a:pt x="54" y="250"/>
                  </a:lnTo>
                  <a:lnTo>
                    <a:pt x="75" y="286"/>
                  </a:lnTo>
                  <a:lnTo>
                    <a:pt x="83" y="282"/>
                  </a:lnTo>
                  <a:lnTo>
                    <a:pt x="87" y="274"/>
                  </a:lnTo>
                  <a:lnTo>
                    <a:pt x="95" y="256"/>
                  </a:lnTo>
                  <a:lnTo>
                    <a:pt x="109" y="202"/>
                  </a:lnTo>
                  <a:lnTo>
                    <a:pt x="105" y="157"/>
                  </a:lnTo>
                  <a:lnTo>
                    <a:pt x="97" y="116"/>
                  </a:lnTo>
                  <a:lnTo>
                    <a:pt x="91" y="73"/>
                  </a:lnTo>
                  <a:lnTo>
                    <a:pt x="85" y="30"/>
                  </a:lnTo>
                  <a:lnTo>
                    <a:pt x="87" y="22"/>
                  </a:lnTo>
                  <a:lnTo>
                    <a:pt x="89" y="17"/>
                  </a:lnTo>
                  <a:lnTo>
                    <a:pt x="95" y="19"/>
                  </a:lnTo>
                  <a:lnTo>
                    <a:pt x="105" y="37"/>
                  </a:lnTo>
                  <a:lnTo>
                    <a:pt x="111" y="56"/>
                  </a:lnTo>
                  <a:lnTo>
                    <a:pt x="115" y="101"/>
                  </a:lnTo>
                  <a:lnTo>
                    <a:pt x="115" y="140"/>
                  </a:lnTo>
                  <a:lnTo>
                    <a:pt x="115" y="185"/>
                  </a:lnTo>
                  <a:lnTo>
                    <a:pt x="115" y="233"/>
                  </a:lnTo>
                  <a:lnTo>
                    <a:pt x="113" y="271"/>
                  </a:lnTo>
                  <a:lnTo>
                    <a:pt x="99" y="293"/>
                  </a:lnTo>
                  <a:lnTo>
                    <a:pt x="20" y="308"/>
                  </a:lnTo>
                  <a:lnTo>
                    <a:pt x="10" y="280"/>
                  </a:lnTo>
                  <a:lnTo>
                    <a:pt x="2" y="250"/>
                  </a:lnTo>
                  <a:lnTo>
                    <a:pt x="4" y="187"/>
                  </a:lnTo>
                  <a:lnTo>
                    <a:pt x="10" y="125"/>
                  </a:lnTo>
                  <a:lnTo>
                    <a:pt x="10" y="60"/>
                  </a:lnTo>
                  <a:lnTo>
                    <a:pt x="6" y="30"/>
                  </a:lnTo>
                  <a:lnTo>
                    <a:pt x="0" y="0"/>
                  </a:lnTo>
                  <a:lnTo>
                    <a:pt x="6" y="9"/>
                  </a:lnTo>
                  <a:lnTo>
                    <a:pt x="10" y="17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4" name="任意多边形 128133"/>
            <p:cNvSpPr/>
            <p:nvPr/>
          </p:nvSpPr>
          <p:spPr>
            <a:xfrm>
              <a:off x="5254" y="3068"/>
              <a:ext cx="256" cy="256"/>
            </a:xfrm>
            <a:custGeom>
              <a:avLst/>
              <a:gdLst/>
              <a:ahLst/>
              <a:cxnLst/>
              <a:rect l="0" t="0" r="0" b="0"/>
              <a:pathLst>
                <a:path w="256" h="256">
                  <a:moveTo>
                    <a:pt x="62" y="36"/>
                  </a:moveTo>
                  <a:lnTo>
                    <a:pt x="99" y="54"/>
                  </a:lnTo>
                  <a:lnTo>
                    <a:pt x="135" y="75"/>
                  </a:lnTo>
                  <a:lnTo>
                    <a:pt x="171" y="96"/>
                  </a:lnTo>
                  <a:lnTo>
                    <a:pt x="210" y="109"/>
                  </a:lnTo>
                  <a:lnTo>
                    <a:pt x="236" y="129"/>
                  </a:lnTo>
                  <a:lnTo>
                    <a:pt x="246" y="137"/>
                  </a:lnTo>
                  <a:lnTo>
                    <a:pt x="255" y="152"/>
                  </a:lnTo>
                  <a:lnTo>
                    <a:pt x="249" y="167"/>
                  </a:lnTo>
                  <a:lnTo>
                    <a:pt x="236" y="178"/>
                  </a:lnTo>
                  <a:lnTo>
                    <a:pt x="206" y="197"/>
                  </a:lnTo>
                  <a:lnTo>
                    <a:pt x="193" y="178"/>
                  </a:lnTo>
                  <a:lnTo>
                    <a:pt x="171" y="163"/>
                  </a:lnTo>
                  <a:lnTo>
                    <a:pt x="148" y="152"/>
                  </a:lnTo>
                  <a:lnTo>
                    <a:pt x="135" y="148"/>
                  </a:lnTo>
                  <a:lnTo>
                    <a:pt x="124" y="150"/>
                  </a:lnTo>
                  <a:lnTo>
                    <a:pt x="131" y="141"/>
                  </a:lnTo>
                  <a:lnTo>
                    <a:pt x="139" y="135"/>
                  </a:lnTo>
                  <a:lnTo>
                    <a:pt x="159" y="126"/>
                  </a:lnTo>
                  <a:lnTo>
                    <a:pt x="137" y="129"/>
                  </a:lnTo>
                  <a:lnTo>
                    <a:pt x="118" y="135"/>
                  </a:lnTo>
                  <a:lnTo>
                    <a:pt x="86" y="154"/>
                  </a:lnTo>
                  <a:lnTo>
                    <a:pt x="71" y="152"/>
                  </a:lnTo>
                  <a:lnTo>
                    <a:pt x="64" y="148"/>
                  </a:lnTo>
                  <a:lnTo>
                    <a:pt x="60" y="141"/>
                  </a:lnTo>
                  <a:lnTo>
                    <a:pt x="54" y="105"/>
                  </a:lnTo>
                  <a:lnTo>
                    <a:pt x="49" y="86"/>
                  </a:lnTo>
                  <a:lnTo>
                    <a:pt x="47" y="79"/>
                  </a:lnTo>
                  <a:lnTo>
                    <a:pt x="39" y="71"/>
                  </a:lnTo>
                  <a:lnTo>
                    <a:pt x="36" y="71"/>
                  </a:lnTo>
                  <a:lnTo>
                    <a:pt x="34" y="75"/>
                  </a:lnTo>
                  <a:lnTo>
                    <a:pt x="41" y="150"/>
                  </a:lnTo>
                  <a:lnTo>
                    <a:pt x="41" y="227"/>
                  </a:lnTo>
                  <a:lnTo>
                    <a:pt x="13" y="255"/>
                  </a:lnTo>
                  <a:lnTo>
                    <a:pt x="19" y="159"/>
                  </a:lnTo>
                  <a:lnTo>
                    <a:pt x="17" y="77"/>
                  </a:lnTo>
                  <a:lnTo>
                    <a:pt x="9" y="36"/>
                  </a:lnTo>
                  <a:lnTo>
                    <a:pt x="0" y="0"/>
                  </a:lnTo>
                  <a:lnTo>
                    <a:pt x="17" y="4"/>
                  </a:lnTo>
                  <a:lnTo>
                    <a:pt x="32" y="13"/>
                  </a:lnTo>
                  <a:lnTo>
                    <a:pt x="62" y="36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5" name="任意多边形 128134"/>
            <p:cNvSpPr/>
            <p:nvPr/>
          </p:nvSpPr>
          <p:spPr>
            <a:xfrm>
              <a:off x="5313" y="3235"/>
              <a:ext cx="136" cy="107"/>
            </a:xfrm>
            <a:custGeom>
              <a:avLst/>
              <a:gdLst/>
              <a:ahLst/>
              <a:cxnLst/>
              <a:rect l="0" t="0" r="0" b="0"/>
              <a:pathLst>
                <a:path w="136" h="107">
                  <a:moveTo>
                    <a:pt x="135" y="42"/>
                  </a:moveTo>
                  <a:lnTo>
                    <a:pt x="135" y="52"/>
                  </a:lnTo>
                  <a:lnTo>
                    <a:pt x="133" y="64"/>
                  </a:lnTo>
                  <a:lnTo>
                    <a:pt x="121" y="82"/>
                  </a:lnTo>
                  <a:lnTo>
                    <a:pt x="104" y="98"/>
                  </a:lnTo>
                  <a:lnTo>
                    <a:pt x="92" y="106"/>
                  </a:lnTo>
                  <a:lnTo>
                    <a:pt x="78" y="106"/>
                  </a:lnTo>
                  <a:lnTo>
                    <a:pt x="74" y="104"/>
                  </a:lnTo>
                  <a:lnTo>
                    <a:pt x="70" y="100"/>
                  </a:lnTo>
                  <a:lnTo>
                    <a:pt x="76" y="94"/>
                  </a:lnTo>
                  <a:lnTo>
                    <a:pt x="76" y="86"/>
                  </a:lnTo>
                  <a:lnTo>
                    <a:pt x="65" y="68"/>
                  </a:lnTo>
                  <a:lnTo>
                    <a:pt x="55" y="58"/>
                  </a:lnTo>
                  <a:lnTo>
                    <a:pt x="43" y="50"/>
                  </a:lnTo>
                  <a:lnTo>
                    <a:pt x="31" y="46"/>
                  </a:lnTo>
                  <a:lnTo>
                    <a:pt x="16" y="46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2" y="42"/>
                  </a:lnTo>
                  <a:lnTo>
                    <a:pt x="12" y="26"/>
                  </a:lnTo>
                  <a:lnTo>
                    <a:pt x="39" y="4"/>
                  </a:lnTo>
                  <a:lnTo>
                    <a:pt x="53" y="0"/>
                  </a:lnTo>
                  <a:lnTo>
                    <a:pt x="68" y="0"/>
                  </a:lnTo>
                  <a:lnTo>
                    <a:pt x="94" y="6"/>
                  </a:lnTo>
                  <a:lnTo>
                    <a:pt x="106" y="10"/>
                  </a:lnTo>
                  <a:lnTo>
                    <a:pt x="119" y="18"/>
                  </a:lnTo>
                  <a:lnTo>
                    <a:pt x="129" y="30"/>
                  </a:lnTo>
                  <a:lnTo>
                    <a:pt x="135" y="42"/>
                  </a:lnTo>
                </a:path>
              </a:pathLst>
            </a:custGeom>
            <a:solidFill>
              <a:srgbClr val="CCF2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6" name="任意多边形 128135"/>
            <p:cNvSpPr/>
            <p:nvPr/>
          </p:nvSpPr>
          <p:spPr>
            <a:xfrm>
              <a:off x="5203" y="3296"/>
              <a:ext cx="163" cy="266"/>
            </a:xfrm>
            <a:custGeom>
              <a:avLst/>
              <a:gdLst/>
              <a:ahLst/>
              <a:cxnLst/>
              <a:rect l="0" t="0" r="0" b="0"/>
              <a:pathLst>
                <a:path w="163" h="266">
                  <a:moveTo>
                    <a:pt x="158" y="21"/>
                  </a:moveTo>
                  <a:lnTo>
                    <a:pt x="162" y="38"/>
                  </a:lnTo>
                  <a:lnTo>
                    <a:pt x="160" y="53"/>
                  </a:lnTo>
                  <a:lnTo>
                    <a:pt x="127" y="79"/>
                  </a:lnTo>
                  <a:lnTo>
                    <a:pt x="108" y="92"/>
                  </a:lnTo>
                  <a:lnTo>
                    <a:pt x="102" y="98"/>
                  </a:lnTo>
                  <a:lnTo>
                    <a:pt x="93" y="107"/>
                  </a:lnTo>
                  <a:lnTo>
                    <a:pt x="100" y="118"/>
                  </a:lnTo>
                  <a:lnTo>
                    <a:pt x="102" y="130"/>
                  </a:lnTo>
                  <a:lnTo>
                    <a:pt x="102" y="154"/>
                  </a:lnTo>
                  <a:lnTo>
                    <a:pt x="98" y="177"/>
                  </a:lnTo>
                  <a:lnTo>
                    <a:pt x="89" y="199"/>
                  </a:lnTo>
                  <a:lnTo>
                    <a:pt x="87" y="212"/>
                  </a:lnTo>
                  <a:lnTo>
                    <a:pt x="89" y="222"/>
                  </a:lnTo>
                  <a:lnTo>
                    <a:pt x="98" y="229"/>
                  </a:lnTo>
                  <a:lnTo>
                    <a:pt x="106" y="231"/>
                  </a:lnTo>
                  <a:lnTo>
                    <a:pt x="120" y="222"/>
                  </a:lnTo>
                  <a:lnTo>
                    <a:pt x="127" y="218"/>
                  </a:lnTo>
                  <a:lnTo>
                    <a:pt x="131" y="209"/>
                  </a:lnTo>
                  <a:lnTo>
                    <a:pt x="125" y="207"/>
                  </a:lnTo>
                  <a:lnTo>
                    <a:pt x="118" y="209"/>
                  </a:lnTo>
                  <a:lnTo>
                    <a:pt x="114" y="214"/>
                  </a:lnTo>
                  <a:lnTo>
                    <a:pt x="108" y="212"/>
                  </a:lnTo>
                  <a:lnTo>
                    <a:pt x="106" y="203"/>
                  </a:lnTo>
                  <a:lnTo>
                    <a:pt x="112" y="197"/>
                  </a:lnTo>
                  <a:lnTo>
                    <a:pt x="127" y="186"/>
                  </a:lnTo>
                  <a:lnTo>
                    <a:pt x="135" y="182"/>
                  </a:lnTo>
                  <a:lnTo>
                    <a:pt x="141" y="180"/>
                  </a:lnTo>
                  <a:lnTo>
                    <a:pt x="145" y="182"/>
                  </a:lnTo>
                  <a:lnTo>
                    <a:pt x="156" y="203"/>
                  </a:lnTo>
                  <a:lnTo>
                    <a:pt x="156" y="214"/>
                  </a:lnTo>
                  <a:lnTo>
                    <a:pt x="152" y="224"/>
                  </a:lnTo>
                  <a:lnTo>
                    <a:pt x="131" y="244"/>
                  </a:lnTo>
                  <a:lnTo>
                    <a:pt x="116" y="250"/>
                  </a:lnTo>
                  <a:lnTo>
                    <a:pt x="104" y="254"/>
                  </a:lnTo>
                  <a:lnTo>
                    <a:pt x="85" y="263"/>
                  </a:lnTo>
                  <a:lnTo>
                    <a:pt x="77" y="265"/>
                  </a:lnTo>
                  <a:lnTo>
                    <a:pt x="73" y="265"/>
                  </a:lnTo>
                  <a:lnTo>
                    <a:pt x="66" y="263"/>
                  </a:lnTo>
                  <a:lnTo>
                    <a:pt x="56" y="254"/>
                  </a:lnTo>
                  <a:lnTo>
                    <a:pt x="48" y="244"/>
                  </a:lnTo>
                  <a:lnTo>
                    <a:pt x="39" y="235"/>
                  </a:lnTo>
                  <a:lnTo>
                    <a:pt x="27" y="227"/>
                  </a:lnTo>
                  <a:lnTo>
                    <a:pt x="10" y="209"/>
                  </a:lnTo>
                  <a:lnTo>
                    <a:pt x="4" y="199"/>
                  </a:lnTo>
                  <a:lnTo>
                    <a:pt x="0" y="188"/>
                  </a:lnTo>
                  <a:lnTo>
                    <a:pt x="6" y="160"/>
                  </a:lnTo>
                  <a:lnTo>
                    <a:pt x="15" y="135"/>
                  </a:lnTo>
                  <a:lnTo>
                    <a:pt x="27" y="109"/>
                  </a:lnTo>
                  <a:lnTo>
                    <a:pt x="42" y="83"/>
                  </a:lnTo>
                  <a:lnTo>
                    <a:pt x="58" y="60"/>
                  </a:lnTo>
                  <a:lnTo>
                    <a:pt x="77" y="38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39" y="4"/>
                  </a:lnTo>
                  <a:lnTo>
                    <a:pt x="152" y="13"/>
                  </a:lnTo>
                  <a:lnTo>
                    <a:pt x="158" y="21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7" name="任意多边形 128136"/>
            <p:cNvSpPr/>
            <p:nvPr/>
          </p:nvSpPr>
          <p:spPr>
            <a:xfrm>
              <a:off x="5308" y="3228"/>
              <a:ext cx="17" cy="30"/>
            </a:xfrm>
            <a:custGeom>
              <a:avLst/>
              <a:gdLst/>
              <a:ahLst/>
              <a:cxnLst/>
              <a:rect l="0" t="0" r="0" b="0"/>
              <a:pathLst>
                <a:path w="17" h="30">
                  <a:moveTo>
                    <a:pt x="0" y="0"/>
                  </a:moveTo>
                  <a:lnTo>
                    <a:pt x="0" y="29"/>
                  </a:lnTo>
                  <a:lnTo>
                    <a:pt x="6" y="18"/>
                  </a:lnTo>
                  <a:lnTo>
                    <a:pt x="16" y="9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8" name="任意多边形 128137"/>
            <p:cNvSpPr/>
            <p:nvPr/>
          </p:nvSpPr>
          <p:spPr>
            <a:xfrm>
              <a:off x="5308" y="3228"/>
              <a:ext cx="26" cy="44"/>
            </a:xfrm>
            <a:custGeom>
              <a:avLst/>
              <a:gdLst/>
              <a:ahLst/>
              <a:cxnLst/>
              <a:rect l="0" t="0" r="0" b="0"/>
              <a:pathLst>
                <a:path w="26" h="44">
                  <a:moveTo>
                    <a:pt x="0" y="0"/>
                  </a:moveTo>
                  <a:lnTo>
                    <a:pt x="0" y="43"/>
                  </a:lnTo>
                  <a:lnTo>
                    <a:pt x="11" y="27"/>
                  </a:lnTo>
                  <a:lnTo>
                    <a:pt x="25" y="14"/>
                  </a:lnTo>
                  <a:lnTo>
                    <a:pt x="11" y="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9" name="任意多边形 128138"/>
            <p:cNvSpPr/>
            <p:nvPr/>
          </p:nvSpPr>
          <p:spPr>
            <a:xfrm>
              <a:off x="5097" y="3359"/>
              <a:ext cx="19" cy="30"/>
            </a:xfrm>
            <a:custGeom>
              <a:avLst/>
              <a:gdLst/>
              <a:ahLst/>
              <a:cxnLst/>
              <a:rect l="0" t="0" r="0" b="0"/>
              <a:pathLst>
                <a:path w="19" h="30">
                  <a:moveTo>
                    <a:pt x="18" y="23"/>
                  </a:moveTo>
                  <a:lnTo>
                    <a:pt x="0" y="29"/>
                  </a:lnTo>
                  <a:lnTo>
                    <a:pt x="10" y="0"/>
                  </a:lnTo>
                  <a:lnTo>
                    <a:pt x="18" y="23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0" name="任意多边形 128139"/>
            <p:cNvSpPr/>
            <p:nvPr/>
          </p:nvSpPr>
          <p:spPr>
            <a:xfrm>
              <a:off x="4827" y="3388"/>
              <a:ext cx="401" cy="617"/>
            </a:xfrm>
            <a:custGeom>
              <a:avLst/>
              <a:gdLst/>
              <a:ahLst/>
              <a:cxnLst/>
              <a:rect l="0" t="0" r="0" b="0"/>
              <a:pathLst>
                <a:path w="401" h="617">
                  <a:moveTo>
                    <a:pt x="387" y="0"/>
                  </a:moveTo>
                  <a:lnTo>
                    <a:pt x="365" y="46"/>
                  </a:lnTo>
                  <a:lnTo>
                    <a:pt x="350" y="92"/>
                  </a:lnTo>
                  <a:lnTo>
                    <a:pt x="348" y="106"/>
                  </a:lnTo>
                  <a:lnTo>
                    <a:pt x="350" y="117"/>
                  </a:lnTo>
                  <a:lnTo>
                    <a:pt x="357" y="125"/>
                  </a:lnTo>
                  <a:lnTo>
                    <a:pt x="365" y="134"/>
                  </a:lnTo>
                  <a:lnTo>
                    <a:pt x="400" y="167"/>
                  </a:lnTo>
                  <a:lnTo>
                    <a:pt x="365" y="218"/>
                  </a:lnTo>
                  <a:lnTo>
                    <a:pt x="328" y="271"/>
                  </a:lnTo>
                  <a:lnTo>
                    <a:pt x="291" y="321"/>
                  </a:lnTo>
                  <a:lnTo>
                    <a:pt x="254" y="372"/>
                  </a:lnTo>
                  <a:lnTo>
                    <a:pt x="237" y="396"/>
                  </a:lnTo>
                  <a:lnTo>
                    <a:pt x="222" y="422"/>
                  </a:lnTo>
                  <a:lnTo>
                    <a:pt x="230" y="418"/>
                  </a:lnTo>
                  <a:lnTo>
                    <a:pt x="239" y="411"/>
                  </a:lnTo>
                  <a:lnTo>
                    <a:pt x="233" y="429"/>
                  </a:lnTo>
                  <a:lnTo>
                    <a:pt x="222" y="444"/>
                  </a:lnTo>
                  <a:lnTo>
                    <a:pt x="209" y="460"/>
                  </a:lnTo>
                  <a:lnTo>
                    <a:pt x="196" y="475"/>
                  </a:lnTo>
                  <a:lnTo>
                    <a:pt x="161" y="541"/>
                  </a:lnTo>
                  <a:lnTo>
                    <a:pt x="122" y="605"/>
                  </a:lnTo>
                  <a:lnTo>
                    <a:pt x="100" y="612"/>
                  </a:lnTo>
                  <a:lnTo>
                    <a:pt x="74" y="616"/>
                  </a:lnTo>
                  <a:lnTo>
                    <a:pt x="80" y="596"/>
                  </a:lnTo>
                  <a:lnTo>
                    <a:pt x="91" y="579"/>
                  </a:lnTo>
                  <a:lnTo>
                    <a:pt x="122" y="513"/>
                  </a:lnTo>
                  <a:lnTo>
                    <a:pt x="137" y="480"/>
                  </a:lnTo>
                  <a:lnTo>
                    <a:pt x="143" y="469"/>
                  </a:lnTo>
                  <a:lnTo>
                    <a:pt x="157" y="449"/>
                  </a:lnTo>
                  <a:lnTo>
                    <a:pt x="274" y="238"/>
                  </a:lnTo>
                  <a:lnTo>
                    <a:pt x="309" y="202"/>
                  </a:lnTo>
                  <a:lnTo>
                    <a:pt x="324" y="183"/>
                  </a:lnTo>
                  <a:lnTo>
                    <a:pt x="330" y="176"/>
                  </a:lnTo>
                  <a:lnTo>
                    <a:pt x="335" y="163"/>
                  </a:lnTo>
                  <a:lnTo>
                    <a:pt x="330" y="163"/>
                  </a:lnTo>
                  <a:lnTo>
                    <a:pt x="328" y="167"/>
                  </a:lnTo>
                  <a:lnTo>
                    <a:pt x="320" y="176"/>
                  </a:lnTo>
                  <a:lnTo>
                    <a:pt x="296" y="196"/>
                  </a:lnTo>
                  <a:lnTo>
                    <a:pt x="302" y="174"/>
                  </a:lnTo>
                  <a:lnTo>
                    <a:pt x="304" y="161"/>
                  </a:lnTo>
                  <a:lnTo>
                    <a:pt x="307" y="147"/>
                  </a:lnTo>
                  <a:lnTo>
                    <a:pt x="304" y="147"/>
                  </a:lnTo>
                  <a:lnTo>
                    <a:pt x="254" y="235"/>
                  </a:lnTo>
                  <a:lnTo>
                    <a:pt x="202" y="321"/>
                  </a:lnTo>
                  <a:lnTo>
                    <a:pt x="146" y="427"/>
                  </a:lnTo>
                  <a:lnTo>
                    <a:pt x="117" y="480"/>
                  </a:lnTo>
                  <a:lnTo>
                    <a:pt x="91" y="535"/>
                  </a:lnTo>
                  <a:lnTo>
                    <a:pt x="80" y="559"/>
                  </a:lnTo>
                  <a:lnTo>
                    <a:pt x="70" y="583"/>
                  </a:lnTo>
                  <a:lnTo>
                    <a:pt x="63" y="594"/>
                  </a:lnTo>
                  <a:lnTo>
                    <a:pt x="54" y="603"/>
                  </a:lnTo>
                  <a:lnTo>
                    <a:pt x="41" y="607"/>
                  </a:lnTo>
                  <a:lnTo>
                    <a:pt x="26" y="605"/>
                  </a:lnTo>
                  <a:lnTo>
                    <a:pt x="11" y="607"/>
                  </a:lnTo>
                  <a:lnTo>
                    <a:pt x="0" y="603"/>
                  </a:lnTo>
                  <a:lnTo>
                    <a:pt x="0" y="594"/>
                  </a:lnTo>
                  <a:lnTo>
                    <a:pt x="4" y="585"/>
                  </a:lnTo>
                  <a:lnTo>
                    <a:pt x="13" y="568"/>
                  </a:lnTo>
                  <a:lnTo>
                    <a:pt x="35" y="510"/>
                  </a:lnTo>
                  <a:lnTo>
                    <a:pt x="57" y="458"/>
                  </a:lnTo>
                  <a:lnTo>
                    <a:pt x="80" y="403"/>
                  </a:lnTo>
                  <a:lnTo>
                    <a:pt x="102" y="348"/>
                  </a:lnTo>
                  <a:lnTo>
                    <a:pt x="126" y="275"/>
                  </a:lnTo>
                  <a:lnTo>
                    <a:pt x="141" y="240"/>
                  </a:lnTo>
                  <a:lnTo>
                    <a:pt x="157" y="205"/>
                  </a:lnTo>
                  <a:lnTo>
                    <a:pt x="178" y="174"/>
                  </a:lnTo>
                  <a:lnTo>
                    <a:pt x="200" y="143"/>
                  </a:lnTo>
                  <a:lnTo>
                    <a:pt x="196" y="143"/>
                  </a:lnTo>
                  <a:lnTo>
                    <a:pt x="152" y="183"/>
                  </a:lnTo>
                  <a:lnTo>
                    <a:pt x="163" y="156"/>
                  </a:lnTo>
                  <a:lnTo>
                    <a:pt x="178" y="130"/>
                  </a:lnTo>
                  <a:lnTo>
                    <a:pt x="196" y="106"/>
                  </a:lnTo>
                  <a:lnTo>
                    <a:pt x="222" y="86"/>
                  </a:lnTo>
                  <a:lnTo>
                    <a:pt x="217" y="81"/>
                  </a:lnTo>
                  <a:lnTo>
                    <a:pt x="213" y="81"/>
                  </a:lnTo>
                  <a:lnTo>
                    <a:pt x="183" y="106"/>
                  </a:lnTo>
                  <a:lnTo>
                    <a:pt x="154" y="132"/>
                  </a:lnTo>
                  <a:lnTo>
                    <a:pt x="161" y="108"/>
                  </a:lnTo>
                  <a:lnTo>
                    <a:pt x="170" y="88"/>
                  </a:lnTo>
                  <a:lnTo>
                    <a:pt x="185" y="73"/>
                  </a:lnTo>
                  <a:lnTo>
                    <a:pt x="202" y="57"/>
                  </a:lnTo>
                  <a:lnTo>
                    <a:pt x="241" y="37"/>
                  </a:lnTo>
                  <a:lnTo>
                    <a:pt x="280" y="24"/>
                  </a:lnTo>
                  <a:lnTo>
                    <a:pt x="335" y="11"/>
                  </a:lnTo>
                  <a:lnTo>
                    <a:pt x="387" y="0"/>
                  </a:lnTo>
                </a:path>
              </a:pathLst>
            </a:custGeom>
            <a:solidFill>
              <a:srgbClr val="99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1" name="任意多边形 128140"/>
            <p:cNvSpPr/>
            <p:nvPr/>
          </p:nvSpPr>
          <p:spPr>
            <a:xfrm>
              <a:off x="5322" y="3458"/>
              <a:ext cx="17" cy="17"/>
            </a:xfrm>
            <a:custGeom>
              <a:avLst/>
              <a:gdLst/>
              <a:ahLst/>
              <a:cxnLst/>
              <a:rect l="0" t="0" r="0" b="0"/>
              <a:pathLst>
                <a:path w="17" h="17">
                  <a:moveTo>
                    <a:pt x="16" y="7"/>
                  </a:moveTo>
                  <a:lnTo>
                    <a:pt x="7" y="10"/>
                  </a:lnTo>
                  <a:lnTo>
                    <a:pt x="0" y="16"/>
                  </a:lnTo>
                  <a:lnTo>
                    <a:pt x="2" y="8"/>
                  </a:lnTo>
                  <a:lnTo>
                    <a:pt x="2" y="0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6" y="7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2" name="任意多边形 128141"/>
            <p:cNvSpPr/>
            <p:nvPr/>
          </p:nvSpPr>
          <p:spPr>
            <a:xfrm>
              <a:off x="4809" y="4027"/>
              <a:ext cx="43" cy="44"/>
            </a:xfrm>
            <a:custGeom>
              <a:avLst/>
              <a:gdLst/>
              <a:ahLst/>
              <a:cxnLst/>
              <a:rect l="0" t="0" r="0" b="0"/>
              <a:pathLst>
                <a:path w="43" h="44">
                  <a:moveTo>
                    <a:pt x="42" y="3"/>
                  </a:moveTo>
                  <a:lnTo>
                    <a:pt x="27" y="22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3" y="9"/>
                  </a:lnTo>
                  <a:lnTo>
                    <a:pt x="13" y="3"/>
                  </a:lnTo>
                  <a:lnTo>
                    <a:pt x="27" y="3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3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3" name="任意多边形 128142"/>
            <p:cNvSpPr/>
            <p:nvPr/>
          </p:nvSpPr>
          <p:spPr>
            <a:xfrm>
              <a:off x="4851" y="4036"/>
              <a:ext cx="51" cy="37"/>
            </a:xfrm>
            <a:custGeom>
              <a:avLst/>
              <a:gdLst/>
              <a:ahLst/>
              <a:cxnLst/>
              <a:rect l="0" t="0" r="0" b="0"/>
              <a:pathLst>
                <a:path w="51" h="37">
                  <a:moveTo>
                    <a:pt x="45" y="16"/>
                  </a:moveTo>
                  <a:lnTo>
                    <a:pt x="23" y="25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4" y="26"/>
                  </a:lnTo>
                  <a:lnTo>
                    <a:pt x="13" y="13"/>
                  </a:lnTo>
                  <a:lnTo>
                    <a:pt x="23" y="2"/>
                  </a:lnTo>
                  <a:lnTo>
                    <a:pt x="38" y="2"/>
                  </a:lnTo>
                  <a:lnTo>
                    <a:pt x="50" y="0"/>
                  </a:lnTo>
                  <a:lnTo>
                    <a:pt x="45" y="16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4" name="任意多边形 128143"/>
            <p:cNvSpPr/>
            <p:nvPr/>
          </p:nvSpPr>
          <p:spPr>
            <a:xfrm>
              <a:off x="4523" y="4063"/>
              <a:ext cx="291" cy="143"/>
            </a:xfrm>
            <a:custGeom>
              <a:avLst/>
              <a:gdLst/>
              <a:ahLst/>
              <a:cxnLst/>
              <a:rect l="0" t="0" r="0" b="0"/>
              <a:pathLst>
                <a:path w="291" h="143">
                  <a:moveTo>
                    <a:pt x="277" y="19"/>
                  </a:moveTo>
                  <a:lnTo>
                    <a:pt x="277" y="25"/>
                  </a:lnTo>
                  <a:lnTo>
                    <a:pt x="281" y="29"/>
                  </a:lnTo>
                  <a:lnTo>
                    <a:pt x="288" y="33"/>
                  </a:lnTo>
                  <a:lnTo>
                    <a:pt x="290" y="39"/>
                  </a:lnTo>
                  <a:lnTo>
                    <a:pt x="281" y="66"/>
                  </a:lnTo>
                  <a:lnTo>
                    <a:pt x="281" y="78"/>
                  </a:lnTo>
                  <a:lnTo>
                    <a:pt x="281" y="93"/>
                  </a:lnTo>
                  <a:lnTo>
                    <a:pt x="275" y="101"/>
                  </a:lnTo>
                  <a:lnTo>
                    <a:pt x="266" y="103"/>
                  </a:lnTo>
                  <a:lnTo>
                    <a:pt x="193" y="117"/>
                  </a:lnTo>
                  <a:lnTo>
                    <a:pt x="122" y="138"/>
                  </a:lnTo>
                  <a:lnTo>
                    <a:pt x="92" y="140"/>
                  </a:lnTo>
                  <a:lnTo>
                    <a:pt x="60" y="142"/>
                  </a:lnTo>
                  <a:lnTo>
                    <a:pt x="30" y="138"/>
                  </a:lnTo>
                  <a:lnTo>
                    <a:pt x="2" y="130"/>
                  </a:lnTo>
                  <a:lnTo>
                    <a:pt x="0" y="113"/>
                  </a:lnTo>
                  <a:lnTo>
                    <a:pt x="2" y="99"/>
                  </a:lnTo>
                  <a:lnTo>
                    <a:pt x="15" y="70"/>
                  </a:lnTo>
                  <a:lnTo>
                    <a:pt x="28" y="58"/>
                  </a:lnTo>
                  <a:lnTo>
                    <a:pt x="39" y="49"/>
                  </a:lnTo>
                  <a:lnTo>
                    <a:pt x="69" y="37"/>
                  </a:lnTo>
                  <a:lnTo>
                    <a:pt x="101" y="35"/>
                  </a:lnTo>
                  <a:lnTo>
                    <a:pt x="133" y="37"/>
                  </a:lnTo>
                  <a:lnTo>
                    <a:pt x="163" y="45"/>
                  </a:lnTo>
                  <a:lnTo>
                    <a:pt x="178" y="47"/>
                  </a:lnTo>
                  <a:lnTo>
                    <a:pt x="183" y="47"/>
                  </a:lnTo>
                  <a:lnTo>
                    <a:pt x="191" y="43"/>
                  </a:lnTo>
                  <a:lnTo>
                    <a:pt x="204" y="41"/>
                  </a:lnTo>
                  <a:lnTo>
                    <a:pt x="213" y="37"/>
                  </a:lnTo>
                  <a:lnTo>
                    <a:pt x="226" y="21"/>
                  </a:lnTo>
                  <a:lnTo>
                    <a:pt x="236" y="4"/>
                  </a:lnTo>
                  <a:lnTo>
                    <a:pt x="245" y="0"/>
                  </a:lnTo>
                  <a:lnTo>
                    <a:pt x="258" y="2"/>
                  </a:lnTo>
                  <a:lnTo>
                    <a:pt x="269" y="8"/>
                  </a:lnTo>
                  <a:lnTo>
                    <a:pt x="277" y="19"/>
                  </a:lnTo>
                </a:path>
              </a:pathLst>
            </a:custGeom>
            <a:solidFill>
              <a:srgbClr val="E69966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5" name="任意多边形 128144"/>
            <p:cNvSpPr/>
            <p:nvPr/>
          </p:nvSpPr>
          <p:spPr>
            <a:xfrm>
              <a:off x="4836" y="4079"/>
              <a:ext cx="302" cy="138"/>
            </a:xfrm>
            <a:custGeom>
              <a:avLst/>
              <a:gdLst/>
              <a:ahLst/>
              <a:cxnLst/>
              <a:rect l="0" t="0" r="0" b="0"/>
              <a:pathLst>
                <a:path w="302" h="138">
                  <a:moveTo>
                    <a:pt x="99" y="16"/>
                  </a:moveTo>
                  <a:lnTo>
                    <a:pt x="123" y="27"/>
                  </a:lnTo>
                  <a:lnTo>
                    <a:pt x="144" y="37"/>
                  </a:lnTo>
                  <a:lnTo>
                    <a:pt x="185" y="33"/>
                  </a:lnTo>
                  <a:lnTo>
                    <a:pt x="226" y="31"/>
                  </a:lnTo>
                  <a:lnTo>
                    <a:pt x="245" y="33"/>
                  </a:lnTo>
                  <a:lnTo>
                    <a:pt x="264" y="39"/>
                  </a:lnTo>
                  <a:lnTo>
                    <a:pt x="282" y="49"/>
                  </a:lnTo>
                  <a:lnTo>
                    <a:pt x="295" y="63"/>
                  </a:lnTo>
                  <a:lnTo>
                    <a:pt x="301" y="86"/>
                  </a:lnTo>
                  <a:lnTo>
                    <a:pt x="301" y="98"/>
                  </a:lnTo>
                  <a:lnTo>
                    <a:pt x="301" y="104"/>
                  </a:lnTo>
                  <a:lnTo>
                    <a:pt x="297" y="110"/>
                  </a:lnTo>
                  <a:lnTo>
                    <a:pt x="280" y="121"/>
                  </a:lnTo>
                  <a:lnTo>
                    <a:pt x="258" y="129"/>
                  </a:lnTo>
                  <a:lnTo>
                    <a:pt x="237" y="135"/>
                  </a:lnTo>
                  <a:lnTo>
                    <a:pt x="215" y="137"/>
                  </a:lnTo>
                  <a:lnTo>
                    <a:pt x="170" y="137"/>
                  </a:lnTo>
                  <a:lnTo>
                    <a:pt x="125" y="131"/>
                  </a:lnTo>
                  <a:lnTo>
                    <a:pt x="95" y="121"/>
                  </a:lnTo>
                  <a:lnTo>
                    <a:pt x="67" y="106"/>
                  </a:lnTo>
                  <a:lnTo>
                    <a:pt x="37" y="94"/>
                  </a:lnTo>
                  <a:lnTo>
                    <a:pt x="4" y="84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2" y="67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2" y="41"/>
                  </a:lnTo>
                  <a:lnTo>
                    <a:pt x="6" y="31"/>
                  </a:lnTo>
                  <a:lnTo>
                    <a:pt x="13" y="25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43" y="14"/>
                  </a:lnTo>
                  <a:lnTo>
                    <a:pt x="47" y="8"/>
                  </a:lnTo>
                  <a:lnTo>
                    <a:pt x="60" y="0"/>
                  </a:lnTo>
                  <a:lnTo>
                    <a:pt x="73" y="0"/>
                  </a:lnTo>
                  <a:lnTo>
                    <a:pt x="88" y="6"/>
                  </a:lnTo>
                  <a:lnTo>
                    <a:pt x="99" y="16"/>
                  </a:lnTo>
                </a:path>
              </a:pathLst>
            </a:custGeom>
            <a:solidFill>
              <a:srgbClr val="E69966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6" name="任意多边形 128145"/>
            <p:cNvSpPr/>
            <p:nvPr/>
          </p:nvSpPr>
          <p:spPr>
            <a:xfrm>
              <a:off x="4829" y="4189"/>
              <a:ext cx="330" cy="68"/>
            </a:xfrm>
            <a:custGeom>
              <a:avLst/>
              <a:gdLst/>
              <a:ahLst/>
              <a:cxnLst/>
              <a:rect l="0" t="0" r="0" b="0"/>
              <a:pathLst>
                <a:path w="330" h="68">
                  <a:moveTo>
                    <a:pt x="74" y="26"/>
                  </a:moveTo>
                  <a:lnTo>
                    <a:pt x="102" y="35"/>
                  </a:lnTo>
                  <a:lnTo>
                    <a:pt x="132" y="43"/>
                  </a:lnTo>
                  <a:lnTo>
                    <a:pt x="162" y="48"/>
                  </a:lnTo>
                  <a:lnTo>
                    <a:pt x="195" y="48"/>
                  </a:lnTo>
                  <a:lnTo>
                    <a:pt x="225" y="47"/>
                  </a:lnTo>
                  <a:lnTo>
                    <a:pt x="258" y="41"/>
                  </a:lnTo>
                  <a:lnTo>
                    <a:pt x="286" y="32"/>
                  </a:lnTo>
                  <a:lnTo>
                    <a:pt x="314" y="20"/>
                  </a:lnTo>
                  <a:lnTo>
                    <a:pt x="323" y="22"/>
                  </a:lnTo>
                  <a:lnTo>
                    <a:pt x="329" y="26"/>
                  </a:lnTo>
                  <a:lnTo>
                    <a:pt x="327" y="37"/>
                  </a:lnTo>
                  <a:lnTo>
                    <a:pt x="318" y="47"/>
                  </a:lnTo>
                  <a:lnTo>
                    <a:pt x="294" y="58"/>
                  </a:lnTo>
                  <a:lnTo>
                    <a:pt x="258" y="65"/>
                  </a:lnTo>
                  <a:lnTo>
                    <a:pt x="219" y="67"/>
                  </a:lnTo>
                  <a:lnTo>
                    <a:pt x="182" y="67"/>
                  </a:lnTo>
                  <a:lnTo>
                    <a:pt x="145" y="63"/>
                  </a:lnTo>
                  <a:lnTo>
                    <a:pt x="110" y="56"/>
                  </a:lnTo>
                  <a:lnTo>
                    <a:pt x="76" y="47"/>
                  </a:lnTo>
                  <a:lnTo>
                    <a:pt x="41" y="35"/>
                  </a:lnTo>
                  <a:lnTo>
                    <a:pt x="11" y="20"/>
                  </a:lnTo>
                  <a:lnTo>
                    <a:pt x="4" y="19"/>
                  </a:lnTo>
                  <a:lnTo>
                    <a:pt x="0" y="15"/>
                  </a:lnTo>
                  <a:lnTo>
                    <a:pt x="0" y="7"/>
                  </a:lnTo>
                  <a:lnTo>
                    <a:pt x="2" y="4"/>
                  </a:lnTo>
                  <a:lnTo>
                    <a:pt x="6" y="0"/>
                  </a:lnTo>
                  <a:lnTo>
                    <a:pt x="13" y="4"/>
                  </a:lnTo>
                  <a:lnTo>
                    <a:pt x="74" y="26"/>
                  </a:lnTo>
                </a:path>
              </a:pathLst>
            </a:custGeom>
            <a:solidFill>
              <a:srgbClr val="B3663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7" name="任意多边形 128146"/>
            <p:cNvSpPr/>
            <p:nvPr/>
          </p:nvSpPr>
          <p:spPr>
            <a:xfrm>
              <a:off x="4503" y="4196"/>
              <a:ext cx="295" cy="50"/>
            </a:xfrm>
            <a:custGeom>
              <a:avLst/>
              <a:gdLst/>
              <a:ahLst/>
              <a:cxnLst/>
              <a:rect l="0" t="0" r="0" b="0"/>
              <a:pathLst>
                <a:path w="295" h="50">
                  <a:moveTo>
                    <a:pt x="294" y="5"/>
                  </a:moveTo>
                  <a:lnTo>
                    <a:pt x="273" y="12"/>
                  </a:lnTo>
                  <a:lnTo>
                    <a:pt x="247" y="18"/>
                  </a:lnTo>
                  <a:lnTo>
                    <a:pt x="221" y="28"/>
                  </a:lnTo>
                  <a:lnTo>
                    <a:pt x="193" y="37"/>
                  </a:lnTo>
                  <a:lnTo>
                    <a:pt x="165" y="44"/>
                  </a:lnTo>
                  <a:lnTo>
                    <a:pt x="137" y="47"/>
                  </a:lnTo>
                  <a:lnTo>
                    <a:pt x="75" y="49"/>
                  </a:lnTo>
                  <a:lnTo>
                    <a:pt x="47" y="46"/>
                  </a:lnTo>
                  <a:lnTo>
                    <a:pt x="17" y="40"/>
                  </a:lnTo>
                  <a:lnTo>
                    <a:pt x="4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6" y="11"/>
                  </a:lnTo>
                  <a:lnTo>
                    <a:pt x="24" y="21"/>
                  </a:lnTo>
                  <a:lnTo>
                    <a:pt x="43" y="28"/>
                  </a:lnTo>
                  <a:lnTo>
                    <a:pt x="86" y="33"/>
                  </a:lnTo>
                  <a:lnTo>
                    <a:pt x="135" y="28"/>
                  </a:lnTo>
                  <a:lnTo>
                    <a:pt x="182" y="19"/>
                  </a:lnTo>
                  <a:lnTo>
                    <a:pt x="230" y="9"/>
                  </a:lnTo>
                  <a:lnTo>
                    <a:pt x="277" y="2"/>
                  </a:lnTo>
                  <a:lnTo>
                    <a:pt x="288" y="0"/>
                  </a:lnTo>
                  <a:lnTo>
                    <a:pt x="292" y="0"/>
                  </a:lnTo>
                  <a:lnTo>
                    <a:pt x="294" y="5"/>
                  </a:lnTo>
                </a:path>
              </a:pathLst>
            </a:custGeom>
            <a:solidFill>
              <a:srgbClr val="B3663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93235" y="1030224"/>
            <a:ext cx="2303145" cy="0"/>
          </a:xfrm>
          <a:custGeom>
            <a:avLst/>
            <a:gdLst/>
            <a:ahLst/>
            <a:cxnLst/>
            <a:rect l="l" t="t" r="r" b="b"/>
            <a:pathLst>
              <a:path w="2303145">
                <a:moveTo>
                  <a:pt x="0" y="0"/>
                </a:moveTo>
                <a:lnTo>
                  <a:pt x="2302764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070" y="1029550"/>
            <a:ext cx="2303145" cy="0"/>
          </a:xfrm>
          <a:custGeom>
            <a:avLst/>
            <a:gdLst/>
            <a:ahLst/>
            <a:cxnLst/>
            <a:rect l="l" t="t" r="r" b="b"/>
            <a:pathLst>
              <a:path w="2303145">
                <a:moveTo>
                  <a:pt x="0" y="0"/>
                </a:moveTo>
                <a:lnTo>
                  <a:pt x="2302929" y="0"/>
                </a:lnTo>
              </a:path>
            </a:pathLst>
          </a:custGeom>
          <a:ln w="19050">
            <a:solidFill>
              <a:srgbClr val="9269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1030224"/>
            <a:ext cx="2303145" cy="0"/>
          </a:xfrm>
          <a:custGeom>
            <a:avLst/>
            <a:gdLst/>
            <a:ahLst/>
            <a:cxnLst/>
            <a:rect l="l" t="t" r="r" b="b"/>
            <a:pathLst>
              <a:path w="2303145">
                <a:moveTo>
                  <a:pt x="0" y="0"/>
                </a:moveTo>
                <a:lnTo>
                  <a:pt x="2302764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1029550"/>
            <a:ext cx="2303145" cy="0"/>
          </a:xfrm>
          <a:custGeom>
            <a:avLst/>
            <a:gdLst/>
            <a:ahLst/>
            <a:cxnLst/>
            <a:rect l="l" t="t" r="r" b="b"/>
            <a:pathLst>
              <a:path w="2303145">
                <a:moveTo>
                  <a:pt x="0" y="0"/>
                </a:moveTo>
                <a:lnTo>
                  <a:pt x="2302929" y="0"/>
                </a:lnTo>
              </a:path>
            </a:pathLst>
          </a:custGeom>
          <a:ln w="19050">
            <a:solidFill>
              <a:srgbClr val="F8C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33663" y="2288444"/>
            <a:ext cx="1186815" cy="1186180"/>
          </a:xfrm>
          <a:custGeom>
            <a:avLst/>
            <a:gdLst/>
            <a:ahLst/>
            <a:cxnLst/>
            <a:rect l="l" t="t" r="r" b="b"/>
            <a:pathLst>
              <a:path w="1186815" h="1186180">
                <a:moveTo>
                  <a:pt x="604375" y="1185727"/>
                </a:moveTo>
                <a:lnTo>
                  <a:pt x="558314" y="1184795"/>
                </a:lnTo>
                <a:lnTo>
                  <a:pt x="512692" y="1180308"/>
                </a:lnTo>
                <a:lnTo>
                  <a:pt x="467710" y="1172345"/>
                </a:lnTo>
                <a:lnTo>
                  <a:pt x="423570" y="1160983"/>
                </a:lnTo>
                <a:lnTo>
                  <a:pt x="380473" y="1146297"/>
                </a:lnTo>
                <a:lnTo>
                  <a:pt x="338622" y="1128365"/>
                </a:lnTo>
                <a:lnTo>
                  <a:pt x="298216" y="1107264"/>
                </a:lnTo>
                <a:lnTo>
                  <a:pt x="259459" y="1083071"/>
                </a:lnTo>
                <a:lnTo>
                  <a:pt x="222550" y="1055863"/>
                </a:lnTo>
                <a:lnTo>
                  <a:pt x="187692" y="1025716"/>
                </a:lnTo>
                <a:lnTo>
                  <a:pt x="155086" y="992707"/>
                </a:lnTo>
                <a:lnTo>
                  <a:pt x="124934" y="956914"/>
                </a:lnTo>
                <a:lnTo>
                  <a:pt x="97436" y="918413"/>
                </a:lnTo>
                <a:lnTo>
                  <a:pt x="72795" y="877282"/>
                </a:lnTo>
                <a:lnTo>
                  <a:pt x="51212" y="833596"/>
                </a:lnTo>
                <a:lnTo>
                  <a:pt x="33248" y="788454"/>
                </a:lnTo>
                <a:lnTo>
                  <a:pt x="19222" y="742736"/>
                </a:lnTo>
                <a:lnTo>
                  <a:pt x="9057" y="696643"/>
                </a:lnTo>
                <a:lnTo>
                  <a:pt x="2675" y="650378"/>
                </a:lnTo>
                <a:lnTo>
                  <a:pt x="0" y="604142"/>
                </a:lnTo>
                <a:lnTo>
                  <a:pt x="953" y="558138"/>
                </a:lnTo>
                <a:lnTo>
                  <a:pt x="5457" y="512566"/>
                </a:lnTo>
                <a:lnTo>
                  <a:pt x="13436" y="467628"/>
                </a:lnTo>
                <a:lnTo>
                  <a:pt x="24812" y="423527"/>
                </a:lnTo>
                <a:lnTo>
                  <a:pt x="39507" y="380465"/>
                </a:lnTo>
                <a:lnTo>
                  <a:pt x="57444" y="338642"/>
                </a:lnTo>
                <a:lnTo>
                  <a:pt x="78547" y="298261"/>
                </a:lnTo>
                <a:lnTo>
                  <a:pt x="102737" y="259524"/>
                </a:lnTo>
                <a:lnTo>
                  <a:pt x="129937" y="222633"/>
                </a:lnTo>
                <a:lnTo>
                  <a:pt x="160070" y="187788"/>
                </a:lnTo>
                <a:lnTo>
                  <a:pt x="193059" y="155193"/>
                </a:lnTo>
                <a:lnTo>
                  <a:pt x="228826" y="125049"/>
                </a:lnTo>
                <a:lnTo>
                  <a:pt x="267294" y="97557"/>
                </a:lnTo>
                <a:lnTo>
                  <a:pt x="308386" y="72920"/>
                </a:lnTo>
                <a:lnTo>
                  <a:pt x="352024" y="51339"/>
                </a:lnTo>
                <a:lnTo>
                  <a:pt x="397259" y="33351"/>
                </a:lnTo>
                <a:lnTo>
                  <a:pt x="443062" y="19299"/>
                </a:lnTo>
                <a:lnTo>
                  <a:pt x="489231" y="9109"/>
                </a:lnTo>
                <a:lnTo>
                  <a:pt x="535566" y="2701"/>
                </a:lnTo>
                <a:lnTo>
                  <a:pt x="581864" y="0"/>
                </a:lnTo>
                <a:lnTo>
                  <a:pt x="627925" y="926"/>
                </a:lnTo>
                <a:lnTo>
                  <a:pt x="673546" y="5405"/>
                </a:lnTo>
                <a:lnTo>
                  <a:pt x="718526" y="13357"/>
                </a:lnTo>
                <a:lnTo>
                  <a:pt x="762663" y="24706"/>
                </a:lnTo>
                <a:lnTo>
                  <a:pt x="805757" y="39374"/>
                </a:lnTo>
                <a:lnTo>
                  <a:pt x="847605" y="57285"/>
                </a:lnTo>
                <a:lnTo>
                  <a:pt x="888006" y="78361"/>
                </a:lnTo>
                <a:lnTo>
                  <a:pt x="926758" y="102524"/>
                </a:lnTo>
                <a:lnTo>
                  <a:pt x="963661" y="129698"/>
                </a:lnTo>
                <a:lnTo>
                  <a:pt x="998512" y="159805"/>
                </a:lnTo>
                <a:lnTo>
                  <a:pt x="1031110" y="192767"/>
                </a:lnTo>
                <a:lnTo>
                  <a:pt x="1061253" y="228509"/>
                </a:lnTo>
                <a:lnTo>
                  <a:pt x="1088740" y="266951"/>
                </a:lnTo>
                <a:lnTo>
                  <a:pt x="1113370" y="308018"/>
                </a:lnTo>
                <a:lnTo>
                  <a:pt x="1134941" y="351631"/>
                </a:lnTo>
                <a:lnTo>
                  <a:pt x="1152917" y="396845"/>
                </a:lnTo>
                <a:lnTo>
                  <a:pt x="1166955" y="442629"/>
                </a:lnTo>
                <a:lnTo>
                  <a:pt x="1177130" y="488780"/>
                </a:lnTo>
                <a:lnTo>
                  <a:pt x="1183521" y="535096"/>
                </a:lnTo>
                <a:lnTo>
                  <a:pt x="1186204" y="581378"/>
                </a:lnTo>
                <a:lnTo>
                  <a:pt x="1185258" y="627423"/>
                </a:lnTo>
                <a:lnTo>
                  <a:pt x="1180760" y="673030"/>
                </a:lnTo>
                <a:lnTo>
                  <a:pt x="1172786" y="717997"/>
                </a:lnTo>
                <a:lnTo>
                  <a:pt x="1161415" y="762123"/>
                </a:lnTo>
                <a:lnTo>
                  <a:pt x="1146723" y="805207"/>
                </a:lnTo>
                <a:lnTo>
                  <a:pt x="1128789" y="847046"/>
                </a:lnTo>
                <a:lnTo>
                  <a:pt x="1107689" y="887441"/>
                </a:lnTo>
                <a:lnTo>
                  <a:pt x="1083501" y="926189"/>
                </a:lnTo>
                <a:lnTo>
                  <a:pt x="1056302" y="963088"/>
                </a:lnTo>
                <a:lnTo>
                  <a:pt x="1026170" y="997939"/>
                </a:lnTo>
                <a:lnTo>
                  <a:pt x="993182" y="1030538"/>
                </a:lnTo>
                <a:lnTo>
                  <a:pt x="957415" y="1060684"/>
                </a:lnTo>
                <a:lnTo>
                  <a:pt x="918947" y="1088177"/>
                </a:lnTo>
                <a:lnTo>
                  <a:pt x="877856" y="1112815"/>
                </a:lnTo>
                <a:lnTo>
                  <a:pt x="834217" y="1134395"/>
                </a:lnTo>
                <a:lnTo>
                  <a:pt x="788983" y="1152384"/>
                </a:lnTo>
                <a:lnTo>
                  <a:pt x="743179" y="1166435"/>
                </a:lnTo>
                <a:lnTo>
                  <a:pt x="697010" y="1176624"/>
                </a:lnTo>
                <a:lnTo>
                  <a:pt x="650674" y="1183030"/>
                </a:lnTo>
                <a:lnTo>
                  <a:pt x="604375" y="1185727"/>
                </a:lnTo>
                <a:close/>
              </a:path>
            </a:pathLst>
          </a:custGeom>
          <a:solidFill>
            <a:srgbClr val="9168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86357" y="5132024"/>
            <a:ext cx="1186815" cy="1186815"/>
          </a:xfrm>
          <a:custGeom>
            <a:avLst/>
            <a:gdLst/>
            <a:ahLst/>
            <a:cxnLst/>
            <a:rect l="l" t="t" r="r" b="b"/>
            <a:pathLst>
              <a:path w="1186814" h="1186814">
                <a:moveTo>
                  <a:pt x="604811" y="1186268"/>
                </a:moveTo>
                <a:lnTo>
                  <a:pt x="558737" y="1185329"/>
                </a:lnTo>
                <a:lnTo>
                  <a:pt x="513099" y="1180836"/>
                </a:lnTo>
                <a:lnTo>
                  <a:pt x="468098" y="1172867"/>
                </a:lnTo>
                <a:lnTo>
                  <a:pt x="423935" y="1161498"/>
                </a:lnTo>
                <a:lnTo>
                  <a:pt x="380810" y="1146808"/>
                </a:lnTo>
                <a:lnTo>
                  <a:pt x="338924" y="1128872"/>
                </a:lnTo>
                <a:lnTo>
                  <a:pt x="298479" y="1107769"/>
                </a:lnTo>
                <a:lnTo>
                  <a:pt x="259676" y="1083576"/>
                </a:lnTo>
                <a:lnTo>
                  <a:pt x="222715" y="1056370"/>
                </a:lnTo>
                <a:lnTo>
                  <a:pt x="187798" y="1026228"/>
                </a:lnTo>
                <a:lnTo>
                  <a:pt x="155125" y="993227"/>
                </a:lnTo>
                <a:lnTo>
                  <a:pt x="124898" y="957444"/>
                </a:lnTo>
                <a:lnTo>
                  <a:pt x="97317" y="918958"/>
                </a:lnTo>
                <a:lnTo>
                  <a:pt x="72584" y="877844"/>
                </a:lnTo>
                <a:lnTo>
                  <a:pt x="50899" y="834181"/>
                </a:lnTo>
                <a:lnTo>
                  <a:pt x="33014" y="788971"/>
                </a:lnTo>
                <a:lnTo>
                  <a:pt x="19058" y="743190"/>
                </a:lnTo>
                <a:lnTo>
                  <a:pt x="8955" y="697039"/>
                </a:lnTo>
                <a:lnTo>
                  <a:pt x="2628" y="650720"/>
                </a:lnTo>
                <a:lnTo>
                  <a:pt x="0" y="604434"/>
                </a:lnTo>
                <a:lnTo>
                  <a:pt x="993" y="558384"/>
                </a:lnTo>
                <a:lnTo>
                  <a:pt x="5532" y="512771"/>
                </a:lnTo>
                <a:lnTo>
                  <a:pt x="13539" y="467796"/>
                </a:lnTo>
                <a:lnTo>
                  <a:pt x="24938" y="423662"/>
                </a:lnTo>
                <a:lnTo>
                  <a:pt x="39651" y="380569"/>
                </a:lnTo>
                <a:lnTo>
                  <a:pt x="57603" y="338720"/>
                </a:lnTo>
                <a:lnTo>
                  <a:pt x="78715" y="298316"/>
                </a:lnTo>
                <a:lnTo>
                  <a:pt x="102913" y="259560"/>
                </a:lnTo>
                <a:lnTo>
                  <a:pt x="130118" y="222651"/>
                </a:lnTo>
                <a:lnTo>
                  <a:pt x="160253" y="187793"/>
                </a:lnTo>
                <a:lnTo>
                  <a:pt x="193243" y="155187"/>
                </a:lnTo>
                <a:lnTo>
                  <a:pt x="229010" y="125035"/>
                </a:lnTo>
                <a:lnTo>
                  <a:pt x="267477" y="97537"/>
                </a:lnTo>
                <a:lnTo>
                  <a:pt x="308568" y="72897"/>
                </a:lnTo>
                <a:lnTo>
                  <a:pt x="352206" y="51315"/>
                </a:lnTo>
                <a:lnTo>
                  <a:pt x="397443" y="33327"/>
                </a:lnTo>
                <a:lnTo>
                  <a:pt x="443249" y="19279"/>
                </a:lnTo>
                <a:lnTo>
                  <a:pt x="489422" y="9094"/>
                </a:lnTo>
                <a:lnTo>
                  <a:pt x="535760" y="2693"/>
                </a:lnTo>
                <a:lnTo>
                  <a:pt x="582063" y="0"/>
                </a:lnTo>
                <a:lnTo>
                  <a:pt x="628128" y="936"/>
                </a:lnTo>
                <a:lnTo>
                  <a:pt x="673755" y="5426"/>
                </a:lnTo>
                <a:lnTo>
                  <a:pt x="718741" y="13392"/>
                </a:lnTo>
                <a:lnTo>
                  <a:pt x="762885" y="24755"/>
                </a:lnTo>
                <a:lnTo>
                  <a:pt x="805985" y="39439"/>
                </a:lnTo>
                <a:lnTo>
                  <a:pt x="847840" y="57367"/>
                </a:lnTo>
                <a:lnTo>
                  <a:pt x="888249" y="78460"/>
                </a:lnTo>
                <a:lnTo>
                  <a:pt x="927010" y="102642"/>
                </a:lnTo>
                <a:lnTo>
                  <a:pt x="963921" y="129836"/>
                </a:lnTo>
                <a:lnTo>
                  <a:pt x="998781" y="159963"/>
                </a:lnTo>
                <a:lnTo>
                  <a:pt x="1031389" y="192946"/>
                </a:lnTo>
                <a:lnTo>
                  <a:pt x="1061542" y="228709"/>
                </a:lnTo>
                <a:lnTo>
                  <a:pt x="1089040" y="267174"/>
                </a:lnTo>
                <a:lnTo>
                  <a:pt x="1113681" y="308263"/>
                </a:lnTo>
                <a:lnTo>
                  <a:pt x="1135263" y="351899"/>
                </a:lnTo>
                <a:lnTo>
                  <a:pt x="1153250" y="397136"/>
                </a:lnTo>
                <a:lnTo>
                  <a:pt x="1167299" y="442942"/>
                </a:lnTo>
                <a:lnTo>
                  <a:pt x="1177484" y="489115"/>
                </a:lnTo>
                <a:lnTo>
                  <a:pt x="1183885" y="535453"/>
                </a:lnTo>
                <a:lnTo>
                  <a:pt x="1186578" y="581756"/>
                </a:lnTo>
                <a:lnTo>
                  <a:pt x="1185641" y="627821"/>
                </a:lnTo>
                <a:lnTo>
                  <a:pt x="1181152" y="673448"/>
                </a:lnTo>
                <a:lnTo>
                  <a:pt x="1173186" y="718433"/>
                </a:lnTo>
                <a:lnTo>
                  <a:pt x="1161823" y="762577"/>
                </a:lnTo>
                <a:lnTo>
                  <a:pt x="1147139" y="805678"/>
                </a:lnTo>
                <a:lnTo>
                  <a:pt x="1129211" y="847533"/>
                </a:lnTo>
                <a:lnTo>
                  <a:pt x="1108118" y="887942"/>
                </a:lnTo>
                <a:lnTo>
                  <a:pt x="1083936" y="926703"/>
                </a:lnTo>
                <a:lnTo>
                  <a:pt x="1056742" y="963614"/>
                </a:lnTo>
                <a:lnTo>
                  <a:pt x="1026615" y="998474"/>
                </a:lnTo>
                <a:lnTo>
                  <a:pt x="993631" y="1031082"/>
                </a:lnTo>
                <a:lnTo>
                  <a:pt x="957869" y="1061235"/>
                </a:lnTo>
                <a:lnTo>
                  <a:pt x="919404" y="1088733"/>
                </a:lnTo>
                <a:lnTo>
                  <a:pt x="878315" y="1113374"/>
                </a:lnTo>
                <a:lnTo>
                  <a:pt x="834679" y="1134955"/>
                </a:lnTo>
                <a:lnTo>
                  <a:pt x="789442" y="1152943"/>
                </a:lnTo>
                <a:lnTo>
                  <a:pt x="743635" y="1166991"/>
                </a:lnTo>
                <a:lnTo>
                  <a:pt x="697461" y="1177176"/>
                </a:lnTo>
                <a:lnTo>
                  <a:pt x="651119" y="1183576"/>
                </a:lnTo>
                <a:lnTo>
                  <a:pt x="604811" y="1186268"/>
                </a:lnTo>
                <a:close/>
              </a:path>
            </a:pathLst>
          </a:custGeom>
          <a:solidFill>
            <a:srgbClr val="FB0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19393" y="5190442"/>
            <a:ext cx="1186815" cy="1186815"/>
          </a:xfrm>
          <a:custGeom>
            <a:avLst/>
            <a:gdLst/>
            <a:ahLst/>
            <a:cxnLst/>
            <a:rect l="l" t="t" r="r" b="b"/>
            <a:pathLst>
              <a:path w="1186815" h="1186814">
                <a:moveTo>
                  <a:pt x="604809" y="1186280"/>
                </a:moveTo>
                <a:lnTo>
                  <a:pt x="558735" y="1185348"/>
                </a:lnTo>
                <a:lnTo>
                  <a:pt x="513097" y="1180865"/>
                </a:lnTo>
                <a:lnTo>
                  <a:pt x="468096" y="1172909"/>
                </a:lnTo>
                <a:lnTo>
                  <a:pt x="423933" y="1161558"/>
                </a:lnTo>
                <a:lnTo>
                  <a:pt x="380808" y="1146889"/>
                </a:lnTo>
                <a:lnTo>
                  <a:pt x="338922" y="1128980"/>
                </a:lnTo>
                <a:lnTo>
                  <a:pt x="298478" y="1107908"/>
                </a:lnTo>
                <a:lnTo>
                  <a:pt x="259674" y="1083752"/>
                </a:lnTo>
                <a:lnTo>
                  <a:pt x="222714" y="1056589"/>
                </a:lnTo>
                <a:lnTo>
                  <a:pt x="187796" y="1026497"/>
                </a:lnTo>
                <a:lnTo>
                  <a:pt x="155124" y="993554"/>
                </a:lnTo>
                <a:lnTo>
                  <a:pt x="124896" y="957836"/>
                </a:lnTo>
                <a:lnTo>
                  <a:pt x="97315" y="919423"/>
                </a:lnTo>
                <a:lnTo>
                  <a:pt x="72582" y="878391"/>
                </a:lnTo>
                <a:lnTo>
                  <a:pt x="50897" y="834818"/>
                </a:lnTo>
                <a:lnTo>
                  <a:pt x="33012" y="789518"/>
                </a:lnTo>
                <a:lnTo>
                  <a:pt x="19057" y="743655"/>
                </a:lnTo>
                <a:lnTo>
                  <a:pt x="8954" y="697431"/>
                </a:lnTo>
                <a:lnTo>
                  <a:pt x="2627" y="651047"/>
                </a:lnTo>
                <a:lnTo>
                  <a:pt x="0" y="604704"/>
                </a:lnTo>
                <a:lnTo>
                  <a:pt x="994" y="558604"/>
                </a:lnTo>
                <a:lnTo>
                  <a:pt x="5533" y="512947"/>
                </a:lnTo>
                <a:lnTo>
                  <a:pt x="13541" y="467935"/>
                </a:lnTo>
                <a:lnTo>
                  <a:pt x="24940" y="423769"/>
                </a:lnTo>
                <a:lnTo>
                  <a:pt x="39654" y="380650"/>
                </a:lnTo>
                <a:lnTo>
                  <a:pt x="57606" y="338780"/>
                </a:lnTo>
                <a:lnTo>
                  <a:pt x="78719" y="298359"/>
                </a:lnTo>
                <a:lnTo>
                  <a:pt x="102917" y="259589"/>
                </a:lnTo>
                <a:lnTo>
                  <a:pt x="130121" y="222670"/>
                </a:lnTo>
                <a:lnTo>
                  <a:pt x="160257" y="187805"/>
                </a:lnTo>
                <a:lnTo>
                  <a:pt x="193246" y="155194"/>
                </a:lnTo>
                <a:lnTo>
                  <a:pt x="229012" y="125039"/>
                </a:lnTo>
                <a:lnTo>
                  <a:pt x="267479" y="97540"/>
                </a:lnTo>
                <a:lnTo>
                  <a:pt x="308568" y="72899"/>
                </a:lnTo>
                <a:lnTo>
                  <a:pt x="352204" y="51317"/>
                </a:lnTo>
                <a:lnTo>
                  <a:pt x="397441" y="33329"/>
                </a:lnTo>
                <a:lnTo>
                  <a:pt x="443247" y="19281"/>
                </a:lnTo>
                <a:lnTo>
                  <a:pt x="489420" y="9095"/>
                </a:lnTo>
                <a:lnTo>
                  <a:pt x="535759" y="2693"/>
                </a:lnTo>
                <a:lnTo>
                  <a:pt x="582061" y="0"/>
                </a:lnTo>
                <a:lnTo>
                  <a:pt x="628127" y="936"/>
                </a:lnTo>
                <a:lnTo>
                  <a:pt x="673753" y="5425"/>
                </a:lnTo>
                <a:lnTo>
                  <a:pt x="718739" y="13390"/>
                </a:lnTo>
                <a:lnTo>
                  <a:pt x="762883" y="24753"/>
                </a:lnTo>
                <a:lnTo>
                  <a:pt x="805983" y="39436"/>
                </a:lnTo>
                <a:lnTo>
                  <a:pt x="847839" y="57363"/>
                </a:lnTo>
                <a:lnTo>
                  <a:pt x="888247" y="78456"/>
                </a:lnTo>
                <a:lnTo>
                  <a:pt x="927008" y="102638"/>
                </a:lnTo>
                <a:lnTo>
                  <a:pt x="963920" y="129832"/>
                </a:lnTo>
                <a:lnTo>
                  <a:pt x="998780" y="159959"/>
                </a:lnTo>
                <a:lnTo>
                  <a:pt x="1031387" y="192943"/>
                </a:lnTo>
                <a:lnTo>
                  <a:pt x="1061541" y="228707"/>
                </a:lnTo>
                <a:lnTo>
                  <a:pt x="1089038" y="267173"/>
                </a:lnTo>
                <a:lnTo>
                  <a:pt x="1113679" y="308263"/>
                </a:lnTo>
                <a:lnTo>
                  <a:pt x="1135261" y="351901"/>
                </a:lnTo>
                <a:lnTo>
                  <a:pt x="1153249" y="397138"/>
                </a:lnTo>
                <a:lnTo>
                  <a:pt x="1167297" y="442944"/>
                </a:lnTo>
                <a:lnTo>
                  <a:pt x="1177483" y="489116"/>
                </a:lnTo>
                <a:lnTo>
                  <a:pt x="1183885" y="535455"/>
                </a:lnTo>
                <a:lnTo>
                  <a:pt x="1186578" y="581758"/>
                </a:lnTo>
                <a:lnTo>
                  <a:pt x="1185642" y="627823"/>
                </a:lnTo>
                <a:lnTo>
                  <a:pt x="1181153" y="673449"/>
                </a:lnTo>
                <a:lnTo>
                  <a:pt x="1173188" y="718435"/>
                </a:lnTo>
                <a:lnTo>
                  <a:pt x="1161825" y="762579"/>
                </a:lnTo>
                <a:lnTo>
                  <a:pt x="1147142" y="805680"/>
                </a:lnTo>
                <a:lnTo>
                  <a:pt x="1129215" y="847535"/>
                </a:lnTo>
                <a:lnTo>
                  <a:pt x="1108121" y="887944"/>
                </a:lnTo>
                <a:lnTo>
                  <a:pt x="1083939" y="926705"/>
                </a:lnTo>
                <a:lnTo>
                  <a:pt x="1056746" y="963616"/>
                </a:lnTo>
                <a:lnTo>
                  <a:pt x="1026619" y="998476"/>
                </a:lnTo>
                <a:lnTo>
                  <a:pt x="993634" y="1031084"/>
                </a:lnTo>
                <a:lnTo>
                  <a:pt x="957871" y="1061237"/>
                </a:lnTo>
                <a:lnTo>
                  <a:pt x="919405" y="1088735"/>
                </a:lnTo>
                <a:lnTo>
                  <a:pt x="878315" y="1113375"/>
                </a:lnTo>
                <a:lnTo>
                  <a:pt x="834677" y="1134957"/>
                </a:lnTo>
                <a:lnTo>
                  <a:pt x="789440" y="1152945"/>
                </a:lnTo>
                <a:lnTo>
                  <a:pt x="743634" y="1166994"/>
                </a:lnTo>
                <a:lnTo>
                  <a:pt x="697459" y="1177180"/>
                </a:lnTo>
                <a:lnTo>
                  <a:pt x="651117" y="1183583"/>
                </a:lnTo>
                <a:lnTo>
                  <a:pt x="604809" y="1186280"/>
                </a:lnTo>
                <a:close/>
              </a:path>
            </a:pathLst>
          </a:custGeom>
          <a:solidFill>
            <a:srgbClr val="48A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2700000">
            <a:off x="6998335" y="3804920"/>
            <a:ext cx="176276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lang="zh-CN" sz="2400">
                <a:latin typeface="微软雅黑" panose="020B0503020204020204" charset="-122"/>
                <a:cs typeface="微软雅黑" panose="020B0503020204020204" charset="-122"/>
              </a:rPr>
              <a:t>减免物业费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658359" y="257619"/>
            <a:ext cx="2875915" cy="58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375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cs typeface="微软雅黑" panose="020B0503020204020204" charset="-122"/>
              </a:rPr>
              <a:t>何为彩惠人生？</a:t>
            </a:r>
          </a:p>
        </p:txBody>
      </p:sp>
      <p:sp>
        <p:nvSpPr>
          <p:cNvPr id="30" name="object 16"/>
          <p:cNvSpPr txBox="1"/>
          <p:nvPr/>
        </p:nvSpPr>
        <p:spPr>
          <a:xfrm rot="60000">
            <a:off x="5690870" y="2577465"/>
            <a:ext cx="97282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sz="2400">
                <a:latin typeface="微软雅黑" panose="020B0503020204020204" charset="-122"/>
                <a:cs typeface="微软雅黑" panose="020B0503020204020204" charset="-122"/>
              </a:rPr>
              <a:t>彩惠  人生</a:t>
            </a:r>
          </a:p>
        </p:txBody>
      </p:sp>
      <p:sp>
        <p:nvSpPr>
          <p:cNvPr id="31" name="object 16"/>
          <p:cNvSpPr txBox="1"/>
          <p:nvPr/>
        </p:nvSpPr>
        <p:spPr>
          <a:xfrm rot="60000">
            <a:off x="3097530" y="5571490"/>
            <a:ext cx="97282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sz="2400">
                <a:latin typeface="微软雅黑" panose="020B0503020204020204" charset="-122"/>
                <a:cs typeface="微软雅黑" panose="020B0503020204020204" charset="-122"/>
              </a:rPr>
              <a:t>商家</a:t>
            </a:r>
          </a:p>
        </p:txBody>
      </p:sp>
      <p:sp>
        <p:nvSpPr>
          <p:cNvPr id="32" name="object 16"/>
          <p:cNvSpPr txBox="1"/>
          <p:nvPr/>
        </p:nvSpPr>
        <p:spPr>
          <a:xfrm rot="60000">
            <a:off x="8404225" y="5476240"/>
            <a:ext cx="97282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sz="2400">
                <a:latin typeface="微软雅黑" panose="020B0503020204020204" charset="-122"/>
                <a:cs typeface="微软雅黑" panose="020B0503020204020204" charset="-122"/>
              </a:rPr>
              <a:t>社区 居民</a:t>
            </a:r>
          </a:p>
        </p:txBody>
      </p:sp>
      <p:sp>
        <p:nvSpPr>
          <p:cNvPr id="36" name="object 21"/>
          <p:cNvSpPr/>
          <p:nvPr/>
        </p:nvSpPr>
        <p:spPr>
          <a:xfrm rot="19020000">
            <a:off x="2970530" y="3957955"/>
            <a:ext cx="2908300" cy="274320"/>
          </a:xfrm>
          <a:prstGeom prst="leftArrow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1"/>
          <p:cNvSpPr/>
          <p:nvPr/>
        </p:nvSpPr>
        <p:spPr>
          <a:xfrm rot="8280000">
            <a:off x="3313430" y="4114800"/>
            <a:ext cx="2693670" cy="274320"/>
          </a:xfrm>
          <a:prstGeom prst="leftArrow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/>
          <p:cNvSpPr txBox="1"/>
          <p:nvPr/>
        </p:nvSpPr>
        <p:spPr>
          <a:xfrm>
            <a:off x="3267710" y="1199515"/>
            <a:ext cx="5695950" cy="919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  </a:t>
            </a:r>
          </a:p>
          <a:p>
            <a:pPr>
              <a:lnSpc>
                <a:spcPts val="2390"/>
              </a:lnSpc>
            </a:pPr>
            <a:r>
              <a:rPr lang="zh-CN" sz="2400">
                <a:latin typeface="微软雅黑" panose="020B0503020204020204" charset="-122"/>
                <a:cs typeface="微软雅黑" panose="020B0503020204020204" charset="-122"/>
              </a:rPr>
              <a:t>致力于连接社区居民与社会商家普惠平台 让业主享受平价服务外又可省掉物业费</a:t>
            </a:r>
          </a:p>
        </p:txBody>
      </p:sp>
      <p:sp>
        <p:nvSpPr>
          <p:cNvPr id="39" name="object 21"/>
          <p:cNvSpPr/>
          <p:nvPr/>
        </p:nvSpPr>
        <p:spPr>
          <a:xfrm rot="13500000">
            <a:off x="6010275" y="4161790"/>
            <a:ext cx="2807970" cy="274320"/>
          </a:xfrm>
          <a:prstGeom prst="leftArrow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1"/>
          <p:cNvSpPr/>
          <p:nvPr/>
        </p:nvSpPr>
        <p:spPr>
          <a:xfrm rot="2640000">
            <a:off x="6155055" y="3975735"/>
            <a:ext cx="2935605" cy="274320"/>
          </a:xfrm>
          <a:prstGeom prst="leftArrow">
            <a:avLst>
              <a:gd name="adj1" fmla="val 71798"/>
              <a:gd name="adj2" fmla="val 50000"/>
            </a:avLst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5"/>
          <p:cNvSpPr txBox="1"/>
          <p:nvPr/>
        </p:nvSpPr>
        <p:spPr>
          <a:xfrm rot="18960000">
            <a:off x="4209415" y="4210685"/>
            <a:ext cx="147193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lang="zh-CN" sz="2400">
                <a:latin typeface="微软雅黑" panose="020B0503020204020204" charset="-122"/>
                <a:cs typeface="微软雅黑" panose="020B0503020204020204" charset="-122"/>
              </a:rPr>
              <a:t>入驻</a:t>
            </a:r>
          </a:p>
        </p:txBody>
      </p:sp>
      <p:sp>
        <p:nvSpPr>
          <p:cNvPr id="42" name="object 15"/>
          <p:cNvSpPr txBox="1"/>
          <p:nvPr/>
        </p:nvSpPr>
        <p:spPr>
          <a:xfrm rot="2760000">
            <a:off x="6291580" y="4380230"/>
            <a:ext cx="190246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lang="zh-CN" sz="2400">
                <a:latin typeface="微软雅黑" panose="020B0503020204020204" charset="-122"/>
                <a:cs typeface="微软雅黑" panose="020B0503020204020204" charset="-122"/>
              </a:rPr>
              <a:t>提供优质商品</a:t>
            </a:r>
          </a:p>
        </p:txBody>
      </p:sp>
      <p:sp>
        <p:nvSpPr>
          <p:cNvPr id="43" name="object 15"/>
          <p:cNvSpPr txBox="1"/>
          <p:nvPr/>
        </p:nvSpPr>
        <p:spPr>
          <a:xfrm>
            <a:off x="5734050" y="3742690"/>
            <a:ext cx="88646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lang="zh-CN" sz="2400">
                <a:latin typeface="微软雅黑" panose="020B0503020204020204" charset="-122"/>
                <a:cs typeface="微软雅黑" panose="020B0503020204020204" charset="-122"/>
              </a:rPr>
              <a:t>连接</a:t>
            </a:r>
          </a:p>
        </p:txBody>
      </p:sp>
      <p:sp>
        <p:nvSpPr>
          <p:cNvPr id="44" name="object 21"/>
          <p:cNvSpPr/>
          <p:nvPr/>
        </p:nvSpPr>
        <p:spPr>
          <a:xfrm>
            <a:off x="4105275" y="5493385"/>
            <a:ext cx="3980815" cy="274320"/>
          </a:xfrm>
          <a:prstGeom prst="leftArrow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5"/>
          <p:cNvSpPr txBox="1"/>
          <p:nvPr/>
        </p:nvSpPr>
        <p:spPr>
          <a:xfrm>
            <a:off x="5384800" y="5187315"/>
            <a:ext cx="1763395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lang="zh-CN" sz="2400">
                <a:latin typeface="微软雅黑" panose="020B0503020204020204" charset="-122"/>
                <a:cs typeface="微软雅黑" panose="020B0503020204020204" charset="-122"/>
              </a:rPr>
              <a:t>体验商品</a:t>
            </a:r>
          </a:p>
        </p:txBody>
      </p:sp>
      <p:sp>
        <p:nvSpPr>
          <p:cNvPr id="46" name="object 21"/>
          <p:cNvSpPr/>
          <p:nvPr/>
        </p:nvSpPr>
        <p:spPr>
          <a:xfrm rot="10800000">
            <a:off x="4072890" y="5767705"/>
            <a:ext cx="4044950" cy="274320"/>
          </a:xfrm>
          <a:prstGeom prst="leftArrow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5"/>
          <p:cNvSpPr txBox="1"/>
          <p:nvPr/>
        </p:nvSpPr>
        <p:spPr>
          <a:xfrm>
            <a:off x="5498465" y="6042025"/>
            <a:ext cx="1763395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lang="zh-CN" sz="2400">
                <a:latin typeface="微软雅黑" panose="020B0503020204020204" charset="-122"/>
                <a:cs typeface="微软雅黑" panose="020B0503020204020204" charset="-122"/>
              </a:rPr>
              <a:t>配送服务</a:t>
            </a:r>
          </a:p>
        </p:txBody>
      </p:sp>
      <p:sp>
        <p:nvSpPr>
          <p:cNvPr id="48" name="object 15"/>
          <p:cNvSpPr txBox="1"/>
          <p:nvPr/>
        </p:nvSpPr>
        <p:spPr>
          <a:xfrm rot="18960000">
            <a:off x="3501390" y="3618865"/>
            <a:ext cx="167005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lang="zh-CN" sz="2400">
                <a:latin typeface="微软雅黑" panose="020B0503020204020204" charset="-122"/>
                <a:cs typeface="微软雅黑" panose="020B0503020204020204" charset="-122"/>
              </a:rPr>
              <a:t>提供平台</a:t>
            </a:r>
          </a:p>
        </p:txBody>
      </p:sp>
      <p:sp>
        <p:nvSpPr>
          <p:cNvPr id="49" name="流程图: 离页连接符 48"/>
          <p:cNvSpPr/>
          <p:nvPr/>
        </p:nvSpPr>
        <p:spPr>
          <a:xfrm>
            <a:off x="9669780" y="-16370"/>
            <a:ext cx="2524500" cy="1102220"/>
          </a:xfrm>
          <a:prstGeom prst="flowChartOffpage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427C2B7E-C8AF-493A-B975-C2E882E38579}"/>
              </a:ext>
            </a:extLst>
          </p:cNvPr>
          <p:cNvSpPr/>
          <p:nvPr/>
        </p:nvSpPr>
        <p:spPr>
          <a:xfrm>
            <a:off x="809244" y="1180730"/>
            <a:ext cx="10573512" cy="485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22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1139" y="419735"/>
            <a:ext cx="10515600" cy="4652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规模：彩生活全国项目分布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724" y="2047687"/>
            <a:ext cx="5157787" cy="440245"/>
          </a:xfrm>
        </p:spPr>
        <p:txBody>
          <a:bodyPr>
            <a:normAutofit fontScale="97500"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面积超过</a:t>
            </a:r>
            <a:r>
              <a:rPr lang="en-US" altLang="zh-CN" sz="2400" dirty="0">
                <a:solidFill>
                  <a:srgbClr val="8CB9E2"/>
                </a:solidFill>
              </a:rPr>
              <a:t>25</a:t>
            </a:r>
            <a:r>
              <a:rPr lang="zh-CN" altLang="zh-CN" sz="2400" dirty="0">
                <a:solidFill>
                  <a:srgbClr val="8CB9E2"/>
                </a:solidFill>
              </a:rPr>
              <a:t>亿㎡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彩之云用户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超过</a:t>
            </a:r>
            <a:r>
              <a:rPr lang="en-US" altLang="zh-CN" sz="2400" dirty="0">
                <a:solidFill>
                  <a:srgbClr val="8CB9E2"/>
                </a:solidFill>
              </a:rPr>
              <a:t>1</a:t>
            </a:r>
            <a:r>
              <a:rPr lang="zh-CN" altLang="en-US" sz="2400" dirty="0">
                <a:solidFill>
                  <a:srgbClr val="8CB9E2"/>
                </a:solidFill>
              </a:rPr>
              <a:t>亿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33985" y="2252980"/>
            <a:ext cx="4251325" cy="3048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截止2018年底，累计在管 项目6915个，分布全国近214个大中城市，管理面积，12.3亿平方米，服务超4000。万业主，市值达85亿。</a:t>
            </a:r>
          </a:p>
        </p:txBody>
      </p:sp>
      <p:pic>
        <p:nvPicPr>
          <p:cNvPr id="12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1665605"/>
            <a:ext cx="752094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2447925" y="2742565"/>
            <a:ext cx="1196975" cy="1193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268" name="文本框 2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39920" y="2825115"/>
            <a:ext cx="5454650" cy="11112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lvl="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     </a:t>
            </a:r>
            <a:r>
              <a:rPr lang="zh-CN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微商圈</a:t>
            </a:r>
            <a:r>
              <a:rPr lang="zh-CN" altLang="en-US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简介</a:t>
            </a:r>
            <a:endParaRPr lang="zh-CN" sz="6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燕尾形箭头 12"/>
          <p:cNvSpPr/>
          <p:nvPr/>
        </p:nvSpPr>
        <p:spPr>
          <a:xfrm>
            <a:off x="3997606" y="3248953"/>
            <a:ext cx="280333" cy="360000"/>
          </a:xfrm>
          <a:prstGeom prst="notchedRightArrow">
            <a:avLst>
              <a:gd name="adj1" fmla="val 100000"/>
              <a:gd name="adj2" fmla="val 5429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3717571" y="3249588"/>
            <a:ext cx="280333" cy="360000"/>
          </a:xfrm>
          <a:prstGeom prst="notchedRightArrow">
            <a:avLst>
              <a:gd name="adj1" fmla="val 100000"/>
              <a:gd name="adj2" fmla="val 5429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8105" name="组合 128104"/>
          <p:cNvGrpSpPr/>
          <p:nvPr/>
        </p:nvGrpSpPr>
        <p:grpSpPr>
          <a:xfrm flipH="1">
            <a:off x="752475" y="4264025"/>
            <a:ext cx="2642235" cy="2466340"/>
            <a:chOff x="4453" y="1932"/>
            <a:chExt cx="1257" cy="2343"/>
          </a:xfrm>
        </p:grpSpPr>
        <p:sp>
          <p:nvSpPr>
            <p:cNvPr id="128106" name="任意多边形 128105"/>
            <p:cNvSpPr/>
            <p:nvPr/>
          </p:nvSpPr>
          <p:spPr>
            <a:xfrm>
              <a:off x="4743" y="1932"/>
              <a:ext cx="121" cy="132"/>
            </a:xfrm>
            <a:custGeom>
              <a:avLst/>
              <a:gdLst/>
              <a:ahLst/>
              <a:cxnLst/>
              <a:rect l="0" t="0" r="0" b="0"/>
              <a:pathLst>
                <a:path w="121" h="132">
                  <a:moveTo>
                    <a:pt x="96" y="86"/>
                  </a:moveTo>
                  <a:lnTo>
                    <a:pt x="120" y="131"/>
                  </a:lnTo>
                  <a:lnTo>
                    <a:pt x="110" y="121"/>
                  </a:lnTo>
                  <a:lnTo>
                    <a:pt x="100" y="111"/>
                  </a:lnTo>
                  <a:lnTo>
                    <a:pt x="89" y="100"/>
                  </a:lnTo>
                  <a:lnTo>
                    <a:pt x="79" y="90"/>
                  </a:lnTo>
                  <a:lnTo>
                    <a:pt x="37" y="57"/>
                  </a:lnTo>
                  <a:lnTo>
                    <a:pt x="16" y="37"/>
                  </a:lnTo>
                  <a:lnTo>
                    <a:pt x="10" y="29"/>
                  </a:lnTo>
                  <a:lnTo>
                    <a:pt x="2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37" y="16"/>
                  </a:lnTo>
                  <a:lnTo>
                    <a:pt x="59" y="37"/>
                  </a:lnTo>
                  <a:lnTo>
                    <a:pt x="96" y="86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7" name="任意多边形 128106"/>
            <p:cNvSpPr/>
            <p:nvPr/>
          </p:nvSpPr>
          <p:spPr>
            <a:xfrm>
              <a:off x="4453" y="1957"/>
              <a:ext cx="1075" cy="2318"/>
            </a:xfrm>
            <a:custGeom>
              <a:avLst/>
              <a:gdLst/>
              <a:ahLst/>
              <a:cxnLst/>
              <a:rect l="0" t="0" r="0" b="0"/>
              <a:pathLst>
                <a:path w="1075" h="2318">
                  <a:moveTo>
                    <a:pt x="743" y="0"/>
                  </a:moveTo>
                  <a:lnTo>
                    <a:pt x="720" y="27"/>
                  </a:lnTo>
                  <a:lnTo>
                    <a:pt x="707" y="51"/>
                  </a:lnTo>
                  <a:lnTo>
                    <a:pt x="694" y="81"/>
                  </a:lnTo>
                  <a:lnTo>
                    <a:pt x="685" y="114"/>
                  </a:lnTo>
                  <a:lnTo>
                    <a:pt x="680" y="150"/>
                  </a:lnTo>
                  <a:lnTo>
                    <a:pt x="685" y="183"/>
                  </a:lnTo>
                  <a:lnTo>
                    <a:pt x="698" y="163"/>
                  </a:lnTo>
                  <a:lnTo>
                    <a:pt x="714" y="145"/>
                  </a:lnTo>
                  <a:lnTo>
                    <a:pt x="752" y="112"/>
                  </a:lnTo>
                  <a:lnTo>
                    <a:pt x="796" y="87"/>
                  </a:lnTo>
                  <a:lnTo>
                    <a:pt x="821" y="81"/>
                  </a:lnTo>
                  <a:lnTo>
                    <a:pt x="847" y="78"/>
                  </a:lnTo>
                  <a:lnTo>
                    <a:pt x="847" y="81"/>
                  </a:lnTo>
                  <a:lnTo>
                    <a:pt x="834" y="85"/>
                  </a:lnTo>
                  <a:lnTo>
                    <a:pt x="818" y="92"/>
                  </a:lnTo>
                  <a:lnTo>
                    <a:pt x="792" y="114"/>
                  </a:lnTo>
                  <a:lnTo>
                    <a:pt x="765" y="139"/>
                  </a:lnTo>
                  <a:lnTo>
                    <a:pt x="747" y="166"/>
                  </a:lnTo>
                  <a:lnTo>
                    <a:pt x="758" y="157"/>
                  </a:lnTo>
                  <a:lnTo>
                    <a:pt x="772" y="150"/>
                  </a:lnTo>
                  <a:lnTo>
                    <a:pt x="794" y="143"/>
                  </a:lnTo>
                  <a:lnTo>
                    <a:pt x="816" y="139"/>
                  </a:lnTo>
                  <a:lnTo>
                    <a:pt x="838" y="136"/>
                  </a:lnTo>
                  <a:lnTo>
                    <a:pt x="885" y="145"/>
                  </a:lnTo>
                  <a:lnTo>
                    <a:pt x="843" y="152"/>
                  </a:lnTo>
                  <a:lnTo>
                    <a:pt x="821" y="161"/>
                  </a:lnTo>
                  <a:lnTo>
                    <a:pt x="814" y="166"/>
                  </a:lnTo>
                  <a:lnTo>
                    <a:pt x="805" y="177"/>
                  </a:lnTo>
                  <a:lnTo>
                    <a:pt x="832" y="192"/>
                  </a:lnTo>
                  <a:lnTo>
                    <a:pt x="847" y="201"/>
                  </a:lnTo>
                  <a:lnTo>
                    <a:pt x="858" y="212"/>
                  </a:lnTo>
                  <a:lnTo>
                    <a:pt x="874" y="230"/>
                  </a:lnTo>
                  <a:lnTo>
                    <a:pt x="887" y="253"/>
                  </a:lnTo>
                  <a:lnTo>
                    <a:pt x="896" y="280"/>
                  </a:lnTo>
                  <a:lnTo>
                    <a:pt x="903" y="306"/>
                  </a:lnTo>
                  <a:lnTo>
                    <a:pt x="905" y="333"/>
                  </a:lnTo>
                  <a:lnTo>
                    <a:pt x="905" y="365"/>
                  </a:lnTo>
                  <a:lnTo>
                    <a:pt x="901" y="423"/>
                  </a:lnTo>
                  <a:lnTo>
                    <a:pt x="912" y="425"/>
                  </a:lnTo>
                  <a:lnTo>
                    <a:pt x="921" y="432"/>
                  </a:lnTo>
                  <a:lnTo>
                    <a:pt x="936" y="450"/>
                  </a:lnTo>
                  <a:lnTo>
                    <a:pt x="947" y="474"/>
                  </a:lnTo>
                  <a:lnTo>
                    <a:pt x="952" y="499"/>
                  </a:lnTo>
                  <a:lnTo>
                    <a:pt x="947" y="526"/>
                  </a:lnTo>
                  <a:lnTo>
                    <a:pt x="941" y="557"/>
                  </a:lnTo>
                  <a:lnTo>
                    <a:pt x="925" y="579"/>
                  </a:lnTo>
                  <a:lnTo>
                    <a:pt x="905" y="595"/>
                  </a:lnTo>
                  <a:lnTo>
                    <a:pt x="881" y="604"/>
                  </a:lnTo>
                  <a:lnTo>
                    <a:pt x="854" y="608"/>
                  </a:lnTo>
                  <a:lnTo>
                    <a:pt x="852" y="671"/>
                  </a:lnTo>
                  <a:lnTo>
                    <a:pt x="847" y="736"/>
                  </a:lnTo>
                  <a:lnTo>
                    <a:pt x="838" y="796"/>
                  </a:lnTo>
                  <a:lnTo>
                    <a:pt x="827" y="857"/>
                  </a:lnTo>
                  <a:lnTo>
                    <a:pt x="816" y="897"/>
                  </a:lnTo>
                  <a:lnTo>
                    <a:pt x="803" y="937"/>
                  </a:lnTo>
                  <a:lnTo>
                    <a:pt x="769" y="1013"/>
                  </a:lnTo>
                  <a:lnTo>
                    <a:pt x="765" y="1042"/>
                  </a:lnTo>
                  <a:lnTo>
                    <a:pt x="760" y="1069"/>
                  </a:lnTo>
                  <a:lnTo>
                    <a:pt x="769" y="1076"/>
                  </a:lnTo>
                  <a:lnTo>
                    <a:pt x="783" y="1091"/>
                  </a:lnTo>
                  <a:lnTo>
                    <a:pt x="800" y="1094"/>
                  </a:lnTo>
                  <a:lnTo>
                    <a:pt x="823" y="1103"/>
                  </a:lnTo>
                  <a:lnTo>
                    <a:pt x="843" y="1116"/>
                  </a:lnTo>
                  <a:lnTo>
                    <a:pt x="861" y="1132"/>
                  </a:lnTo>
                  <a:lnTo>
                    <a:pt x="912" y="1159"/>
                  </a:lnTo>
                  <a:lnTo>
                    <a:pt x="972" y="1194"/>
                  </a:lnTo>
                  <a:lnTo>
                    <a:pt x="1005" y="1208"/>
                  </a:lnTo>
                  <a:lnTo>
                    <a:pt x="1032" y="1223"/>
                  </a:lnTo>
                  <a:lnTo>
                    <a:pt x="1056" y="1241"/>
                  </a:lnTo>
                  <a:lnTo>
                    <a:pt x="1072" y="1259"/>
                  </a:lnTo>
                  <a:lnTo>
                    <a:pt x="1074" y="1264"/>
                  </a:lnTo>
                  <a:lnTo>
                    <a:pt x="1072" y="1273"/>
                  </a:lnTo>
                  <a:lnTo>
                    <a:pt x="1054" y="1288"/>
                  </a:lnTo>
                  <a:lnTo>
                    <a:pt x="1032" y="1308"/>
                  </a:lnTo>
                  <a:lnTo>
                    <a:pt x="1005" y="1322"/>
                  </a:lnTo>
                  <a:lnTo>
                    <a:pt x="1005" y="1335"/>
                  </a:lnTo>
                  <a:lnTo>
                    <a:pt x="1001" y="1351"/>
                  </a:lnTo>
                  <a:lnTo>
                    <a:pt x="978" y="1380"/>
                  </a:lnTo>
                  <a:lnTo>
                    <a:pt x="965" y="1389"/>
                  </a:lnTo>
                  <a:lnTo>
                    <a:pt x="952" y="1398"/>
                  </a:lnTo>
                  <a:lnTo>
                    <a:pt x="936" y="1398"/>
                  </a:lnTo>
                  <a:lnTo>
                    <a:pt x="923" y="1396"/>
                  </a:lnTo>
                  <a:lnTo>
                    <a:pt x="889" y="1420"/>
                  </a:lnTo>
                  <a:lnTo>
                    <a:pt x="854" y="1447"/>
                  </a:lnTo>
                  <a:lnTo>
                    <a:pt x="863" y="1463"/>
                  </a:lnTo>
                  <a:lnTo>
                    <a:pt x="865" y="1483"/>
                  </a:lnTo>
                  <a:lnTo>
                    <a:pt x="876" y="1483"/>
                  </a:lnTo>
                  <a:lnTo>
                    <a:pt x="887" y="1487"/>
                  </a:lnTo>
                  <a:lnTo>
                    <a:pt x="896" y="1494"/>
                  </a:lnTo>
                  <a:lnTo>
                    <a:pt x="901" y="1503"/>
                  </a:lnTo>
                  <a:lnTo>
                    <a:pt x="909" y="1512"/>
                  </a:lnTo>
                  <a:lnTo>
                    <a:pt x="916" y="1528"/>
                  </a:lnTo>
                  <a:lnTo>
                    <a:pt x="921" y="1545"/>
                  </a:lnTo>
                  <a:lnTo>
                    <a:pt x="918" y="1561"/>
                  </a:lnTo>
                  <a:lnTo>
                    <a:pt x="914" y="1572"/>
                  </a:lnTo>
                  <a:lnTo>
                    <a:pt x="907" y="1581"/>
                  </a:lnTo>
                  <a:lnTo>
                    <a:pt x="889" y="1592"/>
                  </a:lnTo>
                  <a:lnTo>
                    <a:pt x="869" y="1601"/>
                  </a:lnTo>
                  <a:lnTo>
                    <a:pt x="852" y="1613"/>
                  </a:lnTo>
                  <a:lnTo>
                    <a:pt x="832" y="1619"/>
                  </a:lnTo>
                  <a:lnTo>
                    <a:pt x="812" y="1621"/>
                  </a:lnTo>
                  <a:lnTo>
                    <a:pt x="796" y="1619"/>
                  </a:lnTo>
                  <a:lnTo>
                    <a:pt x="783" y="1608"/>
                  </a:lnTo>
                  <a:lnTo>
                    <a:pt x="703" y="1724"/>
                  </a:lnTo>
                  <a:lnTo>
                    <a:pt x="632" y="1823"/>
                  </a:lnTo>
                  <a:lnTo>
                    <a:pt x="627" y="1845"/>
                  </a:lnTo>
                  <a:lnTo>
                    <a:pt x="618" y="1863"/>
                  </a:lnTo>
                  <a:lnTo>
                    <a:pt x="585" y="1910"/>
                  </a:lnTo>
                  <a:lnTo>
                    <a:pt x="547" y="1984"/>
                  </a:lnTo>
                  <a:lnTo>
                    <a:pt x="505" y="2049"/>
                  </a:lnTo>
                  <a:lnTo>
                    <a:pt x="476" y="2058"/>
                  </a:lnTo>
                  <a:lnTo>
                    <a:pt x="463" y="2093"/>
                  </a:lnTo>
                  <a:lnTo>
                    <a:pt x="476" y="2098"/>
                  </a:lnTo>
                  <a:lnTo>
                    <a:pt x="494" y="2111"/>
                  </a:lnTo>
                  <a:lnTo>
                    <a:pt x="511" y="2125"/>
                  </a:lnTo>
                  <a:lnTo>
                    <a:pt x="529" y="2134"/>
                  </a:lnTo>
                  <a:lnTo>
                    <a:pt x="571" y="2129"/>
                  </a:lnTo>
                  <a:lnTo>
                    <a:pt x="594" y="2129"/>
                  </a:lnTo>
                  <a:lnTo>
                    <a:pt x="616" y="2129"/>
                  </a:lnTo>
                  <a:lnTo>
                    <a:pt x="638" y="2131"/>
                  </a:lnTo>
                  <a:lnTo>
                    <a:pt x="658" y="2138"/>
                  </a:lnTo>
                  <a:lnTo>
                    <a:pt x="678" y="2149"/>
                  </a:lnTo>
                  <a:lnTo>
                    <a:pt x="694" y="2165"/>
                  </a:lnTo>
                  <a:lnTo>
                    <a:pt x="700" y="2181"/>
                  </a:lnTo>
                  <a:lnTo>
                    <a:pt x="705" y="2196"/>
                  </a:lnTo>
                  <a:lnTo>
                    <a:pt x="705" y="2225"/>
                  </a:lnTo>
                  <a:lnTo>
                    <a:pt x="716" y="2232"/>
                  </a:lnTo>
                  <a:lnTo>
                    <a:pt x="723" y="2236"/>
                  </a:lnTo>
                  <a:lnTo>
                    <a:pt x="725" y="2245"/>
                  </a:lnTo>
                  <a:lnTo>
                    <a:pt x="725" y="2261"/>
                  </a:lnTo>
                  <a:lnTo>
                    <a:pt x="720" y="2275"/>
                  </a:lnTo>
                  <a:lnTo>
                    <a:pt x="712" y="2286"/>
                  </a:lnTo>
                  <a:lnTo>
                    <a:pt x="698" y="2295"/>
                  </a:lnTo>
                  <a:lnTo>
                    <a:pt x="663" y="2308"/>
                  </a:lnTo>
                  <a:lnTo>
                    <a:pt x="618" y="2315"/>
                  </a:lnTo>
                  <a:lnTo>
                    <a:pt x="576" y="2317"/>
                  </a:lnTo>
                  <a:lnTo>
                    <a:pt x="534" y="2313"/>
                  </a:lnTo>
                  <a:lnTo>
                    <a:pt x="485" y="2304"/>
                  </a:lnTo>
                  <a:lnTo>
                    <a:pt x="442" y="2290"/>
                  </a:lnTo>
                  <a:lnTo>
                    <a:pt x="402" y="2270"/>
                  </a:lnTo>
                  <a:lnTo>
                    <a:pt x="360" y="2248"/>
                  </a:lnTo>
                  <a:lnTo>
                    <a:pt x="345" y="2250"/>
                  </a:lnTo>
                  <a:lnTo>
                    <a:pt x="329" y="2254"/>
                  </a:lnTo>
                  <a:lnTo>
                    <a:pt x="300" y="2266"/>
                  </a:lnTo>
                  <a:lnTo>
                    <a:pt x="271" y="2281"/>
                  </a:lnTo>
                  <a:lnTo>
                    <a:pt x="238" y="2292"/>
                  </a:lnTo>
                  <a:lnTo>
                    <a:pt x="173" y="2304"/>
                  </a:lnTo>
                  <a:lnTo>
                    <a:pt x="140" y="2304"/>
                  </a:lnTo>
                  <a:lnTo>
                    <a:pt x="109" y="2301"/>
                  </a:lnTo>
                  <a:lnTo>
                    <a:pt x="51" y="2290"/>
                  </a:lnTo>
                  <a:lnTo>
                    <a:pt x="42" y="2277"/>
                  </a:lnTo>
                  <a:lnTo>
                    <a:pt x="36" y="2261"/>
                  </a:lnTo>
                  <a:lnTo>
                    <a:pt x="31" y="2245"/>
                  </a:lnTo>
                  <a:lnTo>
                    <a:pt x="31" y="2228"/>
                  </a:lnTo>
                  <a:lnTo>
                    <a:pt x="36" y="2223"/>
                  </a:lnTo>
                  <a:lnTo>
                    <a:pt x="40" y="2221"/>
                  </a:lnTo>
                  <a:lnTo>
                    <a:pt x="51" y="2219"/>
                  </a:lnTo>
                  <a:lnTo>
                    <a:pt x="53" y="2196"/>
                  </a:lnTo>
                  <a:lnTo>
                    <a:pt x="62" y="2176"/>
                  </a:lnTo>
                  <a:lnTo>
                    <a:pt x="73" y="2156"/>
                  </a:lnTo>
                  <a:lnTo>
                    <a:pt x="93" y="2136"/>
                  </a:lnTo>
                  <a:lnTo>
                    <a:pt x="109" y="2127"/>
                  </a:lnTo>
                  <a:lnTo>
                    <a:pt x="129" y="2120"/>
                  </a:lnTo>
                  <a:lnTo>
                    <a:pt x="149" y="2116"/>
                  </a:lnTo>
                  <a:lnTo>
                    <a:pt x="169" y="2116"/>
                  </a:lnTo>
                  <a:lnTo>
                    <a:pt x="211" y="2118"/>
                  </a:lnTo>
                  <a:lnTo>
                    <a:pt x="251" y="2127"/>
                  </a:lnTo>
                  <a:lnTo>
                    <a:pt x="267" y="2125"/>
                  </a:lnTo>
                  <a:lnTo>
                    <a:pt x="276" y="2120"/>
                  </a:lnTo>
                  <a:lnTo>
                    <a:pt x="280" y="2116"/>
                  </a:lnTo>
                  <a:lnTo>
                    <a:pt x="302" y="2089"/>
                  </a:lnTo>
                  <a:lnTo>
                    <a:pt x="316" y="2080"/>
                  </a:lnTo>
                  <a:lnTo>
                    <a:pt x="322" y="2078"/>
                  </a:lnTo>
                  <a:lnTo>
                    <a:pt x="334" y="2080"/>
                  </a:lnTo>
                  <a:lnTo>
                    <a:pt x="349" y="2053"/>
                  </a:lnTo>
                  <a:lnTo>
                    <a:pt x="336" y="2046"/>
                  </a:lnTo>
                  <a:lnTo>
                    <a:pt x="378" y="1957"/>
                  </a:lnTo>
                  <a:lnTo>
                    <a:pt x="418" y="1861"/>
                  </a:lnTo>
                  <a:lnTo>
                    <a:pt x="467" y="1749"/>
                  </a:lnTo>
                  <a:lnTo>
                    <a:pt x="507" y="1637"/>
                  </a:lnTo>
                  <a:lnTo>
                    <a:pt x="503" y="1624"/>
                  </a:lnTo>
                  <a:lnTo>
                    <a:pt x="503" y="1608"/>
                  </a:lnTo>
                  <a:lnTo>
                    <a:pt x="505" y="1592"/>
                  </a:lnTo>
                  <a:lnTo>
                    <a:pt x="509" y="1583"/>
                  </a:lnTo>
                  <a:lnTo>
                    <a:pt x="511" y="1548"/>
                  </a:lnTo>
                  <a:lnTo>
                    <a:pt x="525" y="1516"/>
                  </a:lnTo>
                  <a:lnTo>
                    <a:pt x="543" y="1487"/>
                  </a:lnTo>
                  <a:lnTo>
                    <a:pt x="569" y="1467"/>
                  </a:lnTo>
                  <a:lnTo>
                    <a:pt x="583" y="1405"/>
                  </a:lnTo>
                  <a:lnTo>
                    <a:pt x="594" y="1322"/>
                  </a:lnTo>
                  <a:lnTo>
                    <a:pt x="596" y="1270"/>
                  </a:lnTo>
                  <a:lnTo>
                    <a:pt x="596" y="1228"/>
                  </a:lnTo>
                  <a:lnTo>
                    <a:pt x="514" y="1167"/>
                  </a:lnTo>
                  <a:lnTo>
                    <a:pt x="436" y="1109"/>
                  </a:lnTo>
                  <a:lnTo>
                    <a:pt x="420" y="1109"/>
                  </a:lnTo>
                  <a:lnTo>
                    <a:pt x="407" y="1107"/>
                  </a:lnTo>
                  <a:lnTo>
                    <a:pt x="387" y="1098"/>
                  </a:lnTo>
                  <a:lnTo>
                    <a:pt x="347" y="1065"/>
                  </a:lnTo>
                  <a:lnTo>
                    <a:pt x="331" y="1044"/>
                  </a:lnTo>
                  <a:lnTo>
                    <a:pt x="327" y="1033"/>
                  </a:lnTo>
                  <a:lnTo>
                    <a:pt x="327" y="1022"/>
                  </a:lnTo>
                  <a:lnTo>
                    <a:pt x="291" y="989"/>
                  </a:lnTo>
                  <a:lnTo>
                    <a:pt x="258" y="951"/>
                  </a:lnTo>
                  <a:lnTo>
                    <a:pt x="198" y="866"/>
                  </a:lnTo>
                  <a:lnTo>
                    <a:pt x="187" y="857"/>
                  </a:lnTo>
                  <a:lnTo>
                    <a:pt x="173" y="852"/>
                  </a:lnTo>
                  <a:lnTo>
                    <a:pt x="145" y="845"/>
                  </a:lnTo>
                  <a:lnTo>
                    <a:pt x="118" y="841"/>
                  </a:lnTo>
                  <a:lnTo>
                    <a:pt x="107" y="836"/>
                  </a:lnTo>
                  <a:lnTo>
                    <a:pt x="98" y="828"/>
                  </a:lnTo>
                  <a:lnTo>
                    <a:pt x="67" y="830"/>
                  </a:lnTo>
                  <a:lnTo>
                    <a:pt x="47" y="825"/>
                  </a:lnTo>
                  <a:lnTo>
                    <a:pt x="38" y="823"/>
                  </a:lnTo>
                  <a:lnTo>
                    <a:pt x="24" y="812"/>
                  </a:lnTo>
                  <a:lnTo>
                    <a:pt x="9" y="794"/>
                  </a:lnTo>
                  <a:lnTo>
                    <a:pt x="0" y="778"/>
                  </a:lnTo>
                  <a:lnTo>
                    <a:pt x="0" y="765"/>
                  </a:lnTo>
                  <a:lnTo>
                    <a:pt x="7" y="749"/>
                  </a:lnTo>
                  <a:lnTo>
                    <a:pt x="2" y="722"/>
                  </a:lnTo>
                  <a:lnTo>
                    <a:pt x="4" y="698"/>
                  </a:lnTo>
                  <a:lnTo>
                    <a:pt x="13" y="678"/>
                  </a:lnTo>
                  <a:lnTo>
                    <a:pt x="27" y="664"/>
                  </a:lnTo>
                  <a:lnTo>
                    <a:pt x="31" y="642"/>
                  </a:lnTo>
                  <a:lnTo>
                    <a:pt x="42" y="624"/>
                  </a:lnTo>
                  <a:lnTo>
                    <a:pt x="56" y="611"/>
                  </a:lnTo>
                  <a:lnTo>
                    <a:pt x="69" y="604"/>
                  </a:lnTo>
                  <a:lnTo>
                    <a:pt x="51" y="570"/>
                  </a:lnTo>
                  <a:lnTo>
                    <a:pt x="36" y="537"/>
                  </a:lnTo>
                  <a:lnTo>
                    <a:pt x="27" y="499"/>
                  </a:lnTo>
                  <a:lnTo>
                    <a:pt x="24" y="461"/>
                  </a:lnTo>
                  <a:lnTo>
                    <a:pt x="31" y="441"/>
                  </a:lnTo>
                  <a:lnTo>
                    <a:pt x="44" y="427"/>
                  </a:lnTo>
                  <a:lnTo>
                    <a:pt x="53" y="425"/>
                  </a:lnTo>
                  <a:lnTo>
                    <a:pt x="62" y="423"/>
                  </a:lnTo>
                  <a:lnTo>
                    <a:pt x="71" y="427"/>
                  </a:lnTo>
                  <a:lnTo>
                    <a:pt x="80" y="434"/>
                  </a:lnTo>
                  <a:lnTo>
                    <a:pt x="102" y="472"/>
                  </a:lnTo>
                  <a:lnTo>
                    <a:pt x="118" y="508"/>
                  </a:lnTo>
                  <a:lnTo>
                    <a:pt x="136" y="546"/>
                  </a:lnTo>
                  <a:lnTo>
                    <a:pt x="160" y="584"/>
                  </a:lnTo>
                  <a:lnTo>
                    <a:pt x="171" y="599"/>
                  </a:lnTo>
                  <a:lnTo>
                    <a:pt x="185" y="611"/>
                  </a:lnTo>
                  <a:lnTo>
                    <a:pt x="211" y="628"/>
                  </a:lnTo>
                  <a:lnTo>
                    <a:pt x="233" y="642"/>
                  </a:lnTo>
                  <a:lnTo>
                    <a:pt x="242" y="651"/>
                  </a:lnTo>
                  <a:lnTo>
                    <a:pt x="249" y="664"/>
                  </a:lnTo>
                  <a:lnTo>
                    <a:pt x="253" y="696"/>
                  </a:lnTo>
                  <a:lnTo>
                    <a:pt x="260" y="716"/>
                  </a:lnTo>
                  <a:lnTo>
                    <a:pt x="260" y="736"/>
                  </a:lnTo>
                  <a:lnTo>
                    <a:pt x="253" y="758"/>
                  </a:lnTo>
                  <a:lnTo>
                    <a:pt x="262" y="783"/>
                  </a:lnTo>
                  <a:lnTo>
                    <a:pt x="274" y="807"/>
                  </a:lnTo>
                  <a:lnTo>
                    <a:pt x="307" y="852"/>
                  </a:lnTo>
                  <a:lnTo>
                    <a:pt x="347" y="892"/>
                  </a:lnTo>
                  <a:lnTo>
                    <a:pt x="382" y="924"/>
                  </a:lnTo>
                  <a:lnTo>
                    <a:pt x="405" y="924"/>
                  </a:lnTo>
                  <a:lnTo>
                    <a:pt x="416" y="926"/>
                  </a:lnTo>
                  <a:lnTo>
                    <a:pt x="427" y="933"/>
                  </a:lnTo>
                  <a:lnTo>
                    <a:pt x="463" y="957"/>
                  </a:lnTo>
                  <a:lnTo>
                    <a:pt x="471" y="973"/>
                  </a:lnTo>
                  <a:lnTo>
                    <a:pt x="476" y="982"/>
                  </a:lnTo>
                  <a:lnTo>
                    <a:pt x="478" y="995"/>
                  </a:lnTo>
                  <a:lnTo>
                    <a:pt x="511" y="1018"/>
                  </a:lnTo>
                  <a:lnTo>
                    <a:pt x="545" y="1044"/>
                  </a:lnTo>
                  <a:lnTo>
                    <a:pt x="580" y="1069"/>
                  </a:lnTo>
                  <a:lnTo>
                    <a:pt x="598" y="1078"/>
                  </a:lnTo>
                  <a:lnTo>
                    <a:pt x="616" y="1082"/>
                  </a:lnTo>
                  <a:lnTo>
                    <a:pt x="658" y="1087"/>
                  </a:lnTo>
                  <a:lnTo>
                    <a:pt x="667" y="1074"/>
                  </a:lnTo>
                  <a:lnTo>
                    <a:pt x="678" y="1062"/>
                  </a:lnTo>
                  <a:lnTo>
                    <a:pt x="678" y="1051"/>
                  </a:lnTo>
                  <a:lnTo>
                    <a:pt x="680" y="1040"/>
                  </a:lnTo>
                  <a:lnTo>
                    <a:pt x="667" y="1027"/>
                  </a:lnTo>
                  <a:lnTo>
                    <a:pt x="649" y="1004"/>
                  </a:lnTo>
                  <a:lnTo>
                    <a:pt x="636" y="975"/>
                  </a:lnTo>
                  <a:lnTo>
                    <a:pt x="629" y="951"/>
                  </a:lnTo>
                  <a:lnTo>
                    <a:pt x="618" y="933"/>
                  </a:lnTo>
                  <a:lnTo>
                    <a:pt x="609" y="915"/>
                  </a:lnTo>
                  <a:lnTo>
                    <a:pt x="600" y="877"/>
                  </a:lnTo>
                  <a:lnTo>
                    <a:pt x="591" y="794"/>
                  </a:lnTo>
                  <a:lnTo>
                    <a:pt x="578" y="765"/>
                  </a:lnTo>
                  <a:lnTo>
                    <a:pt x="567" y="731"/>
                  </a:lnTo>
                  <a:lnTo>
                    <a:pt x="554" y="662"/>
                  </a:lnTo>
                  <a:lnTo>
                    <a:pt x="547" y="662"/>
                  </a:lnTo>
                  <a:lnTo>
                    <a:pt x="538" y="664"/>
                  </a:lnTo>
                  <a:lnTo>
                    <a:pt x="520" y="669"/>
                  </a:lnTo>
                  <a:lnTo>
                    <a:pt x="480" y="687"/>
                  </a:lnTo>
                  <a:lnTo>
                    <a:pt x="460" y="687"/>
                  </a:lnTo>
                  <a:lnTo>
                    <a:pt x="454" y="684"/>
                  </a:lnTo>
                  <a:lnTo>
                    <a:pt x="447" y="673"/>
                  </a:lnTo>
                  <a:lnTo>
                    <a:pt x="440" y="640"/>
                  </a:lnTo>
                  <a:lnTo>
                    <a:pt x="445" y="604"/>
                  </a:lnTo>
                  <a:lnTo>
                    <a:pt x="458" y="566"/>
                  </a:lnTo>
                  <a:lnTo>
                    <a:pt x="478" y="521"/>
                  </a:lnTo>
                  <a:lnTo>
                    <a:pt x="471" y="490"/>
                  </a:lnTo>
                  <a:lnTo>
                    <a:pt x="467" y="450"/>
                  </a:lnTo>
                  <a:lnTo>
                    <a:pt x="467" y="409"/>
                  </a:lnTo>
                  <a:lnTo>
                    <a:pt x="471" y="391"/>
                  </a:lnTo>
                  <a:lnTo>
                    <a:pt x="476" y="376"/>
                  </a:lnTo>
                  <a:lnTo>
                    <a:pt x="463" y="362"/>
                  </a:lnTo>
                  <a:lnTo>
                    <a:pt x="456" y="344"/>
                  </a:lnTo>
                  <a:lnTo>
                    <a:pt x="454" y="327"/>
                  </a:lnTo>
                  <a:lnTo>
                    <a:pt x="454" y="306"/>
                  </a:lnTo>
                  <a:lnTo>
                    <a:pt x="438" y="271"/>
                  </a:lnTo>
                  <a:lnTo>
                    <a:pt x="436" y="250"/>
                  </a:lnTo>
                  <a:lnTo>
                    <a:pt x="436" y="244"/>
                  </a:lnTo>
                  <a:lnTo>
                    <a:pt x="442" y="233"/>
                  </a:lnTo>
                  <a:lnTo>
                    <a:pt x="451" y="226"/>
                  </a:lnTo>
                  <a:lnTo>
                    <a:pt x="463" y="221"/>
                  </a:lnTo>
                  <a:lnTo>
                    <a:pt x="491" y="219"/>
                  </a:lnTo>
                  <a:lnTo>
                    <a:pt x="525" y="221"/>
                  </a:lnTo>
                  <a:lnTo>
                    <a:pt x="560" y="228"/>
                  </a:lnTo>
                  <a:lnTo>
                    <a:pt x="574" y="224"/>
                  </a:lnTo>
                  <a:lnTo>
                    <a:pt x="596" y="221"/>
                  </a:lnTo>
                  <a:lnTo>
                    <a:pt x="618" y="224"/>
                  </a:lnTo>
                  <a:lnTo>
                    <a:pt x="636" y="230"/>
                  </a:lnTo>
                  <a:lnTo>
                    <a:pt x="636" y="206"/>
                  </a:lnTo>
                  <a:lnTo>
                    <a:pt x="640" y="181"/>
                  </a:lnTo>
                  <a:lnTo>
                    <a:pt x="652" y="127"/>
                  </a:lnTo>
                  <a:lnTo>
                    <a:pt x="663" y="96"/>
                  </a:lnTo>
                  <a:lnTo>
                    <a:pt x="678" y="65"/>
                  </a:lnTo>
                  <a:lnTo>
                    <a:pt x="703" y="34"/>
                  </a:lnTo>
                  <a:lnTo>
                    <a:pt x="720" y="16"/>
                  </a:lnTo>
                  <a:lnTo>
                    <a:pt x="743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8" name="任意多边形 128107"/>
            <p:cNvSpPr/>
            <p:nvPr/>
          </p:nvSpPr>
          <p:spPr>
            <a:xfrm>
              <a:off x="5113" y="2090"/>
              <a:ext cx="228" cy="289"/>
            </a:xfrm>
            <a:custGeom>
              <a:avLst/>
              <a:gdLst/>
              <a:ahLst/>
              <a:cxnLst/>
              <a:rect l="0" t="0" r="0" b="0"/>
              <a:pathLst>
                <a:path w="228" h="289">
                  <a:moveTo>
                    <a:pt x="76" y="24"/>
                  </a:moveTo>
                  <a:lnTo>
                    <a:pt x="66" y="56"/>
                  </a:lnTo>
                  <a:lnTo>
                    <a:pt x="62" y="71"/>
                  </a:lnTo>
                  <a:lnTo>
                    <a:pt x="62" y="77"/>
                  </a:lnTo>
                  <a:lnTo>
                    <a:pt x="64" y="90"/>
                  </a:lnTo>
                  <a:lnTo>
                    <a:pt x="66" y="90"/>
                  </a:lnTo>
                  <a:lnTo>
                    <a:pt x="81" y="69"/>
                  </a:lnTo>
                  <a:lnTo>
                    <a:pt x="100" y="52"/>
                  </a:lnTo>
                  <a:lnTo>
                    <a:pt x="121" y="37"/>
                  </a:lnTo>
                  <a:lnTo>
                    <a:pt x="142" y="26"/>
                  </a:lnTo>
                  <a:lnTo>
                    <a:pt x="138" y="32"/>
                  </a:lnTo>
                  <a:lnTo>
                    <a:pt x="132" y="39"/>
                  </a:lnTo>
                  <a:lnTo>
                    <a:pt x="125" y="45"/>
                  </a:lnTo>
                  <a:lnTo>
                    <a:pt x="125" y="54"/>
                  </a:lnTo>
                  <a:lnTo>
                    <a:pt x="142" y="58"/>
                  </a:lnTo>
                  <a:lnTo>
                    <a:pt x="159" y="67"/>
                  </a:lnTo>
                  <a:lnTo>
                    <a:pt x="178" y="80"/>
                  </a:lnTo>
                  <a:lnTo>
                    <a:pt x="193" y="95"/>
                  </a:lnTo>
                  <a:lnTo>
                    <a:pt x="206" y="114"/>
                  </a:lnTo>
                  <a:lnTo>
                    <a:pt x="216" y="135"/>
                  </a:lnTo>
                  <a:lnTo>
                    <a:pt x="223" y="165"/>
                  </a:lnTo>
                  <a:lnTo>
                    <a:pt x="227" y="200"/>
                  </a:lnTo>
                  <a:lnTo>
                    <a:pt x="227" y="236"/>
                  </a:lnTo>
                  <a:lnTo>
                    <a:pt x="223" y="271"/>
                  </a:lnTo>
                  <a:lnTo>
                    <a:pt x="210" y="271"/>
                  </a:lnTo>
                  <a:lnTo>
                    <a:pt x="197" y="275"/>
                  </a:lnTo>
                  <a:lnTo>
                    <a:pt x="176" y="288"/>
                  </a:lnTo>
                  <a:lnTo>
                    <a:pt x="159" y="284"/>
                  </a:lnTo>
                  <a:lnTo>
                    <a:pt x="153" y="277"/>
                  </a:lnTo>
                  <a:lnTo>
                    <a:pt x="151" y="271"/>
                  </a:lnTo>
                  <a:lnTo>
                    <a:pt x="146" y="256"/>
                  </a:lnTo>
                  <a:lnTo>
                    <a:pt x="146" y="241"/>
                  </a:lnTo>
                  <a:lnTo>
                    <a:pt x="146" y="224"/>
                  </a:lnTo>
                  <a:lnTo>
                    <a:pt x="142" y="208"/>
                  </a:lnTo>
                  <a:lnTo>
                    <a:pt x="129" y="183"/>
                  </a:lnTo>
                  <a:lnTo>
                    <a:pt x="112" y="159"/>
                  </a:lnTo>
                  <a:lnTo>
                    <a:pt x="91" y="142"/>
                  </a:lnTo>
                  <a:lnTo>
                    <a:pt x="64" y="129"/>
                  </a:lnTo>
                  <a:lnTo>
                    <a:pt x="32" y="120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2" y="62"/>
                  </a:lnTo>
                  <a:lnTo>
                    <a:pt x="15" y="9"/>
                  </a:lnTo>
                  <a:lnTo>
                    <a:pt x="15" y="54"/>
                  </a:lnTo>
                  <a:lnTo>
                    <a:pt x="19" y="75"/>
                  </a:lnTo>
                  <a:lnTo>
                    <a:pt x="25" y="97"/>
                  </a:lnTo>
                  <a:lnTo>
                    <a:pt x="30" y="92"/>
                  </a:lnTo>
                  <a:lnTo>
                    <a:pt x="32" y="86"/>
                  </a:lnTo>
                  <a:lnTo>
                    <a:pt x="36" y="69"/>
                  </a:lnTo>
                  <a:lnTo>
                    <a:pt x="47" y="54"/>
                  </a:lnTo>
                  <a:lnTo>
                    <a:pt x="68" y="24"/>
                  </a:lnTo>
                  <a:lnTo>
                    <a:pt x="91" y="0"/>
                  </a:lnTo>
                  <a:lnTo>
                    <a:pt x="89" y="6"/>
                  </a:lnTo>
                  <a:lnTo>
                    <a:pt x="85" y="13"/>
                  </a:lnTo>
                  <a:lnTo>
                    <a:pt x="76" y="24"/>
                  </a:lnTo>
                </a:path>
              </a:pathLst>
            </a:custGeom>
            <a:solidFill>
              <a:srgbClr val="F2664D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9" name="任意多边形 128108"/>
            <p:cNvSpPr/>
            <p:nvPr/>
          </p:nvSpPr>
          <p:spPr>
            <a:xfrm>
              <a:off x="4912" y="2193"/>
              <a:ext cx="474" cy="838"/>
            </a:xfrm>
            <a:custGeom>
              <a:avLst/>
              <a:gdLst/>
              <a:ahLst/>
              <a:cxnLst/>
              <a:rect l="0" t="0" r="0" b="0"/>
              <a:pathLst>
                <a:path w="474" h="838">
                  <a:moveTo>
                    <a:pt x="109" y="11"/>
                  </a:moveTo>
                  <a:lnTo>
                    <a:pt x="125" y="4"/>
                  </a:lnTo>
                  <a:lnTo>
                    <a:pt x="140" y="4"/>
                  </a:lnTo>
                  <a:lnTo>
                    <a:pt x="155" y="7"/>
                  </a:lnTo>
                  <a:lnTo>
                    <a:pt x="171" y="13"/>
                  </a:lnTo>
                  <a:lnTo>
                    <a:pt x="188" y="35"/>
                  </a:lnTo>
                  <a:lnTo>
                    <a:pt x="230" y="42"/>
                  </a:lnTo>
                  <a:lnTo>
                    <a:pt x="267" y="58"/>
                  </a:lnTo>
                  <a:lnTo>
                    <a:pt x="285" y="71"/>
                  </a:lnTo>
                  <a:lnTo>
                    <a:pt x="300" y="84"/>
                  </a:lnTo>
                  <a:lnTo>
                    <a:pt x="324" y="120"/>
                  </a:lnTo>
                  <a:lnTo>
                    <a:pt x="328" y="144"/>
                  </a:lnTo>
                  <a:lnTo>
                    <a:pt x="331" y="168"/>
                  </a:lnTo>
                  <a:lnTo>
                    <a:pt x="335" y="190"/>
                  </a:lnTo>
                  <a:lnTo>
                    <a:pt x="339" y="199"/>
                  </a:lnTo>
                  <a:lnTo>
                    <a:pt x="348" y="208"/>
                  </a:lnTo>
                  <a:lnTo>
                    <a:pt x="374" y="213"/>
                  </a:lnTo>
                  <a:lnTo>
                    <a:pt x="385" y="208"/>
                  </a:lnTo>
                  <a:lnTo>
                    <a:pt x="390" y="208"/>
                  </a:lnTo>
                  <a:lnTo>
                    <a:pt x="396" y="202"/>
                  </a:lnTo>
                  <a:lnTo>
                    <a:pt x="423" y="199"/>
                  </a:lnTo>
                  <a:lnTo>
                    <a:pt x="436" y="202"/>
                  </a:lnTo>
                  <a:lnTo>
                    <a:pt x="447" y="208"/>
                  </a:lnTo>
                  <a:lnTo>
                    <a:pt x="464" y="226"/>
                  </a:lnTo>
                  <a:lnTo>
                    <a:pt x="471" y="248"/>
                  </a:lnTo>
                  <a:lnTo>
                    <a:pt x="473" y="270"/>
                  </a:lnTo>
                  <a:lnTo>
                    <a:pt x="471" y="295"/>
                  </a:lnTo>
                  <a:lnTo>
                    <a:pt x="460" y="321"/>
                  </a:lnTo>
                  <a:lnTo>
                    <a:pt x="451" y="334"/>
                  </a:lnTo>
                  <a:lnTo>
                    <a:pt x="438" y="345"/>
                  </a:lnTo>
                  <a:lnTo>
                    <a:pt x="425" y="350"/>
                  </a:lnTo>
                  <a:lnTo>
                    <a:pt x="409" y="350"/>
                  </a:lnTo>
                  <a:lnTo>
                    <a:pt x="381" y="354"/>
                  </a:lnTo>
                  <a:lnTo>
                    <a:pt x="377" y="359"/>
                  </a:lnTo>
                  <a:lnTo>
                    <a:pt x="379" y="412"/>
                  </a:lnTo>
                  <a:lnTo>
                    <a:pt x="377" y="465"/>
                  </a:lnTo>
                  <a:lnTo>
                    <a:pt x="372" y="518"/>
                  </a:lnTo>
                  <a:lnTo>
                    <a:pt x="366" y="571"/>
                  </a:lnTo>
                  <a:lnTo>
                    <a:pt x="355" y="622"/>
                  </a:lnTo>
                  <a:lnTo>
                    <a:pt x="339" y="671"/>
                  </a:lnTo>
                  <a:lnTo>
                    <a:pt x="320" y="717"/>
                  </a:lnTo>
                  <a:lnTo>
                    <a:pt x="298" y="764"/>
                  </a:lnTo>
                  <a:lnTo>
                    <a:pt x="293" y="784"/>
                  </a:lnTo>
                  <a:lnTo>
                    <a:pt x="293" y="802"/>
                  </a:lnTo>
                  <a:lnTo>
                    <a:pt x="289" y="822"/>
                  </a:lnTo>
                  <a:lnTo>
                    <a:pt x="280" y="837"/>
                  </a:lnTo>
                  <a:lnTo>
                    <a:pt x="272" y="837"/>
                  </a:lnTo>
                  <a:lnTo>
                    <a:pt x="265" y="833"/>
                  </a:lnTo>
                  <a:lnTo>
                    <a:pt x="254" y="822"/>
                  </a:lnTo>
                  <a:lnTo>
                    <a:pt x="252" y="810"/>
                  </a:lnTo>
                  <a:lnTo>
                    <a:pt x="258" y="802"/>
                  </a:lnTo>
                  <a:lnTo>
                    <a:pt x="274" y="788"/>
                  </a:lnTo>
                  <a:lnTo>
                    <a:pt x="282" y="771"/>
                  </a:lnTo>
                  <a:lnTo>
                    <a:pt x="287" y="762"/>
                  </a:lnTo>
                  <a:lnTo>
                    <a:pt x="287" y="760"/>
                  </a:lnTo>
                  <a:lnTo>
                    <a:pt x="285" y="753"/>
                  </a:lnTo>
                  <a:lnTo>
                    <a:pt x="274" y="766"/>
                  </a:lnTo>
                  <a:lnTo>
                    <a:pt x="261" y="775"/>
                  </a:lnTo>
                  <a:lnTo>
                    <a:pt x="245" y="782"/>
                  </a:lnTo>
                  <a:lnTo>
                    <a:pt x="228" y="782"/>
                  </a:lnTo>
                  <a:lnTo>
                    <a:pt x="212" y="764"/>
                  </a:lnTo>
                  <a:lnTo>
                    <a:pt x="201" y="744"/>
                  </a:lnTo>
                  <a:lnTo>
                    <a:pt x="188" y="698"/>
                  </a:lnTo>
                  <a:lnTo>
                    <a:pt x="173" y="678"/>
                  </a:lnTo>
                  <a:lnTo>
                    <a:pt x="162" y="655"/>
                  </a:lnTo>
                  <a:lnTo>
                    <a:pt x="158" y="631"/>
                  </a:lnTo>
                  <a:lnTo>
                    <a:pt x="155" y="605"/>
                  </a:lnTo>
                  <a:lnTo>
                    <a:pt x="153" y="585"/>
                  </a:lnTo>
                  <a:lnTo>
                    <a:pt x="158" y="582"/>
                  </a:lnTo>
                  <a:lnTo>
                    <a:pt x="160" y="582"/>
                  </a:lnTo>
                  <a:lnTo>
                    <a:pt x="166" y="589"/>
                  </a:lnTo>
                  <a:lnTo>
                    <a:pt x="173" y="609"/>
                  </a:lnTo>
                  <a:lnTo>
                    <a:pt x="177" y="629"/>
                  </a:lnTo>
                  <a:lnTo>
                    <a:pt x="188" y="662"/>
                  </a:lnTo>
                  <a:lnTo>
                    <a:pt x="199" y="675"/>
                  </a:lnTo>
                  <a:lnTo>
                    <a:pt x="204" y="680"/>
                  </a:lnTo>
                  <a:lnTo>
                    <a:pt x="215" y="682"/>
                  </a:lnTo>
                  <a:lnTo>
                    <a:pt x="232" y="682"/>
                  </a:lnTo>
                  <a:lnTo>
                    <a:pt x="247" y="678"/>
                  </a:lnTo>
                  <a:lnTo>
                    <a:pt x="258" y="667"/>
                  </a:lnTo>
                  <a:lnTo>
                    <a:pt x="269" y="653"/>
                  </a:lnTo>
                  <a:lnTo>
                    <a:pt x="289" y="600"/>
                  </a:lnTo>
                  <a:lnTo>
                    <a:pt x="304" y="545"/>
                  </a:lnTo>
                  <a:lnTo>
                    <a:pt x="313" y="485"/>
                  </a:lnTo>
                  <a:lnTo>
                    <a:pt x="315" y="425"/>
                  </a:lnTo>
                  <a:lnTo>
                    <a:pt x="313" y="365"/>
                  </a:lnTo>
                  <a:lnTo>
                    <a:pt x="304" y="306"/>
                  </a:lnTo>
                  <a:lnTo>
                    <a:pt x="291" y="250"/>
                  </a:lnTo>
                  <a:lnTo>
                    <a:pt x="274" y="197"/>
                  </a:lnTo>
                  <a:lnTo>
                    <a:pt x="254" y="166"/>
                  </a:lnTo>
                  <a:lnTo>
                    <a:pt x="243" y="151"/>
                  </a:lnTo>
                  <a:lnTo>
                    <a:pt x="228" y="140"/>
                  </a:lnTo>
                  <a:lnTo>
                    <a:pt x="212" y="131"/>
                  </a:lnTo>
                  <a:lnTo>
                    <a:pt x="197" y="124"/>
                  </a:lnTo>
                  <a:lnTo>
                    <a:pt x="180" y="117"/>
                  </a:lnTo>
                  <a:lnTo>
                    <a:pt x="162" y="115"/>
                  </a:lnTo>
                  <a:lnTo>
                    <a:pt x="131" y="120"/>
                  </a:lnTo>
                  <a:lnTo>
                    <a:pt x="105" y="128"/>
                  </a:lnTo>
                  <a:lnTo>
                    <a:pt x="83" y="148"/>
                  </a:lnTo>
                  <a:lnTo>
                    <a:pt x="66" y="173"/>
                  </a:lnTo>
                  <a:lnTo>
                    <a:pt x="59" y="197"/>
                  </a:lnTo>
                  <a:lnTo>
                    <a:pt x="57" y="221"/>
                  </a:lnTo>
                  <a:lnTo>
                    <a:pt x="64" y="246"/>
                  </a:lnTo>
                  <a:lnTo>
                    <a:pt x="72" y="270"/>
                  </a:lnTo>
                  <a:lnTo>
                    <a:pt x="96" y="314"/>
                  </a:lnTo>
                  <a:lnTo>
                    <a:pt x="118" y="359"/>
                  </a:lnTo>
                  <a:lnTo>
                    <a:pt x="120" y="368"/>
                  </a:lnTo>
                  <a:lnTo>
                    <a:pt x="118" y="376"/>
                  </a:lnTo>
                  <a:lnTo>
                    <a:pt x="109" y="394"/>
                  </a:lnTo>
                  <a:lnTo>
                    <a:pt x="55" y="310"/>
                  </a:lnTo>
                  <a:lnTo>
                    <a:pt x="35" y="266"/>
                  </a:lnTo>
                  <a:lnTo>
                    <a:pt x="28" y="248"/>
                  </a:lnTo>
                  <a:lnTo>
                    <a:pt x="26" y="244"/>
                  </a:lnTo>
                  <a:lnTo>
                    <a:pt x="28" y="215"/>
                  </a:lnTo>
                  <a:lnTo>
                    <a:pt x="28" y="177"/>
                  </a:lnTo>
                  <a:lnTo>
                    <a:pt x="33" y="159"/>
                  </a:lnTo>
                  <a:lnTo>
                    <a:pt x="39" y="142"/>
                  </a:lnTo>
                  <a:lnTo>
                    <a:pt x="37" y="131"/>
                  </a:lnTo>
                  <a:lnTo>
                    <a:pt x="31" y="124"/>
                  </a:lnTo>
                  <a:lnTo>
                    <a:pt x="22" y="117"/>
                  </a:lnTo>
                  <a:lnTo>
                    <a:pt x="18" y="106"/>
                  </a:lnTo>
                  <a:lnTo>
                    <a:pt x="15" y="93"/>
                  </a:lnTo>
                  <a:lnTo>
                    <a:pt x="18" y="78"/>
                  </a:lnTo>
                  <a:lnTo>
                    <a:pt x="13" y="62"/>
                  </a:lnTo>
                  <a:lnTo>
                    <a:pt x="4" y="49"/>
                  </a:lnTo>
                  <a:lnTo>
                    <a:pt x="0" y="33"/>
                  </a:lnTo>
                  <a:lnTo>
                    <a:pt x="2" y="13"/>
                  </a:lnTo>
                  <a:lnTo>
                    <a:pt x="7" y="9"/>
                  </a:lnTo>
                  <a:lnTo>
                    <a:pt x="13" y="4"/>
                  </a:lnTo>
                  <a:lnTo>
                    <a:pt x="24" y="0"/>
                  </a:lnTo>
                  <a:lnTo>
                    <a:pt x="68" y="4"/>
                  </a:lnTo>
                  <a:lnTo>
                    <a:pt x="109" y="11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0" name="任意多边形 128109"/>
            <p:cNvSpPr/>
            <p:nvPr/>
          </p:nvSpPr>
          <p:spPr>
            <a:xfrm>
              <a:off x="4557" y="2200"/>
              <a:ext cx="223" cy="152"/>
            </a:xfrm>
            <a:custGeom>
              <a:avLst/>
              <a:gdLst/>
              <a:ahLst/>
              <a:cxnLst/>
              <a:rect l="0" t="0" r="0" b="0"/>
              <a:pathLst>
                <a:path w="223" h="152">
                  <a:moveTo>
                    <a:pt x="152" y="77"/>
                  </a:moveTo>
                  <a:lnTo>
                    <a:pt x="188" y="112"/>
                  </a:lnTo>
                  <a:lnTo>
                    <a:pt x="207" y="130"/>
                  </a:lnTo>
                  <a:lnTo>
                    <a:pt x="222" y="151"/>
                  </a:lnTo>
                  <a:lnTo>
                    <a:pt x="173" y="114"/>
                  </a:lnTo>
                  <a:lnTo>
                    <a:pt x="125" y="81"/>
                  </a:lnTo>
                  <a:lnTo>
                    <a:pt x="72" y="54"/>
                  </a:lnTo>
                  <a:lnTo>
                    <a:pt x="17" y="33"/>
                  </a:lnTo>
                  <a:lnTo>
                    <a:pt x="4" y="21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7" y="2"/>
                  </a:lnTo>
                  <a:lnTo>
                    <a:pt x="44" y="8"/>
                  </a:lnTo>
                  <a:lnTo>
                    <a:pt x="61" y="14"/>
                  </a:lnTo>
                  <a:lnTo>
                    <a:pt x="93" y="33"/>
                  </a:lnTo>
                  <a:lnTo>
                    <a:pt x="152" y="77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1" name="任意多边形 128110"/>
            <p:cNvSpPr/>
            <p:nvPr/>
          </p:nvSpPr>
          <p:spPr>
            <a:xfrm>
              <a:off x="4973" y="2222"/>
              <a:ext cx="57" cy="19"/>
            </a:xfrm>
            <a:custGeom>
              <a:avLst/>
              <a:gdLst/>
              <a:ahLst/>
              <a:cxnLst/>
              <a:rect l="0" t="0" r="0" b="0"/>
              <a:pathLst>
                <a:path w="57" h="19">
                  <a:moveTo>
                    <a:pt x="56" y="12"/>
                  </a:moveTo>
                  <a:lnTo>
                    <a:pt x="52" y="15"/>
                  </a:lnTo>
                  <a:lnTo>
                    <a:pt x="47" y="18"/>
                  </a:lnTo>
                  <a:lnTo>
                    <a:pt x="34" y="18"/>
                  </a:lnTo>
                  <a:lnTo>
                    <a:pt x="20" y="10"/>
                  </a:lnTo>
                  <a:lnTo>
                    <a:pt x="13" y="8"/>
                  </a:lnTo>
                  <a:lnTo>
                    <a:pt x="4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9" y="0"/>
                  </a:lnTo>
                  <a:lnTo>
                    <a:pt x="20" y="0"/>
                  </a:lnTo>
                  <a:lnTo>
                    <a:pt x="38" y="3"/>
                  </a:lnTo>
                  <a:lnTo>
                    <a:pt x="49" y="6"/>
                  </a:lnTo>
                  <a:lnTo>
                    <a:pt x="52" y="9"/>
                  </a:lnTo>
                  <a:lnTo>
                    <a:pt x="56" y="12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2" name="任意多边形 128111"/>
            <p:cNvSpPr/>
            <p:nvPr/>
          </p:nvSpPr>
          <p:spPr>
            <a:xfrm>
              <a:off x="4937" y="2254"/>
              <a:ext cx="21" cy="44"/>
            </a:xfrm>
            <a:custGeom>
              <a:avLst/>
              <a:gdLst/>
              <a:ahLst/>
              <a:cxnLst/>
              <a:rect l="0" t="0" r="0" b="0"/>
              <a:pathLst>
                <a:path w="21" h="44">
                  <a:moveTo>
                    <a:pt x="20" y="29"/>
                  </a:moveTo>
                  <a:lnTo>
                    <a:pt x="19" y="38"/>
                  </a:lnTo>
                  <a:lnTo>
                    <a:pt x="15" y="43"/>
                  </a:lnTo>
                  <a:lnTo>
                    <a:pt x="8" y="38"/>
                  </a:lnTo>
                  <a:lnTo>
                    <a:pt x="7" y="29"/>
                  </a:lnTo>
                  <a:lnTo>
                    <a:pt x="5" y="19"/>
                  </a:lnTo>
                  <a:lnTo>
                    <a:pt x="4" y="10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5"/>
                  </a:lnTo>
                  <a:lnTo>
                    <a:pt x="13" y="12"/>
                  </a:lnTo>
                  <a:lnTo>
                    <a:pt x="17" y="21"/>
                  </a:lnTo>
                  <a:lnTo>
                    <a:pt x="20" y="29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3" name="任意多边形 128112"/>
            <p:cNvSpPr/>
            <p:nvPr/>
          </p:nvSpPr>
          <p:spPr>
            <a:xfrm>
              <a:off x="4993" y="2330"/>
              <a:ext cx="134" cy="91"/>
            </a:xfrm>
            <a:custGeom>
              <a:avLst/>
              <a:gdLst/>
              <a:ahLst/>
              <a:cxnLst/>
              <a:rect l="0" t="0" r="0" b="0"/>
              <a:pathLst>
                <a:path w="134" h="91">
                  <a:moveTo>
                    <a:pt x="133" y="18"/>
                  </a:moveTo>
                  <a:lnTo>
                    <a:pt x="113" y="25"/>
                  </a:lnTo>
                  <a:lnTo>
                    <a:pt x="88" y="31"/>
                  </a:lnTo>
                  <a:lnTo>
                    <a:pt x="63" y="41"/>
                  </a:lnTo>
                  <a:lnTo>
                    <a:pt x="41" y="53"/>
                  </a:lnTo>
                  <a:lnTo>
                    <a:pt x="23" y="70"/>
                  </a:lnTo>
                  <a:lnTo>
                    <a:pt x="4" y="90"/>
                  </a:lnTo>
                  <a:lnTo>
                    <a:pt x="0" y="76"/>
                  </a:lnTo>
                  <a:lnTo>
                    <a:pt x="0" y="61"/>
                  </a:lnTo>
                  <a:lnTo>
                    <a:pt x="4" y="45"/>
                  </a:lnTo>
                  <a:lnTo>
                    <a:pt x="10" y="31"/>
                  </a:lnTo>
                  <a:lnTo>
                    <a:pt x="25" y="16"/>
                  </a:lnTo>
                  <a:lnTo>
                    <a:pt x="41" y="6"/>
                  </a:lnTo>
                  <a:lnTo>
                    <a:pt x="61" y="0"/>
                  </a:lnTo>
                  <a:lnTo>
                    <a:pt x="82" y="0"/>
                  </a:lnTo>
                  <a:lnTo>
                    <a:pt x="108" y="6"/>
                  </a:lnTo>
                  <a:lnTo>
                    <a:pt x="133" y="18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4" name="任意多边形 128113"/>
            <p:cNvSpPr/>
            <p:nvPr/>
          </p:nvSpPr>
          <p:spPr>
            <a:xfrm>
              <a:off x="5491" y="2337"/>
              <a:ext cx="219" cy="42"/>
            </a:xfrm>
            <a:custGeom>
              <a:avLst/>
              <a:gdLst/>
              <a:ahLst/>
              <a:cxnLst/>
              <a:rect l="0" t="0" r="0" b="0"/>
              <a:pathLst>
                <a:path w="219" h="42">
                  <a:moveTo>
                    <a:pt x="190" y="21"/>
                  </a:moveTo>
                  <a:lnTo>
                    <a:pt x="207" y="26"/>
                  </a:lnTo>
                  <a:lnTo>
                    <a:pt x="214" y="31"/>
                  </a:lnTo>
                  <a:lnTo>
                    <a:pt x="216" y="31"/>
                  </a:lnTo>
                  <a:lnTo>
                    <a:pt x="218" y="38"/>
                  </a:lnTo>
                  <a:lnTo>
                    <a:pt x="203" y="41"/>
                  </a:lnTo>
                  <a:lnTo>
                    <a:pt x="188" y="41"/>
                  </a:lnTo>
                  <a:lnTo>
                    <a:pt x="159" y="36"/>
                  </a:lnTo>
                  <a:lnTo>
                    <a:pt x="80" y="17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95" y="9"/>
                  </a:lnTo>
                  <a:lnTo>
                    <a:pt x="190" y="21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5" name="任意多边形 128114"/>
            <p:cNvSpPr/>
            <p:nvPr/>
          </p:nvSpPr>
          <p:spPr>
            <a:xfrm>
              <a:off x="5016" y="2387"/>
              <a:ext cx="172" cy="149"/>
            </a:xfrm>
            <a:custGeom>
              <a:avLst/>
              <a:gdLst/>
              <a:ahLst/>
              <a:cxnLst/>
              <a:rect l="0" t="0" r="0" b="0"/>
              <a:pathLst>
                <a:path w="172" h="149">
                  <a:moveTo>
                    <a:pt x="146" y="16"/>
                  </a:moveTo>
                  <a:lnTo>
                    <a:pt x="161" y="47"/>
                  </a:lnTo>
                  <a:lnTo>
                    <a:pt x="171" y="82"/>
                  </a:lnTo>
                  <a:lnTo>
                    <a:pt x="150" y="86"/>
                  </a:lnTo>
                  <a:lnTo>
                    <a:pt x="129" y="95"/>
                  </a:lnTo>
                  <a:lnTo>
                    <a:pt x="113" y="107"/>
                  </a:lnTo>
                  <a:lnTo>
                    <a:pt x="96" y="121"/>
                  </a:lnTo>
                  <a:lnTo>
                    <a:pt x="79" y="123"/>
                  </a:lnTo>
                  <a:lnTo>
                    <a:pt x="63" y="127"/>
                  </a:lnTo>
                  <a:lnTo>
                    <a:pt x="44" y="136"/>
                  </a:lnTo>
                  <a:lnTo>
                    <a:pt x="31" y="148"/>
                  </a:lnTo>
                  <a:lnTo>
                    <a:pt x="17" y="115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2" y="62"/>
                  </a:lnTo>
                  <a:lnTo>
                    <a:pt x="10" y="56"/>
                  </a:lnTo>
                  <a:lnTo>
                    <a:pt x="21" y="53"/>
                  </a:lnTo>
                  <a:lnTo>
                    <a:pt x="40" y="53"/>
                  </a:lnTo>
                  <a:lnTo>
                    <a:pt x="63" y="64"/>
                  </a:lnTo>
                  <a:lnTo>
                    <a:pt x="86" y="76"/>
                  </a:lnTo>
                  <a:lnTo>
                    <a:pt x="83" y="68"/>
                  </a:lnTo>
                  <a:lnTo>
                    <a:pt x="79" y="62"/>
                  </a:lnTo>
                  <a:lnTo>
                    <a:pt x="67" y="47"/>
                  </a:lnTo>
                  <a:lnTo>
                    <a:pt x="54" y="33"/>
                  </a:lnTo>
                  <a:lnTo>
                    <a:pt x="54" y="25"/>
                  </a:lnTo>
                  <a:lnTo>
                    <a:pt x="56" y="16"/>
                  </a:lnTo>
                  <a:lnTo>
                    <a:pt x="67" y="6"/>
                  </a:lnTo>
                  <a:lnTo>
                    <a:pt x="83" y="2"/>
                  </a:lnTo>
                  <a:lnTo>
                    <a:pt x="115" y="0"/>
                  </a:lnTo>
                  <a:lnTo>
                    <a:pt x="131" y="8"/>
                  </a:lnTo>
                  <a:lnTo>
                    <a:pt x="146" y="16"/>
                  </a:lnTo>
                </a:path>
              </a:pathLst>
            </a:custGeom>
            <a:solidFill>
              <a:srgbClr val="CC948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6" name="任意多边形 128115"/>
            <p:cNvSpPr/>
            <p:nvPr/>
          </p:nvSpPr>
          <p:spPr>
            <a:xfrm>
              <a:off x="4496" y="2400"/>
              <a:ext cx="192" cy="334"/>
            </a:xfrm>
            <a:custGeom>
              <a:avLst/>
              <a:gdLst/>
              <a:ahLst/>
              <a:cxnLst/>
              <a:rect l="0" t="0" r="0" b="0"/>
              <a:pathLst>
                <a:path w="192" h="334">
                  <a:moveTo>
                    <a:pt x="34" y="13"/>
                  </a:moveTo>
                  <a:lnTo>
                    <a:pt x="57" y="67"/>
                  </a:lnTo>
                  <a:lnTo>
                    <a:pt x="82" y="121"/>
                  </a:lnTo>
                  <a:lnTo>
                    <a:pt x="97" y="147"/>
                  </a:lnTo>
                  <a:lnTo>
                    <a:pt x="115" y="169"/>
                  </a:lnTo>
                  <a:lnTo>
                    <a:pt x="136" y="190"/>
                  </a:lnTo>
                  <a:lnTo>
                    <a:pt x="164" y="203"/>
                  </a:lnTo>
                  <a:lnTo>
                    <a:pt x="172" y="212"/>
                  </a:lnTo>
                  <a:lnTo>
                    <a:pt x="178" y="218"/>
                  </a:lnTo>
                  <a:lnTo>
                    <a:pt x="183" y="238"/>
                  </a:lnTo>
                  <a:lnTo>
                    <a:pt x="183" y="257"/>
                  </a:lnTo>
                  <a:lnTo>
                    <a:pt x="191" y="275"/>
                  </a:lnTo>
                  <a:lnTo>
                    <a:pt x="191" y="285"/>
                  </a:lnTo>
                  <a:lnTo>
                    <a:pt x="187" y="294"/>
                  </a:lnTo>
                  <a:lnTo>
                    <a:pt x="174" y="307"/>
                  </a:lnTo>
                  <a:lnTo>
                    <a:pt x="157" y="311"/>
                  </a:lnTo>
                  <a:lnTo>
                    <a:pt x="143" y="320"/>
                  </a:lnTo>
                  <a:lnTo>
                    <a:pt x="128" y="331"/>
                  </a:lnTo>
                  <a:lnTo>
                    <a:pt x="111" y="333"/>
                  </a:lnTo>
                  <a:lnTo>
                    <a:pt x="103" y="324"/>
                  </a:lnTo>
                  <a:lnTo>
                    <a:pt x="103" y="318"/>
                  </a:lnTo>
                  <a:lnTo>
                    <a:pt x="103" y="311"/>
                  </a:lnTo>
                  <a:lnTo>
                    <a:pt x="111" y="294"/>
                  </a:lnTo>
                  <a:lnTo>
                    <a:pt x="124" y="281"/>
                  </a:lnTo>
                  <a:lnTo>
                    <a:pt x="151" y="257"/>
                  </a:lnTo>
                  <a:lnTo>
                    <a:pt x="149" y="251"/>
                  </a:lnTo>
                  <a:lnTo>
                    <a:pt x="143" y="251"/>
                  </a:lnTo>
                  <a:lnTo>
                    <a:pt x="128" y="253"/>
                  </a:lnTo>
                  <a:lnTo>
                    <a:pt x="130" y="244"/>
                  </a:lnTo>
                  <a:lnTo>
                    <a:pt x="132" y="238"/>
                  </a:lnTo>
                  <a:lnTo>
                    <a:pt x="136" y="221"/>
                  </a:lnTo>
                  <a:lnTo>
                    <a:pt x="130" y="221"/>
                  </a:lnTo>
                  <a:lnTo>
                    <a:pt x="124" y="225"/>
                  </a:lnTo>
                  <a:lnTo>
                    <a:pt x="118" y="236"/>
                  </a:lnTo>
                  <a:lnTo>
                    <a:pt x="115" y="257"/>
                  </a:lnTo>
                  <a:lnTo>
                    <a:pt x="113" y="266"/>
                  </a:lnTo>
                  <a:lnTo>
                    <a:pt x="111" y="270"/>
                  </a:lnTo>
                  <a:lnTo>
                    <a:pt x="105" y="275"/>
                  </a:lnTo>
                  <a:lnTo>
                    <a:pt x="90" y="257"/>
                  </a:lnTo>
                  <a:lnTo>
                    <a:pt x="82" y="251"/>
                  </a:lnTo>
                  <a:lnTo>
                    <a:pt x="80" y="247"/>
                  </a:lnTo>
                  <a:lnTo>
                    <a:pt x="78" y="240"/>
                  </a:lnTo>
                  <a:lnTo>
                    <a:pt x="69" y="231"/>
                  </a:lnTo>
                  <a:lnTo>
                    <a:pt x="61" y="227"/>
                  </a:lnTo>
                  <a:lnTo>
                    <a:pt x="42" y="221"/>
                  </a:lnTo>
                  <a:lnTo>
                    <a:pt x="40" y="223"/>
                  </a:lnTo>
                  <a:lnTo>
                    <a:pt x="40" y="225"/>
                  </a:lnTo>
                  <a:lnTo>
                    <a:pt x="50" y="231"/>
                  </a:lnTo>
                  <a:lnTo>
                    <a:pt x="59" y="242"/>
                  </a:lnTo>
                  <a:lnTo>
                    <a:pt x="44" y="244"/>
                  </a:lnTo>
                  <a:lnTo>
                    <a:pt x="38" y="247"/>
                  </a:lnTo>
                  <a:lnTo>
                    <a:pt x="36" y="247"/>
                  </a:lnTo>
                  <a:lnTo>
                    <a:pt x="34" y="251"/>
                  </a:lnTo>
                  <a:lnTo>
                    <a:pt x="42" y="255"/>
                  </a:lnTo>
                  <a:lnTo>
                    <a:pt x="50" y="255"/>
                  </a:lnTo>
                  <a:lnTo>
                    <a:pt x="59" y="255"/>
                  </a:lnTo>
                  <a:lnTo>
                    <a:pt x="67" y="257"/>
                  </a:lnTo>
                  <a:lnTo>
                    <a:pt x="82" y="268"/>
                  </a:lnTo>
                  <a:lnTo>
                    <a:pt x="92" y="285"/>
                  </a:lnTo>
                  <a:lnTo>
                    <a:pt x="94" y="290"/>
                  </a:lnTo>
                  <a:lnTo>
                    <a:pt x="92" y="294"/>
                  </a:lnTo>
                  <a:lnTo>
                    <a:pt x="84" y="303"/>
                  </a:lnTo>
                  <a:lnTo>
                    <a:pt x="61" y="301"/>
                  </a:lnTo>
                  <a:lnTo>
                    <a:pt x="42" y="296"/>
                  </a:lnTo>
                  <a:lnTo>
                    <a:pt x="23" y="283"/>
                  </a:lnTo>
                  <a:lnTo>
                    <a:pt x="10" y="266"/>
                  </a:lnTo>
                  <a:lnTo>
                    <a:pt x="2" y="247"/>
                  </a:lnTo>
                  <a:lnTo>
                    <a:pt x="0" y="227"/>
                  </a:lnTo>
                  <a:lnTo>
                    <a:pt x="0" y="208"/>
                  </a:lnTo>
                  <a:lnTo>
                    <a:pt x="8" y="188"/>
                  </a:lnTo>
                  <a:lnTo>
                    <a:pt x="19" y="179"/>
                  </a:lnTo>
                  <a:lnTo>
                    <a:pt x="23" y="177"/>
                  </a:lnTo>
                  <a:lnTo>
                    <a:pt x="31" y="177"/>
                  </a:lnTo>
                  <a:lnTo>
                    <a:pt x="44" y="197"/>
                  </a:lnTo>
                  <a:lnTo>
                    <a:pt x="59" y="214"/>
                  </a:lnTo>
                  <a:lnTo>
                    <a:pt x="61" y="214"/>
                  </a:lnTo>
                  <a:lnTo>
                    <a:pt x="63" y="210"/>
                  </a:lnTo>
                  <a:lnTo>
                    <a:pt x="50" y="177"/>
                  </a:lnTo>
                  <a:lnTo>
                    <a:pt x="31" y="145"/>
                  </a:lnTo>
                  <a:lnTo>
                    <a:pt x="15" y="112"/>
                  </a:lnTo>
                  <a:lnTo>
                    <a:pt x="6" y="76"/>
                  </a:lnTo>
                  <a:lnTo>
                    <a:pt x="2" y="56"/>
                  </a:lnTo>
                  <a:lnTo>
                    <a:pt x="0" y="37"/>
                  </a:lnTo>
                  <a:lnTo>
                    <a:pt x="2" y="17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4"/>
                  </a:lnTo>
                  <a:lnTo>
                    <a:pt x="34" y="13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7" name="任意多边形 128116"/>
            <p:cNvSpPr/>
            <p:nvPr/>
          </p:nvSpPr>
          <p:spPr>
            <a:xfrm>
              <a:off x="5304" y="2409"/>
              <a:ext cx="64" cy="64"/>
            </a:xfrm>
            <a:custGeom>
              <a:avLst/>
              <a:gdLst/>
              <a:ahLst/>
              <a:cxnLst/>
              <a:rect l="0" t="0" r="0" b="0"/>
              <a:pathLst>
                <a:path w="64" h="64">
                  <a:moveTo>
                    <a:pt x="57" y="22"/>
                  </a:moveTo>
                  <a:lnTo>
                    <a:pt x="63" y="43"/>
                  </a:lnTo>
                  <a:lnTo>
                    <a:pt x="63" y="52"/>
                  </a:lnTo>
                  <a:lnTo>
                    <a:pt x="59" y="63"/>
                  </a:lnTo>
                  <a:lnTo>
                    <a:pt x="56" y="56"/>
                  </a:lnTo>
                  <a:lnTo>
                    <a:pt x="52" y="46"/>
                  </a:lnTo>
                  <a:lnTo>
                    <a:pt x="41" y="33"/>
                  </a:lnTo>
                  <a:lnTo>
                    <a:pt x="32" y="30"/>
                  </a:lnTo>
                  <a:lnTo>
                    <a:pt x="22" y="28"/>
                  </a:lnTo>
                  <a:lnTo>
                    <a:pt x="15" y="28"/>
                  </a:lnTo>
                  <a:lnTo>
                    <a:pt x="9" y="32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1"/>
                  </a:lnTo>
                  <a:lnTo>
                    <a:pt x="11" y="2"/>
                  </a:lnTo>
                  <a:lnTo>
                    <a:pt x="26" y="0"/>
                  </a:lnTo>
                  <a:lnTo>
                    <a:pt x="39" y="4"/>
                  </a:lnTo>
                  <a:lnTo>
                    <a:pt x="50" y="11"/>
                  </a:lnTo>
                  <a:lnTo>
                    <a:pt x="57" y="22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8" name="任意多边形 128117"/>
            <p:cNvSpPr/>
            <p:nvPr/>
          </p:nvSpPr>
          <p:spPr>
            <a:xfrm>
              <a:off x="5038" y="2497"/>
              <a:ext cx="168" cy="291"/>
            </a:xfrm>
            <a:custGeom>
              <a:avLst/>
              <a:gdLst/>
              <a:ahLst/>
              <a:cxnLst/>
              <a:rect l="0" t="0" r="0" b="0"/>
              <a:pathLst>
                <a:path w="168" h="291">
                  <a:moveTo>
                    <a:pt x="152" y="0"/>
                  </a:moveTo>
                  <a:lnTo>
                    <a:pt x="163" y="58"/>
                  </a:lnTo>
                  <a:lnTo>
                    <a:pt x="167" y="116"/>
                  </a:lnTo>
                  <a:lnTo>
                    <a:pt x="163" y="174"/>
                  </a:lnTo>
                  <a:lnTo>
                    <a:pt x="157" y="232"/>
                  </a:lnTo>
                  <a:lnTo>
                    <a:pt x="134" y="266"/>
                  </a:lnTo>
                  <a:lnTo>
                    <a:pt x="119" y="281"/>
                  </a:lnTo>
                  <a:lnTo>
                    <a:pt x="113" y="286"/>
                  </a:lnTo>
                  <a:lnTo>
                    <a:pt x="102" y="290"/>
                  </a:lnTo>
                  <a:lnTo>
                    <a:pt x="92" y="290"/>
                  </a:lnTo>
                  <a:lnTo>
                    <a:pt x="84" y="290"/>
                  </a:lnTo>
                  <a:lnTo>
                    <a:pt x="67" y="281"/>
                  </a:lnTo>
                  <a:lnTo>
                    <a:pt x="52" y="266"/>
                  </a:lnTo>
                  <a:lnTo>
                    <a:pt x="40" y="251"/>
                  </a:lnTo>
                  <a:lnTo>
                    <a:pt x="17" y="217"/>
                  </a:lnTo>
                  <a:lnTo>
                    <a:pt x="4" y="183"/>
                  </a:lnTo>
                  <a:lnTo>
                    <a:pt x="0" y="144"/>
                  </a:lnTo>
                  <a:lnTo>
                    <a:pt x="4" y="103"/>
                  </a:lnTo>
                  <a:lnTo>
                    <a:pt x="13" y="84"/>
                  </a:lnTo>
                  <a:lnTo>
                    <a:pt x="25" y="67"/>
                  </a:lnTo>
                  <a:lnTo>
                    <a:pt x="40" y="52"/>
                  </a:lnTo>
                  <a:lnTo>
                    <a:pt x="58" y="41"/>
                  </a:lnTo>
                  <a:lnTo>
                    <a:pt x="58" y="49"/>
                  </a:lnTo>
                  <a:lnTo>
                    <a:pt x="54" y="56"/>
                  </a:lnTo>
                  <a:lnTo>
                    <a:pt x="48" y="71"/>
                  </a:lnTo>
                  <a:lnTo>
                    <a:pt x="46" y="95"/>
                  </a:lnTo>
                  <a:lnTo>
                    <a:pt x="46" y="120"/>
                  </a:lnTo>
                  <a:lnTo>
                    <a:pt x="50" y="144"/>
                  </a:lnTo>
                  <a:lnTo>
                    <a:pt x="61" y="165"/>
                  </a:lnTo>
                  <a:lnTo>
                    <a:pt x="63" y="165"/>
                  </a:lnTo>
                  <a:lnTo>
                    <a:pt x="65" y="140"/>
                  </a:lnTo>
                  <a:lnTo>
                    <a:pt x="63" y="110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90" y="37"/>
                  </a:lnTo>
                  <a:lnTo>
                    <a:pt x="106" y="17"/>
                  </a:lnTo>
                  <a:lnTo>
                    <a:pt x="117" y="11"/>
                  </a:lnTo>
                  <a:lnTo>
                    <a:pt x="129" y="4"/>
                  </a:lnTo>
                  <a:lnTo>
                    <a:pt x="140" y="2"/>
                  </a:lnTo>
                  <a:lnTo>
                    <a:pt x="152" y="0"/>
                  </a:lnTo>
                </a:path>
              </a:pathLst>
            </a:custGeom>
            <a:solidFill>
              <a:srgbClr val="FF99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9" name="任意多边形 128118"/>
            <p:cNvSpPr/>
            <p:nvPr/>
          </p:nvSpPr>
          <p:spPr>
            <a:xfrm>
              <a:off x="4685" y="2504"/>
              <a:ext cx="172" cy="46"/>
            </a:xfrm>
            <a:custGeom>
              <a:avLst/>
              <a:gdLst/>
              <a:ahLst/>
              <a:cxnLst/>
              <a:rect l="0" t="0" r="0" b="0"/>
              <a:pathLst>
                <a:path w="172" h="46">
                  <a:moveTo>
                    <a:pt x="129" y="16"/>
                  </a:moveTo>
                  <a:lnTo>
                    <a:pt x="140" y="23"/>
                  </a:lnTo>
                  <a:lnTo>
                    <a:pt x="152" y="28"/>
                  </a:lnTo>
                  <a:lnTo>
                    <a:pt x="163" y="35"/>
                  </a:lnTo>
                  <a:lnTo>
                    <a:pt x="171" y="45"/>
                  </a:lnTo>
                  <a:lnTo>
                    <a:pt x="142" y="31"/>
                  </a:lnTo>
                  <a:lnTo>
                    <a:pt x="127" y="28"/>
                  </a:lnTo>
                  <a:lnTo>
                    <a:pt x="111" y="24"/>
                  </a:lnTo>
                  <a:lnTo>
                    <a:pt x="83" y="21"/>
                  </a:lnTo>
                  <a:lnTo>
                    <a:pt x="54" y="23"/>
                  </a:lnTo>
                  <a:lnTo>
                    <a:pt x="27" y="23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6" y="3"/>
                  </a:lnTo>
                  <a:lnTo>
                    <a:pt x="15" y="0"/>
                  </a:lnTo>
                  <a:lnTo>
                    <a:pt x="31" y="0"/>
                  </a:lnTo>
                  <a:lnTo>
                    <a:pt x="69" y="2"/>
                  </a:lnTo>
                  <a:lnTo>
                    <a:pt x="100" y="7"/>
                  </a:lnTo>
                  <a:lnTo>
                    <a:pt x="129" y="16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0" name="任意多边形 128119"/>
            <p:cNvSpPr/>
            <p:nvPr/>
          </p:nvSpPr>
          <p:spPr>
            <a:xfrm>
              <a:off x="4914" y="2508"/>
              <a:ext cx="82" cy="111"/>
            </a:xfrm>
            <a:custGeom>
              <a:avLst/>
              <a:gdLst/>
              <a:ahLst/>
              <a:cxnLst/>
              <a:rect l="0" t="0" r="0" b="0"/>
              <a:pathLst>
                <a:path w="82" h="111">
                  <a:moveTo>
                    <a:pt x="15" y="78"/>
                  </a:moveTo>
                  <a:lnTo>
                    <a:pt x="21" y="84"/>
                  </a:lnTo>
                  <a:lnTo>
                    <a:pt x="27" y="86"/>
                  </a:lnTo>
                  <a:lnTo>
                    <a:pt x="39" y="62"/>
                  </a:lnTo>
                  <a:lnTo>
                    <a:pt x="44" y="50"/>
                  </a:lnTo>
                  <a:lnTo>
                    <a:pt x="52" y="40"/>
                  </a:lnTo>
                  <a:lnTo>
                    <a:pt x="69" y="62"/>
                  </a:lnTo>
                  <a:lnTo>
                    <a:pt x="81" y="86"/>
                  </a:lnTo>
                  <a:lnTo>
                    <a:pt x="62" y="90"/>
                  </a:lnTo>
                  <a:lnTo>
                    <a:pt x="44" y="100"/>
                  </a:lnTo>
                  <a:lnTo>
                    <a:pt x="27" y="108"/>
                  </a:lnTo>
                  <a:lnTo>
                    <a:pt x="17" y="110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90"/>
                  </a:lnTo>
                  <a:lnTo>
                    <a:pt x="0" y="66"/>
                  </a:lnTo>
                  <a:lnTo>
                    <a:pt x="10" y="32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3" y="18"/>
                  </a:lnTo>
                  <a:lnTo>
                    <a:pt x="29" y="36"/>
                  </a:lnTo>
                  <a:lnTo>
                    <a:pt x="19" y="56"/>
                  </a:lnTo>
                  <a:lnTo>
                    <a:pt x="17" y="68"/>
                  </a:lnTo>
                  <a:lnTo>
                    <a:pt x="15" y="78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1" name="任意多边形 128120"/>
            <p:cNvSpPr/>
            <p:nvPr/>
          </p:nvSpPr>
          <p:spPr>
            <a:xfrm>
              <a:off x="5457" y="2562"/>
              <a:ext cx="224" cy="145"/>
            </a:xfrm>
            <a:custGeom>
              <a:avLst/>
              <a:gdLst/>
              <a:ahLst/>
              <a:cxnLst/>
              <a:rect l="0" t="0" r="0" b="0"/>
              <a:pathLst>
                <a:path w="224" h="145">
                  <a:moveTo>
                    <a:pt x="210" y="115"/>
                  </a:moveTo>
                  <a:lnTo>
                    <a:pt x="219" y="125"/>
                  </a:lnTo>
                  <a:lnTo>
                    <a:pt x="223" y="132"/>
                  </a:lnTo>
                  <a:lnTo>
                    <a:pt x="223" y="138"/>
                  </a:lnTo>
                  <a:lnTo>
                    <a:pt x="219" y="142"/>
                  </a:lnTo>
                  <a:lnTo>
                    <a:pt x="212" y="144"/>
                  </a:lnTo>
                  <a:lnTo>
                    <a:pt x="200" y="142"/>
                  </a:lnTo>
                  <a:lnTo>
                    <a:pt x="178" y="132"/>
                  </a:lnTo>
                  <a:lnTo>
                    <a:pt x="161" y="117"/>
                  </a:lnTo>
                  <a:lnTo>
                    <a:pt x="123" y="86"/>
                  </a:lnTo>
                  <a:lnTo>
                    <a:pt x="0" y="2"/>
                  </a:lnTo>
                  <a:lnTo>
                    <a:pt x="0" y="0"/>
                  </a:lnTo>
                  <a:lnTo>
                    <a:pt x="57" y="21"/>
                  </a:lnTo>
                  <a:lnTo>
                    <a:pt x="110" y="47"/>
                  </a:lnTo>
                  <a:lnTo>
                    <a:pt x="161" y="80"/>
                  </a:lnTo>
                  <a:lnTo>
                    <a:pt x="210" y="115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2" name="任意多边形 128121"/>
            <p:cNvSpPr/>
            <p:nvPr/>
          </p:nvSpPr>
          <p:spPr>
            <a:xfrm>
              <a:off x="4471" y="2652"/>
              <a:ext cx="84" cy="82"/>
            </a:xfrm>
            <a:custGeom>
              <a:avLst/>
              <a:gdLst/>
              <a:ahLst/>
              <a:cxnLst/>
              <a:rect l="0" t="0" r="0" b="0"/>
              <a:pathLst>
                <a:path w="84" h="82">
                  <a:moveTo>
                    <a:pt x="73" y="69"/>
                  </a:moveTo>
                  <a:lnTo>
                    <a:pt x="77" y="69"/>
                  </a:lnTo>
                  <a:lnTo>
                    <a:pt x="83" y="69"/>
                  </a:lnTo>
                  <a:lnTo>
                    <a:pt x="81" y="77"/>
                  </a:lnTo>
                  <a:lnTo>
                    <a:pt x="73" y="81"/>
                  </a:lnTo>
                  <a:lnTo>
                    <a:pt x="54" y="81"/>
                  </a:lnTo>
                  <a:lnTo>
                    <a:pt x="37" y="77"/>
                  </a:lnTo>
                  <a:lnTo>
                    <a:pt x="21" y="69"/>
                  </a:lnTo>
                  <a:lnTo>
                    <a:pt x="8" y="56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8" y="0"/>
                  </a:lnTo>
                  <a:lnTo>
                    <a:pt x="15" y="23"/>
                  </a:lnTo>
                  <a:lnTo>
                    <a:pt x="31" y="42"/>
                  </a:lnTo>
                  <a:lnTo>
                    <a:pt x="50" y="60"/>
                  </a:lnTo>
                  <a:lnTo>
                    <a:pt x="62" y="66"/>
                  </a:lnTo>
                  <a:lnTo>
                    <a:pt x="73" y="69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3" name="任意多边形 128122"/>
            <p:cNvSpPr/>
            <p:nvPr/>
          </p:nvSpPr>
          <p:spPr>
            <a:xfrm>
              <a:off x="4471" y="2731"/>
              <a:ext cx="71" cy="35"/>
            </a:xfrm>
            <a:custGeom>
              <a:avLst/>
              <a:gdLst/>
              <a:ahLst/>
              <a:cxnLst/>
              <a:rect l="0" t="0" r="0" b="0"/>
              <a:pathLst>
                <a:path w="71" h="35">
                  <a:moveTo>
                    <a:pt x="13" y="10"/>
                  </a:moveTo>
                  <a:lnTo>
                    <a:pt x="26" y="18"/>
                  </a:lnTo>
                  <a:lnTo>
                    <a:pt x="40" y="21"/>
                  </a:lnTo>
                  <a:lnTo>
                    <a:pt x="53" y="23"/>
                  </a:lnTo>
                  <a:lnTo>
                    <a:pt x="70" y="23"/>
                  </a:lnTo>
                  <a:lnTo>
                    <a:pt x="68" y="26"/>
                  </a:lnTo>
                  <a:lnTo>
                    <a:pt x="64" y="29"/>
                  </a:lnTo>
                  <a:lnTo>
                    <a:pt x="55" y="34"/>
                  </a:lnTo>
                  <a:lnTo>
                    <a:pt x="42" y="34"/>
                  </a:lnTo>
                  <a:lnTo>
                    <a:pt x="28" y="32"/>
                  </a:lnTo>
                  <a:lnTo>
                    <a:pt x="17" y="26"/>
                  </a:lnTo>
                  <a:lnTo>
                    <a:pt x="8" y="18"/>
                  </a:lnTo>
                  <a:lnTo>
                    <a:pt x="4" y="8"/>
                  </a:lnTo>
                  <a:lnTo>
                    <a:pt x="0" y="0"/>
                  </a:lnTo>
                  <a:lnTo>
                    <a:pt x="13" y="10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4" name="任意多边形 128123"/>
            <p:cNvSpPr/>
            <p:nvPr/>
          </p:nvSpPr>
          <p:spPr>
            <a:xfrm>
              <a:off x="4570" y="2733"/>
              <a:ext cx="260" cy="228"/>
            </a:xfrm>
            <a:custGeom>
              <a:avLst/>
              <a:gdLst/>
              <a:ahLst/>
              <a:cxnLst/>
              <a:rect l="0" t="0" r="0" b="0"/>
              <a:pathLst>
                <a:path w="260" h="228">
                  <a:moveTo>
                    <a:pt x="128" y="19"/>
                  </a:moveTo>
                  <a:lnTo>
                    <a:pt x="154" y="59"/>
                  </a:lnTo>
                  <a:lnTo>
                    <a:pt x="186" y="95"/>
                  </a:lnTo>
                  <a:lnTo>
                    <a:pt x="257" y="165"/>
                  </a:lnTo>
                  <a:lnTo>
                    <a:pt x="259" y="178"/>
                  </a:lnTo>
                  <a:lnTo>
                    <a:pt x="259" y="191"/>
                  </a:lnTo>
                  <a:lnTo>
                    <a:pt x="255" y="204"/>
                  </a:lnTo>
                  <a:lnTo>
                    <a:pt x="246" y="214"/>
                  </a:lnTo>
                  <a:lnTo>
                    <a:pt x="233" y="225"/>
                  </a:lnTo>
                  <a:lnTo>
                    <a:pt x="225" y="227"/>
                  </a:lnTo>
                  <a:lnTo>
                    <a:pt x="216" y="225"/>
                  </a:lnTo>
                  <a:lnTo>
                    <a:pt x="195" y="210"/>
                  </a:lnTo>
                  <a:lnTo>
                    <a:pt x="176" y="191"/>
                  </a:lnTo>
                  <a:lnTo>
                    <a:pt x="141" y="151"/>
                  </a:lnTo>
                  <a:lnTo>
                    <a:pt x="120" y="123"/>
                  </a:lnTo>
                  <a:lnTo>
                    <a:pt x="98" y="93"/>
                  </a:lnTo>
                  <a:lnTo>
                    <a:pt x="88" y="81"/>
                  </a:lnTo>
                  <a:lnTo>
                    <a:pt x="75" y="72"/>
                  </a:lnTo>
                  <a:lnTo>
                    <a:pt x="60" y="64"/>
                  </a:lnTo>
                  <a:lnTo>
                    <a:pt x="41" y="62"/>
                  </a:lnTo>
                  <a:lnTo>
                    <a:pt x="19" y="57"/>
                  </a:lnTo>
                  <a:lnTo>
                    <a:pt x="9" y="53"/>
                  </a:lnTo>
                  <a:lnTo>
                    <a:pt x="0" y="47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5" y="11"/>
                  </a:lnTo>
                  <a:lnTo>
                    <a:pt x="21" y="23"/>
                  </a:lnTo>
                  <a:lnTo>
                    <a:pt x="34" y="30"/>
                  </a:lnTo>
                  <a:lnTo>
                    <a:pt x="47" y="32"/>
                  </a:lnTo>
                  <a:lnTo>
                    <a:pt x="58" y="30"/>
                  </a:lnTo>
                  <a:lnTo>
                    <a:pt x="79" y="21"/>
                  </a:lnTo>
                  <a:lnTo>
                    <a:pt x="98" y="8"/>
                  </a:lnTo>
                  <a:lnTo>
                    <a:pt x="120" y="0"/>
                  </a:lnTo>
                  <a:lnTo>
                    <a:pt x="128" y="19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5" name="任意多边形 128124"/>
            <p:cNvSpPr/>
            <p:nvPr/>
          </p:nvSpPr>
          <p:spPr>
            <a:xfrm>
              <a:off x="5398" y="2783"/>
              <a:ext cx="159" cy="185"/>
            </a:xfrm>
            <a:custGeom>
              <a:avLst/>
              <a:gdLst/>
              <a:ahLst/>
              <a:cxnLst/>
              <a:rect l="0" t="0" r="0" b="0"/>
              <a:pathLst>
                <a:path w="159" h="185">
                  <a:moveTo>
                    <a:pt x="4" y="0"/>
                  </a:moveTo>
                  <a:lnTo>
                    <a:pt x="35" y="31"/>
                  </a:lnTo>
                  <a:lnTo>
                    <a:pt x="67" y="59"/>
                  </a:lnTo>
                  <a:lnTo>
                    <a:pt x="96" y="88"/>
                  </a:lnTo>
                  <a:lnTo>
                    <a:pt x="123" y="121"/>
                  </a:lnTo>
                  <a:lnTo>
                    <a:pt x="146" y="146"/>
                  </a:lnTo>
                  <a:lnTo>
                    <a:pt x="154" y="161"/>
                  </a:lnTo>
                  <a:lnTo>
                    <a:pt x="158" y="176"/>
                  </a:lnTo>
                  <a:lnTo>
                    <a:pt x="150" y="184"/>
                  </a:lnTo>
                  <a:lnTo>
                    <a:pt x="131" y="171"/>
                  </a:lnTo>
                  <a:lnTo>
                    <a:pt x="114" y="155"/>
                  </a:lnTo>
                  <a:lnTo>
                    <a:pt x="85" y="117"/>
                  </a:lnTo>
                  <a:lnTo>
                    <a:pt x="62" y="88"/>
                  </a:lnTo>
                  <a:lnTo>
                    <a:pt x="42" y="59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6" name="任意多边形 128125"/>
            <p:cNvSpPr/>
            <p:nvPr/>
          </p:nvSpPr>
          <p:spPr>
            <a:xfrm>
              <a:off x="5128" y="2794"/>
              <a:ext cx="89" cy="127"/>
            </a:xfrm>
            <a:custGeom>
              <a:avLst/>
              <a:gdLst/>
              <a:ahLst/>
              <a:cxnLst/>
              <a:rect l="0" t="0" r="0" b="0"/>
              <a:pathLst>
                <a:path w="89" h="127">
                  <a:moveTo>
                    <a:pt x="86" y="0"/>
                  </a:moveTo>
                  <a:lnTo>
                    <a:pt x="88" y="30"/>
                  </a:lnTo>
                  <a:lnTo>
                    <a:pt x="82" y="59"/>
                  </a:lnTo>
                  <a:lnTo>
                    <a:pt x="65" y="110"/>
                  </a:lnTo>
                  <a:lnTo>
                    <a:pt x="51" y="122"/>
                  </a:lnTo>
                  <a:lnTo>
                    <a:pt x="45" y="124"/>
                  </a:lnTo>
                  <a:lnTo>
                    <a:pt x="37" y="126"/>
                  </a:lnTo>
                  <a:lnTo>
                    <a:pt x="25" y="124"/>
                  </a:lnTo>
                  <a:lnTo>
                    <a:pt x="16" y="120"/>
                  </a:lnTo>
                  <a:lnTo>
                    <a:pt x="0" y="110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6" y="108"/>
                  </a:lnTo>
                  <a:lnTo>
                    <a:pt x="14" y="110"/>
                  </a:lnTo>
                  <a:lnTo>
                    <a:pt x="22" y="110"/>
                  </a:lnTo>
                  <a:lnTo>
                    <a:pt x="39" y="104"/>
                  </a:lnTo>
                  <a:lnTo>
                    <a:pt x="59" y="81"/>
                  </a:lnTo>
                  <a:lnTo>
                    <a:pt x="70" y="55"/>
                  </a:lnTo>
                  <a:lnTo>
                    <a:pt x="84" y="0"/>
                  </a:lnTo>
                  <a:lnTo>
                    <a:pt x="86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7" name="任意多边形 128126"/>
            <p:cNvSpPr/>
            <p:nvPr/>
          </p:nvSpPr>
          <p:spPr>
            <a:xfrm>
              <a:off x="5110" y="2821"/>
              <a:ext cx="62" cy="37"/>
            </a:xfrm>
            <a:custGeom>
              <a:avLst/>
              <a:gdLst/>
              <a:ahLst/>
              <a:cxnLst/>
              <a:rect l="0" t="0" r="0" b="0"/>
              <a:pathLst>
                <a:path w="62" h="37">
                  <a:moveTo>
                    <a:pt x="33" y="36"/>
                  </a:moveTo>
                  <a:lnTo>
                    <a:pt x="22" y="36"/>
                  </a:lnTo>
                  <a:lnTo>
                    <a:pt x="15" y="34"/>
                  </a:lnTo>
                  <a:lnTo>
                    <a:pt x="6" y="25"/>
                  </a:lnTo>
                  <a:lnTo>
                    <a:pt x="0" y="15"/>
                  </a:lnTo>
                  <a:lnTo>
                    <a:pt x="11" y="13"/>
                  </a:lnTo>
                  <a:lnTo>
                    <a:pt x="24" y="13"/>
                  </a:lnTo>
                  <a:lnTo>
                    <a:pt x="43" y="8"/>
                  </a:lnTo>
                  <a:lnTo>
                    <a:pt x="61" y="0"/>
                  </a:lnTo>
                  <a:lnTo>
                    <a:pt x="52" y="21"/>
                  </a:lnTo>
                  <a:lnTo>
                    <a:pt x="44" y="31"/>
                  </a:lnTo>
                  <a:lnTo>
                    <a:pt x="41" y="34"/>
                  </a:lnTo>
                  <a:lnTo>
                    <a:pt x="33" y="36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8" name="任意多边形 128127"/>
            <p:cNvSpPr/>
            <p:nvPr/>
          </p:nvSpPr>
          <p:spPr>
            <a:xfrm>
              <a:off x="4795" y="2900"/>
              <a:ext cx="114" cy="147"/>
            </a:xfrm>
            <a:custGeom>
              <a:avLst/>
              <a:gdLst/>
              <a:ahLst/>
              <a:cxnLst/>
              <a:rect l="0" t="0" r="0" b="0"/>
              <a:pathLst>
                <a:path w="114" h="147">
                  <a:moveTo>
                    <a:pt x="109" y="37"/>
                  </a:moveTo>
                  <a:lnTo>
                    <a:pt x="113" y="56"/>
                  </a:lnTo>
                  <a:lnTo>
                    <a:pt x="113" y="78"/>
                  </a:lnTo>
                  <a:lnTo>
                    <a:pt x="105" y="117"/>
                  </a:lnTo>
                  <a:lnTo>
                    <a:pt x="93" y="134"/>
                  </a:lnTo>
                  <a:lnTo>
                    <a:pt x="77" y="146"/>
                  </a:lnTo>
                  <a:lnTo>
                    <a:pt x="65" y="144"/>
                  </a:lnTo>
                  <a:lnTo>
                    <a:pt x="52" y="138"/>
                  </a:lnTo>
                  <a:lnTo>
                    <a:pt x="32" y="123"/>
                  </a:lnTo>
                  <a:lnTo>
                    <a:pt x="10" y="103"/>
                  </a:lnTo>
                  <a:lnTo>
                    <a:pt x="2" y="90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12" y="78"/>
                  </a:lnTo>
                  <a:lnTo>
                    <a:pt x="24" y="76"/>
                  </a:lnTo>
                  <a:lnTo>
                    <a:pt x="34" y="70"/>
                  </a:lnTo>
                  <a:lnTo>
                    <a:pt x="42" y="58"/>
                  </a:lnTo>
                  <a:lnTo>
                    <a:pt x="50" y="45"/>
                  </a:lnTo>
                  <a:lnTo>
                    <a:pt x="52" y="29"/>
                  </a:lnTo>
                  <a:lnTo>
                    <a:pt x="52" y="14"/>
                  </a:lnTo>
                  <a:lnTo>
                    <a:pt x="48" y="0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81" y="10"/>
                  </a:lnTo>
                  <a:lnTo>
                    <a:pt x="97" y="23"/>
                  </a:lnTo>
                  <a:lnTo>
                    <a:pt x="109" y="37"/>
                  </a:lnTo>
                </a:path>
              </a:pathLst>
            </a:custGeom>
            <a:solidFill>
              <a:srgbClr val="CCF2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9" name="任意多边形 128128"/>
            <p:cNvSpPr/>
            <p:nvPr/>
          </p:nvSpPr>
          <p:spPr>
            <a:xfrm>
              <a:off x="4905" y="2981"/>
              <a:ext cx="200" cy="428"/>
            </a:xfrm>
            <a:custGeom>
              <a:avLst/>
              <a:gdLst/>
              <a:ahLst/>
              <a:cxnLst/>
              <a:rect l="0" t="0" r="0" b="0"/>
              <a:pathLst>
                <a:path w="200" h="428">
                  <a:moveTo>
                    <a:pt x="182" y="87"/>
                  </a:moveTo>
                  <a:lnTo>
                    <a:pt x="188" y="100"/>
                  </a:lnTo>
                  <a:lnTo>
                    <a:pt x="193" y="115"/>
                  </a:lnTo>
                  <a:lnTo>
                    <a:pt x="199" y="146"/>
                  </a:lnTo>
                  <a:lnTo>
                    <a:pt x="197" y="240"/>
                  </a:lnTo>
                  <a:lnTo>
                    <a:pt x="188" y="331"/>
                  </a:lnTo>
                  <a:lnTo>
                    <a:pt x="176" y="373"/>
                  </a:lnTo>
                  <a:lnTo>
                    <a:pt x="163" y="414"/>
                  </a:lnTo>
                  <a:lnTo>
                    <a:pt x="135" y="427"/>
                  </a:lnTo>
                  <a:lnTo>
                    <a:pt x="138" y="410"/>
                  </a:lnTo>
                  <a:lnTo>
                    <a:pt x="144" y="394"/>
                  </a:lnTo>
                  <a:lnTo>
                    <a:pt x="152" y="338"/>
                  </a:lnTo>
                  <a:lnTo>
                    <a:pt x="157" y="281"/>
                  </a:lnTo>
                  <a:lnTo>
                    <a:pt x="159" y="222"/>
                  </a:lnTo>
                  <a:lnTo>
                    <a:pt x="163" y="166"/>
                  </a:lnTo>
                  <a:lnTo>
                    <a:pt x="159" y="146"/>
                  </a:lnTo>
                  <a:lnTo>
                    <a:pt x="157" y="137"/>
                  </a:lnTo>
                  <a:lnTo>
                    <a:pt x="155" y="135"/>
                  </a:lnTo>
                  <a:lnTo>
                    <a:pt x="150" y="133"/>
                  </a:lnTo>
                  <a:lnTo>
                    <a:pt x="150" y="157"/>
                  </a:lnTo>
                  <a:lnTo>
                    <a:pt x="150" y="170"/>
                  </a:lnTo>
                  <a:lnTo>
                    <a:pt x="146" y="183"/>
                  </a:lnTo>
                  <a:lnTo>
                    <a:pt x="129" y="144"/>
                  </a:lnTo>
                  <a:lnTo>
                    <a:pt x="116" y="129"/>
                  </a:lnTo>
                  <a:lnTo>
                    <a:pt x="112" y="122"/>
                  </a:lnTo>
                  <a:lnTo>
                    <a:pt x="102" y="115"/>
                  </a:lnTo>
                  <a:lnTo>
                    <a:pt x="97" y="118"/>
                  </a:lnTo>
                  <a:lnTo>
                    <a:pt x="110" y="142"/>
                  </a:lnTo>
                  <a:lnTo>
                    <a:pt x="121" y="166"/>
                  </a:lnTo>
                  <a:lnTo>
                    <a:pt x="116" y="166"/>
                  </a:lnTo>
                  <a:lnTo>
                    <a:pt x="114" y="166"/>
                  </a:lnTo>
                  <a:lnTo>
                    <a:pt x="55" y="122"/>
                  </a:lnTo>
                  <a:lnTo>
                    <a:pt x="0" y="76"/>
                  </a:lnTo>
                  <a:lnTo>
                    <a:pt x="13" y="63"/>
                  </a:lnTo>
                  <a:lnTo>
                    <a:pt x="21" y="44"/>
                  </a:lnTo>
                  <a:lnTo>
                    <a:pt x="30" y="0"/>
                  </a:lnTo>
                  <a:lnTo>
                    <a:pt x="66" y="24"/>
                  </a:lnTo>
                  <a:lnTo>
                    <a:pt x="104" y="50"/>
                  </a:lnTo>
                  <a:lnTo>
                    <a:pt x="142" y="74"/>
                  </a:lnTo>
                  <a:lnTo>
                    <a:pt x="161" y="83"/>
                  </a:lnTo>
                  <a:lnTo>
                    <a:pt x="182" y="87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0" name="任意多边形 128129"/>
            <p:cNvSpPr/>
            <p:nvPr/>
          </p:nvSpPr>
          <p:spPr>
            <a:xfrm>
              <a:off x="5142" y="3039"/>
              <a:ext cx="35" cy="44"/>
            </a:xfrm>
            <a:custGeom>
              <a:avLst/>
              <a:gdLst/>
              <a:ahLst/>
              <a:cxnLst/>
              <a:rect l="0" t="0" r="0" b="0"/>
              <a:pathLst>
                <a:path w="35" h="44">
                  <a:moveTo>
                    <a:pt x="34" y="14"/>
                  </a:moveTo>
                  <a:lnTo>
                    <a:pt x="24" y="29"/>
                  </a:lnTo>
                  <a:lnTo>
                    <a:pt x="13" y="43"/>
                  </a:lnTo>
                  <a:lnTo>
                    <a:pt x="8" y="36"/>
                  </a:lnTo>
                  <a:lnTo>
                    <a:pt x="6" y="28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2" y="3"/>
                  </a:lnTo>
                  <a:lnTo>
                    <a:pt x="10" y="0"/>
                  </a:lnTo>
                  <a:lnTo>
                    <a:pt x="18" y="3"/>
                  </a:lnTo>
                  <a:lnTo>
                    <a:pt x="26" y="10"/>
                  </a:lnTo>
                  <a:lnTo>
                    <a:pt x="34" y="14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1" name="任意多边形 128130"/>
            <p:cNvSpPr/>
            <p:nvPr/>
          </p:nvSpPr>
          <p:spPr>
            <a:xfrm>
              <a:off x="5209" y="3044"/>
              <a:ext cx="17" cy="19"/>
            </a:xfrm>
            <a:custGeom>
              <a:avLst/>
              <a:gdLst/>
              <a:ahLst/>
              <a:cxnLst/>
              <a:rect l="0" t="0" r="0" b="0"/>
              <a:pathLst>
                <a:path w="17" h="19">
                  <a:moveTo>
                    <a:pt x="14" y="9"/>
                  </a:moveTo>
                  <a:lnTo>
                    <a:pt x="16" y="14"/>
                  </a:lnTo>
                  <a:lnTo>
                    <a:pt x="16" y="17"/>
                  </a:lnTo>
                  <a:lnTo>
                    <a:pt x="14" y="18"/>
                  </a:lnTo>
                  <a:lnTo>
                    <a:pt x="6" y="13"/>
                  </a:lnTo>
                  <a:lnTo>
                    <a:pt x="2" y="9"/>
                  </a:lnTo>
                  <a:lnTo>
                    <a:pt x="0" y="5"/>
                  </a:lnTo>
                  <a:lnTo>
                    <a:pt x="2" y="0"/>
                  </a:lnTo>
                  <a:lnTo>
                    <a:pt x="6" y="1"/>
                  </a:lnTo>
                  <a:lnTo>
                    <a:pt x="14" y="9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2" name="任意多边形 128131"/>
            <p:cNvSpPr/>
            <p:nvPr/>
          </p:nvSpPr>
          <p:spPr>
            <a:xfrm>
              <a:off x="5185" y="3066"/>
              <a:ext cx="34" cy="255"/>
            </a:xfrm>
            <a:custGeom>
              <a:avLst/>
              <a:gdLst/>
              <a:ahLst/>
              <a:cxnLst/>
              <a:rect l="0" t="0" r="0" b="0"/>
              <a:pathLst>
                <a:path w="34" h="255">
                  <a:moveTo>
                    <a:pt x="17" y="4"/>
                  </a:moveTo>
                  <a:lnTo>
                    <a:pt x="16" y="34"/>
                  </a:lnTo>
                  <a:lnTo>
                    <a:pt x="17" y="64"/>
                  </a:lnTo>
                  <a:lnTo>
                    <a:pt x="27" y="124"/>
                  </a:lnTo>
                  <a:lnTo>
                    <a:pt x="31" y="162"/>
                  </a:lnTo>
                  <a:lnTo>
                    <a:pt x="33" y="203"/>
                  </a:lnTo>
                  <a:lnTo>
                    <a:pt x="27" y="228"/>
                  </a:lnTo>
                  <a:lnTo>
                    <a:pt x="19" y="254"/>
                  </a:lnTo>
                  <a:lnTo>
                    <a:pt x="9" y="231"/>
                  </a:lnTo>
                  <a:lnTo>
                    <a:pt x="0" y="209"/>
                  </a:lnTo>
                  <a:lnTo>
                    <a:pt x="13" y="100"/>
                  </a:lnTo>
                  <a:lnTo>
                    <a:pt x="14" y="55"/>
                  </a:lnTo>
                  <a:lnTo>
                    <a:pt x="13" y="32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6" y="6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4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3" name="任意多边形 128132"/>
            <p:cNvSpPr/>
            <p:nvPr/>
          </p:nvSpPr>
          <p:spPr>
            <a:xfrm>
              <a:off x="5126" y="3066"/>
              <a:ext cx="116" cy="309"/>
            </a:xfrm>
            <a:custGeom>
              <a:avLst/>
              <a:gdLst/>
              <a:ahLst/>
              <a:cxnLst/>
              <a:rect l="0" t="0" r="0" b="0"/>
              <a:pathLst>
                <a:path w="116" h="309">
                  <a:moveTo>
                    <a:pt x="10" y="17"/>
                  </a:moveTo>
                  <a:lnTo>
                    <a:pt x="14" y="28"/>
                  </a:lnTo>
                  <a:lnTo>
                    <a:pt x="14" y="41"/>
                  </a:lnTo>
                  <a:lnTo>
                    <a:pt x="18" y="54"/>
                  </a:lnTo>
                  <a:lnTo>
                    <a:pt x="26" y="60"/>
                  </a:lnTo>
                  <a:lnTo>
                    <a:pt x="50" y="26"/>
                  </a:lnTo>
                  <a:lnTo>
                    <a:pt x="56" y="43"/>
                  </a:lnTo>
                  <a:lnTo>
                    <a:pt x="56" y="65"/>
                  </a:lnTo>
                  <a:lnTo>
                    <a:pt x="54" y="108"/>
                  </a:lnTo>
                  <a:lnTo>
                    <a:pt x="42" y="159"/>
                  </a:lnTo>
                  <a:lnTo>
                    <a:pt x="38" y="187"/>
                  </a:lnTo>
                  <a:lnTo>
                    <a:pt x="38" y="215"/>
                  </a:lnTo>
                  <a:lnTo>
                    <a:pt x="54" y="250"/>
                  </a:lnTo>
                  <a:lnTo>
                    <a:pt x="75" y="286"/>
                  </a:lnTo>
                  <a:lnTo>
                    <a:pt x="83" y="282"/>
                  </a:lnTo>
                  <a:lnTo>
                    <a:pt x="87" y="274"/>
                  </a:lnTo>
                  <a:lnTo>
                    <a:pt x="95" y="256"/>
                  </a:lnTo>
                  <a:lnTo>
                    <a:pt x="109" y="202"/>
                  </a:lnTo>
                  <a:lnTo>
                    <a:pt x="105" y="157"/>
                  </a:lnTo>
                  <a:lnTo>
                    <a:pt x="97" y="116"/>
                  </a:lnTo>
                  <a:lnTo>
                    <a:pt x="91" y="73"/>
                  </a:lnTo>
                  <a:lnTo>
                    <a:pt x="85" y="30"/>
                  </a:lnTo>
                  <a:lnTo>
                    <a:pt x="87" y="22"/>
                  </a:lnTo>
                  <a:lnTo>
                    <a:pt x="89" y="17"/>
                  </a:lnTo>
                  <a:lnTo>
                    <a:pt x="95" y="19"/>
                  </a:lnTo>
                  <a:lnTo>
                    <a:pt x="105" y="37"/>
                  </a:lnTo>
                  <a:lnTo>
                    <a:pt x="111" y="56"/>
                  </a:lnTo>
                  <a:lnTo>
                    <a:pt x="115" y="101"/>
                  </a:lnTo>
                  <a:lnTo>
                    <a:pt x="115" y="140"/>
                  </a:lnTo>
                  <a:lnTo>
                    <a:pt x="115" y="185"/>
                  </a:lnTo>
                  <a:lnTo>
                    <a:pt x="115" y="233"/>
                  </a:lnTo>
                  <a:lnTo>
                    <a:pt x="113" y="271"/>
                  </a:lnTo>
                  <a:lnTo>
                    <a:pt x="99" y="293"/>
                  </a:lnTo>
                  <a:lnTo>
                    <a:pt x="20" y="308"/>
                  </a:lnTo>
                  <a:lnTo>
                    <a:pt x="10" y="280"/>
                  </a:lnTo>
                  <a:lnTo>
                    <a:pt x="2" y="250"/>
                  </a:lnTo>
                  <a:lnTo>
                    <a:pt x="4" y="187"/>
                  </a:lnTo>
                  <a:lnTo>
                    <a:pt x="10" y="125"/>
                  </a:lnTo>
                  <a:lnTo>
                    <a:pt x="10" y="60"/>
                  </a:lnTo>
                  <a:lnTo>
                    <a:pt x="6" y="30"/>
                  </a:lnTo>
                  <a:lnTo>
                    <a:pt x="0" y="0"/>
                  </a:lnTo>
                  <a:lnTo>
                    <a:pt x="6" y="9"/>
                  </a:lnTo>
                  <a:lnTo>
                    <a:pt x="10" y="17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4" name="任意多边形 128133"/>
            <p:cNvSpPr/>
            <p:nvPr/>
          </p:nvSpPr>
          <p:spPr>
            <a:xfrm>
              <a:off x="5254" y="3068"/>
              <a:ext cx="256" cy="256"/>
            </a:xfrm>
            <a:custGeom>
              <a:avLst/>
              <a:gdLst/>
              <a:ahLst/>
              <a:cxnLst/>
              <a:rect l="0" t="0" r="0" b="0"/>
              <a:pathLst>
                <a:path w="256" h="256">
                  <a:moveTo>
                    <a:pt x="62" y="36"/>
                  </a:moveTo>
                  <a:lnTo>
                    <a:pt x="99" y="54"/>
                  </a:lnTo>
                  <a:lnTo>
                    <a:pt x="135" y="75"/>
                  </a:lnTo>
                  <a:lnTo>
                    <a:pt x="171" y="96"/>
                  </a:lnTo>
                  <a:lnTo>
                    <a:pt x="210" y="109"/>
                  </a:lnTo>
                  <a:lnTo>
                    <a:pt x="236" y="129"/>
                  </a:lnTo>
                  <a:lnTo>
                    <a:pt x="246" y="137"/>
                  </a:lnTo>
                  <a:lnTo>
                    <a:pt x="255" y="152"/>
                  </a:lnTo>
                  <a:lnTo>
                    <a:pt x="249" y="167"/>
                  </a:lnTo>
                  <a:lnTo>
                    <a:pt x="236" y="178"/>
                  </a:lnTo>
                  <a:lnTo>
                    <a:pt x="206" y="197"/>
                  </a:lnTo>
                  <a:lnTo>
                    <a:pt x="193" y="178"/>
                  </a:lnTo>
                  <a:lnTo>
                    <a:pt x="171" y="163"/>
                  </a:lnTo>
                  <a:lnTo>
                    <a:pt x="148" y="152"/>
                  </a:lnTo>
                  <a:lnTo>
                    <a:pt x="135" y="148"/>
                  </a:lnTo>
                  <a:lnTo>
                    <a:pt x="124" y="150"/>
                  </a:lnTo>
                  <a:lnTo>
                    <a:pt x="131" y="141"/>
                  </a:lnTo>
                  <a:lnTo>
                    <a:pt x="139" y="135"/>
                  </a:lnTo>
                  <a:lnTo>
                    <a:pt x="159" y="126"/>
                  </a:lnTo>
                  <a:lnTo>
                    <a:pt x="137" y="129"/>
                  </a:lnTo>
                  <a:lnTo>
                    <a:pt x="118" y="135"/>
                  </a:lnTo>
                  <a:lnTo>
                    <a:pt x="86" y="154"/>
                  </a:lnTo>
                  <a:lnTo>
                    <a:pt x="71" y="152"/>
                  </a:lnTo>
                  <a:lnTo>
                    <a:pt x="64" y="148"/>
                  </a:lnTo>
                  <a:lnTo>
                    <a:pt x="60" y="141"/>
                  </a:lnTo>
                  <a:lnTo>
                    <a:pt x="54" y="105"/>
                  </a:lnTo>
                  <a:lnTo>
                    <a:pt x="49" y="86"/>
                  </a:lnTo>
                  <a:lnTo>
                    <a:pt x="47" y="79"/>
                  </a:lnTo>
                  <a:lnTo>
                    <a:pt x="39" y="71"/>
                  </a:lnTo>
                  <a:lnTo>
                    <a:pt x="36" y="71"/>
                  </a:lnTo>
                  <a:lnTo>
                    <a:pt x="34" y="75"/>
                  </a:lnTo>
                  <a:lnTo>
                    <a:pt x="41" y="150"/>
                  </a:lnTo>
                  <a:lnTo>
                    <a:pt x="41" y="227"/>
                  </a:lnTo>
                  <a:lnTo>
                    <a:pt x="13" y="255"/>
                  </a:lnTo>
                  <a:lnTo>
                    <a:pt x="19" y="159"/>
                  </a:lnTo>
                  <a:lnTo>
                    <a:pt x="17" y="77"/>
                  </a:lnTo>
                  <a:lnTo>
                    <a:pt x="9" y="36"/>
                  </a:lnTo>
                  <a:lnTo>
                    <a:pt x="0" y="0"/>
                  </a:lnTo>
                  <a:lnTo>
                    <a:pt x="17" y="4"/>
                  </a:lnTo>
                  <a:lnTo>
                    <a:pt x="32" y="13"/>
                  </a:lnTo>
                  <a:lnTo>
                    <a:pt x="62" y="36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5" name="任意多边形 128134"/>
            <p:cNvSpPr/>
            <p:nvPr/>
          </p:nvSpPr>
          <p:spPr>
            <a:xfrm>
              <a:off x="5313" y="3235"/>
              <a:ext cx="136" cy="107"/>
            </a:xfrm>
            <a:custGeom>
              <a:avLst/>
              <a:gdLst/>
              <a:ahLst/>
              <a:cxnLst/>
              <a:rect l="0" t="0" r="0" b="0"/>
              <a:pathLst>
                <a:path w="136" h="107">
                  <a:moveTo>
                    <a:pt x="135" y="42"/>
                  </a:moveTo>
                  <a:lnTo>
                    <a:pt x="135" y="52"/>
                  </a:lnTo>
                  <a:lnTo>
                    <a:pt x="133" y="64"/>
                  </a:lnTo>
                  <a:lnTo>
                    <a:pt x="121" y="82"/>
                  </a:lnTo>
                  <a:lnTo>
                    <a:pt x="104" y="98"/>
                  </a:lnTo>
                  <a:lnTo>
                    <a:pt x="92" y="106"/>
                  </a:lnTo>
                  <a:lnTo>
                    <a:pt x="78" y="106"/>
                  </a:lnTo>
                  <a:lnTo>
                    <a:pt x="74" y="104"/>
                  </a:lnTo>
                  <a:lnTo>
                    <a:pt x="70" y="100"/>
                  </a:lnTo>
                  <a:lnTo>
                    <a:pt x="76" y="94"/>
                  </a:lnTo>
                  <a:lnTo>
                    <a:pt x="76" y="86"/>
                  </a:lnTo>
                  <a:lnTo>
                    <a:pt x="65" y="68"/>
                  </a:lnTo>
                  <a:lnTo>
                    <a:pt x="55" y="58"/>
                  </a:lnTo>
                  <a:lnTo>
                    <a:pt x="43" y="50"/>
                  </a:lnTo>
                  <a:lnTo>
                    <a:pt x="31" y="46"/>
                  </a:lnTo>
                  <a:lnTo>
                    <a:pt x="16" y="46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2" y="42"/>
                  </a:lnTo>
                  <a:lnTo>
                    <a:pt x="12" y="26"/>
                  </a:lnTo>
                  <a:lnTo>
                    <a:pt x="39" y="4"/>
                  </a:lnTo>
                  <a:lnTo>
                    <a:pt x="53" y="0"/>
                  </a:lnTo>
                  <a:lnTo>
                    <a:pt x="68" y="0"/>
                  </a:lnTo>
                  <a:lnTo>
                    <a:pt x="94" y="6"/>
                  </a:lnTo>
                  <a:lnTo>
                    <a:pt x="106" y="10"/>
                  </a:lnTo>
                  <a:lnTo>
                    <a:pt x="119" y="18"/>
                  </a:lnTo>
                  <a:lnTo>
                    <a:pt x="129" y="30"/>
                  </a:lnTo>
                  <a:lnTo>
                    <a:pt x="135" y="42"/>
                  </a:lnTo>
                </a:path>
              </a:pathLst>
            </a:custGeom>
            <a:solidFill>
              <a:srgbClr val="CCF2C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6" name="任意多边形 128135"/>
            <p:cNvSpPr/>
            <p:nvPr/>
          </p:nvSpPr>
          <p:spPr>
            <a:xfrm>
              <a:off x="5203" y="3296"/>
              <a:ext cx="163" cy="266"/>
            </a:xfrm>
            <a:custGeom>
              <a:avLst/>
              <a:gdLst/>
              <a:ahLst/>
              <a:cxnLst/>
              <a:rect l="0" t="0" r="0" b="0"/>
              <a:pathLst>
                <a:path w="163" h="266">
                  <a:moveTo>
                    <a:pt x="158" y="21"/>
                  </a:moveTo>
                  <a:lnTo>
                    <a:pt x="162" y="38"/>
                  </a:lnTo>
                  <a:lnTo>
                    <a:pt x="160" y="53"/>
                  </a:lnTo>
                  <a:lnTo>
                    <a:pt x="127" y="79"/>
                  </a:lnTo>
                  <a:lnTo>
                    <a:pt x="108" y="92"/>
                  </a:lnTo>
                  <a:lnTo>
                    <a:pt x="102" y="98"/>
                  </a:lnTo>
                  <a:lnTo>
                    <a:pt x="93" y="107"/>
                  </a:lnTo>
                  <a:lnTo>
                    <a:pt x="100" y="118"/>
                  </a:lnTo>
                  <a:lnTo>
                    <a:pt x="102" y="130"/>
                  </a:lnTo>
                  <a:lnTo>
                    <a:pt x="102" y="154"/>
                  </a:lnTo>
                  <a:lnTo>
                    <a:pt x="98" y="177"/>
                  </a:lnTo>
                  <a:lnTo>
                    <a:pt x="89" y="199"/>
                  </a:lnTo>
                  <a:lnTo>
                    <a:pt x="87" y="212"/>
                  </a:lnTo>
                  <a:lnTo>
                    <a:pt x="89" y="222"/>
                  </a:lnTo>
                  <a:lnTo>
                    <a:pt x="98" y="229"/>
                  </a:lnTo>
                  <a:lnTo>
                    <a:pt x="106" y="231"/>
                  </a:lnTo>
                  <a:lnTo>
                    <a:pt x="120" y="222"/>
                  </a:lnTo>
                  <a:lnTo>
                    <a:pt x="127" y="218"/>
                  </a:lnTo>
                  <a:lnTo>
                    <a:pt x="131" y="209"/>
                  </a:lnTo>
                  <a:lnTo>
                    <a:pt x="125" y="207"/>
                  </a:lnTo>
                  <a:lnTo>
                    <a:pt x="118" y="209"/>
                  </a:lnTo>
                  <a:lnTo>
                    <a:pt x="114" y="214"/>
                  </a:lnTo>
                  <a:lnTo>
                    <a:pt x="108" y="212"/>
                  </a:lnTo>
                  <a:lnTo>
                    <a:pt x="106" y="203"/>
                  </a:lnTo>
                  <a:lnTo>
                    <a:pt x="112" y="197"/>
                  </a:lnTo>
                  <a:lnTo>
                    <a:pt x="127" y="186"/>
                  </a:lnTo>
                  <a:lnTo>
                    <a:pt x="135" y="182"/>
                  </a:lnTo>
                  <a:lnTo>
                    <a:pt x="141" y="180"/>
                  </a:lnTo>
                  <a:lnTo>
                    <a:pt x="145" y="182"/>
                  </a:lnTo>
                  <a:lnTo>
                    <a:pt x="156" y="203"/>
                  </a:lnTo>
                  <a:lnTo>
                    <a:pt x="156" y="214"/>
                  </a:lnTo>
                  <a:lnTo>
                    <a:pt x="152" y="224"/>
                  </a:lnTo>
                  <a:lnTo>
                    <a:pt x="131" y="244"/>
                  </a:lnTo>
                  <a:lnTo>
                    <a:pt x="116" y="250"/>
                  </a:lnTo>
                  <a:lnTo>
                    <a:pt x="104" y="254"/>
                  </a:lnTo>
                  <a:lnTo>
                    <a:pt x="85" y="263"/>
                  </a:lnTo>
                  <a:lnTo>
                    <a:pt x="77" y="265"/>
                  </a:lnTo>
                  <a:lnTo>
                    <a:pt x="73" y="265"/>
                  </a:lnTo>
                  <a:lnTo>
                    <a:pt x="66" y="263"/>
                  </a:lnTo>
                  <a:lnTo>
                    <a:pt x="56" y="254"/>
                  </a:lnTo>
                  <a:lnTo>
                    <a:pt x="48" y="244"/>
                  </a:lnTo>
                  <a:lnTo>
                    <a:pt x="39" y="235"/>
                  </a:lnTo>
                  <a:lnTo>
                    <a:pt x="27" y="227"/>
                  </a:lnTo>
                  <a:lnTo>
                    <a:pt x="10" y="209"/>
                  </a:lnTo>
                  <a:lnTo>
                    <a:pt x="4" y="199"/>
                  </a:lnTo>
                  <a:lnTo>
                    <a:pt x="0" y="188"/>
                  </a:lnTo>
                  <a:lnTo>
                    <a:pt x="6" y="160"/>
                  </a:lnTo>
                  <a:lnTo>
                    <a:pt x="15" y="135"/>
                  </a:lnTo>
                  <a:lnTo>
                    <a:pt x="27" y="109"/>
                  </a:lnTo>
                  <a:lnTo>
                    <a:pt x="42" y="83"/>
                  </a:lnTo>
                  <a:lnTo>
                    <a:pt x="58" y="60"/>
                  </a:lnTo>
                  <a:lnTo>
                    <a:pt x="77" y="38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39" y="4"/>
                  </a:lnTo>
                  <a:lnTo>
                    <a:pt x="152" y="13"/>
                  </a:lnTo>
                  <a:lnTo>
                    <a:pt x="158" y="21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7" name="任意多边形 128136"/>
            <p:cNvSpPr/>
            <p:nvPr/>
          </p:nvSpPr>
          <p:spPr>
            <a:xfrm>
              <a:off x="5308" y="3228"/>
              <a:ext cx="17" cy="30"/>
            </a:xfrm>
            <a:custGeom>
              <a:avLst/>
              <a:gdLst/>
              <a:ahLst/>
              <a:cxnLst/>
              <a:rect l="0" t="0" r="0" b="0"/>
              <a:pathLst>
                <a:path w="17" h="30">
                  <a:moveTo>
                    <a:pt x="0" y="0"/>
                  </a:moveTo>
                  <a:lnTo>
                    <a:pt x="0" y="29"/>
                  </a:lnTo>
                  <a:lnTo>
                    <a:pt x="6" y="18"/>
                  </a:lnTo>
                  <a:lnTo>
                    <a:pt x="16" y="9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8" name="任意多边形 128137"/>
            <p:cNvSpPr/>
            <p:nvPr/>
          </p:nvSpPr>
          <p:spPr>
            <a:xfrm>
              <a:off x="5308" y="3228"/>
              <a:ext cx="26" cy="44"/>
            </a:xfrm>
            <a:custGeom>
              <a:avLst/>
              <a:gdLst/>
              <a:ahLst/>
              <a:cxnLst/>
              <a:rect l="0" t="0" r="0" b="0"/>
              <a:pathLst>
                <a:path w="26" h="44">
                  <a:moveTo>
                    <a:pt x="0" y="0"/>
                  </a:moveTo>
                  <a:lnTo>
                    <a:pt x="0" y="43"/>
                  </a:lnTo>
                  <a:lnTo>
                    <a:pt x="11" y="27"/>
                  </a:lnTo>
                  <a:lnTo>
                    <a:pt x="25" y="14"/>
                  </a:lnTo>
                  <a:lnTo>
                    <a:pt x="11" y="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9" name="任意多边形 128138"/>
            <p:cNvSpPr/>
            <p:nvPr/>
          </p:nvSpPr>
          <p:spPr>
            <a:xfrm>
              <a:off x="5097" y="3359"/>
              <a:ext cx="19" cy="30"/>
            </a:xfrm>
            <a:custGeom>
              <a:avLst/>
              <a:gdLst/>
              <a:ahLst/>
              <a:cxnLst/>
              <a:rect l="0" t="0" r="0" b="0"/>
              <a:pathLst>
                <a:path w="19" h="30">
                  <a:moveTo>
                    <a:pt x="18" y="23"/>
                  </a:moveTo>
                  <a:lnTo>
                    <a:pt x="0" y="29"/>
                  </a:lnTo>
                  <a:lnTo>
                    <a:pt x="10" y="0"/>
                  </a:lnTo>
                  <a:lnTo>
                    <a:pt x="18" y="23"/>
                  </a:lnTo>
                </a:path>
              </a:pathLst>
            </a:custGeom>
            <a:solidFill>
              <a:srgbClr val="ABD1A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0" name="任意多边形 128139"/>
            <p:cNvSpPr/>
            <p:nvPr/>
          </p:nvSpPr>
          <p:spPr>
            <a:xfrm>
              <a:off x="4827" y="3388"/>
              <a:ext cx="401" cy="617"/>
            </a:xfrm>
            <a:custGeom>
              <a:avLst/>
              <a:gdLst/>
              <a:ahLst/>
              <a:cxnLst/>
              <a:rect l="0" t="0" r="0" b="0"/>
              <a:pathLst>
                <a:path w="401" h="617">
                  <a:moveTo>
                    <a:pt x="387" y="0"/>
                  </a:moveTo>
                  <a:lnTo>
                    <a:pt x="365" y="46"/>
                  </a:lnTo>
                  <a:lnTo>
                    <a:pt x="350" y="92"/>
                  </a:lnTo>
                  <a:lnTo>
                    <a:pt x="348" y="106"/>
                  </a:lnTo>
                  <a:lnTo>
                    <a:pt x="350" y="117"/>
                  </a:lnTo>
                  <a:lnTo>
                    <a:pt x="357" y="125"/>
                  </a:lnTo>
                  <a:lnTo>
                    <a:pt x="365" y="134"/>
                  </a:lnTo>
                  <a:lnTo>
                    <a:pt x="400" y="167"/>
                  </a:lnTo>
                  <a:lnTo>
                    <a:pt x="365" y="218"/>
                  </a:lnTo>
                  <a:lnTo>
                    <a:pt x="328" y="271"/>
                  </a:lnTo>
                  <a:lnTo>
                    <a:pt x="291" y="321"/>
                  </a:lnTo>
                  <a:lnTo>
                    <a:pt x="254" y="372"/>
                  </a:lnTo>
                  <a:lnTo>
                    <a:pt x="237" y="396"/>
                  </a:lnTo>
                  <a:lnTo>
                    <a:pt x="222" y="422"/>
                  </a:lnTo>
                  <a:lnTo>
                    <a:pt x="230" y="418"/>
                  </a:lnTo>
                  <a:lnTo>
                    <a:pt x="239" y="411"/>
                  </a:lnTo>
                  <a:lnTo>
                    <a:pt x="233" y="429"/>
                  </a:lnTo>
                  <a:lnTo>
                    <a:pt x="222" y="444"/>
                  </a:lnTo>
                  <a:lnTo>
                    <a:pt x="209" y="460"/>
                  </a:lnTo>
                  <a:lnTo>
                    <a:pt x="196" y="475"/>
                  </a:lnTo>
                  <a:lnTo>
                    <a:pt x="161" y="541"/>
                  </a:lnTo>
                  <a:lnTo>
                    <a:pt x="122" y="605"/>
                  </a:lnTo>
                  <a:lnTo>
                    <a:pt x="100" y="612"/>
                  </a:lnTo>
                  <a:lnTo>
                    <a:pt x="74" y="616"/>
                  </a:lnTo>
                  <a:lnTo>
                    <a:pt x="80" y="596"/>
                  </a:lnTo>
                  <a:lnTo>
                    <a:pt x="91" y="579"/>
                  </a:lnTo>
                  <a:lnTo>
                    <a:pt x="122" y="513"/>
                  </a:lnTo>
                  <a:lnTo>
                    <a:pt x="137" y="480"/>
                  </a:lnTo>
                  <a:lnTo>
                    <a:pt x="143" y="469"/>
                  </a:lnTo>
                  <a:lnTo>
                    <a:pt x="157" y="449"/>
                  </a:lnTo>
                  <a:lnTo>
                    <a:pt x="274" y="238"/>
                  </a:lnTo>
                  <a:lnTo>
                    <a:pt x="309" y="202"/>
                  </a:lnTo>
                  <a:lnTo>
                    <a:pt x="324" y="183"/>
                  </a:lnTo>
                  <a:lnTo>
                    <a:pt x="330" y="176"/>
                  </a:lnTo>
                  <a:lnTo>
                    <a:pt x="335" y="163"/>
                  </a:lnTo>
                  <a:lnTo>
                    <a:pt x="330" y="163"/>
                  </a:lnTo>
                  <a:lnTo>
                    <a:pt x="328" y="167"/>
                  </a:lnTo>
                  <a:lnTo>
                    <a:pt x="320" y="176"/>
                  </a:lnTo>
                  <a:lnTo>
                    <a:pt x="296" y="196"/>
                  </a:lnTo>
                  <a:lnTo>
                    <a:pt x="302" y="174"/>
                  </a:lnTo>
                  <a:lnTo>
                    <a:pt x="304" y="161"/>
                  </a:lnTo>
                  <a:lnTo>
                    <a:pt x="307" y="147"/>
                  </a:lnTo>
                  <a:lnTo>
                    <a:pt x="304" y="147"/>
                  </a:lnTo>
                  <a:lnTo>
                    <a:pt x="254" y="235"/>
                  </a:lnTo>
                  <a:lnTo>
                    <a:pt x="202" y="321"/>
                  </a:lnTo>
                  <a:lnTo>
                    <a:pt x="146" y="427"/>
                  </a:lnTo>
                  <a:lnTo>
                    <a:pt x="117" y="480"/>
                  </a:lnTo>
                  <a:lnTo>
                    <a:pt x="91" y="535"/>
                  </a:lnTo>
                  <a:lnTo>
                    <a:pt x="80" y="559"/>
                  </a:lnTo>
                  <a:lnTo>
                    <a:pt x="70" y="583"/>
                  </a:lnTo>
                  <a:lnTo>
                    <a:pt x="63" y="594"/>
                  </a:lnTo>
                  <a:lnTo>
                    <a:pt x="54" y="603"/>
                  </a:lnTo>
                  <a:lnTo>
                    <a:pt x="41" y="607"/>
                  </a:lnTo>
                  <a:lnTo>
                    <a:pt x="26" y="605"/>
                  </a:lnTo>
                  <a:lnTo>
                    <a:pt x="11" y="607"/>
                  </a:lnTo>
                  <a:lnTo>
                    <a:pt x="0" y="603"/>
                  </a:lnTo>
                  <a:lnTo>
                    <a:pt x="0" y="594"/>
                  </a:lnTo>
                  <a:lnTo>
                    <a:pt x="4" y="585"/>
                  </a:lnTo>
                  <a:lnTo>
                    <a:pt x="13" y="568"/>
                  </a:lnTo>
                  <a:lnTo>
                    <a:pt x="35" y="510"/>
                  </a:lnTo>
                  <a:lnTo>
                    <a:pt x="57" y="458"/>
                  </a:lnTo>
                  <a:lnTo>
                    <a:pt x="80" y="403"/>
                  </a:lnTo>
                  <a:lnTo>
                    <a:pt x="102" y="348"/>
                  </a:lnTo>
                  <a:lnTo>
                    <a:pt x="126" y="275"/>
                  </a:lnTo>
                  <a:lnTo>
                    <a:pt x="141" y="240"/>
                  </a:lnTo>
                  <a:lnTo>
                    <a:pt x="157" y="205"/>
                  </a:lnTo>
                  <a:lnTo>
                    <a:pt x="178" y="174"/>
                  </a:lnTo>
                  <a:lnTo>
                    <a:pt x="200" y="143"/>
                  </a:lnTo>
                  <a:lnTo>
                    <a:pt x="196" y="143"/>
                  </a:lnTo>
                  <a:lnTo>
                    <a:pt x="152" y="183"/>
                  </a:lnTo>
                  <a:lnTo>
                    <a:pt x="163" y="156"/>
                  </a:lnTo>
                  <a:lnTo>
                    <a:pt x="178" y="130"/>
                  </a:lnTo>
                  <a:lnTo>
                    <a:pt x="196" y="106"/>
                  </a:lnTo>
                  <a:lnTo>
                    <a:pt x="222" y="86"/>
                  </a:lnTo>
                  <a:lnTo>
                    <a:pt x="217" y="81"/>
                  </a:lnTo>
                  <a:lnTo>
                    <a:pt x="213" y="81"/>
                  </a:lnTo>
                  <a:lnTo>
                    <a:pt x="183" y="106"/>
                  </a:lnTo>
                  <a:lnTo>
                    <a:pt x="154" y="132"/>
                  </a:lnTo>
                  <a:lnTo>
                    <a:pt x="161" y="108"/>
                  </a:lnTo>
                  <a:lnTo>
                    <a:pt x="170" y="88"/>
                  </a:lnTo>
                  <a:lnTo>
                    <a:pt x="185" y="73"/>
                  </a:lnTo>
                  <a:lnTo>
                    <a:pt x="202" y="57"/>
                  </a:lnTo>
                  <a:lnTo>
                    <a:pt x="241" y="37"/>
                  </a:lnTo>
                  <a:lnTo>
                    <a:pt x="280" y="24"/>
                  </a:lnTo>
                  <a:lnTo>
                    <a:pt x="335" y="11"/>
                  </a:lnTo>
                  <a:lnTo>
                    <a:pt x="387" y="0"/>
                  </a:lnTo>
                </a:path>
              </a:pathLst>
            </a:custGeom>
            <a:solidFill>
              <a:srgbClr val="99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1" name="任意多边形 128140"/>
            <p:cNvSpPr/>
            <p:nvPr/>
          </p:nvSpPr>
          <p:spPr>
            <a:xfrm>
              <a:off x="5322" y="3458"/>
              <a:ext cx="17" cy="17"/>
            </a:xfrm>
            <a:custGeom>
              <a:avLst/>
              <a:gdLst/>
              <a:ahLst/>
              <a:cxnLst/>
              <a:rect l="0" t="0" r="0" b="0"/>
              <a:pathLst>
                <a:path w="17" h="17">
                  <a:moveTo>
                    <a:pt x="16" y="7"/>
                  </a:moveTo>
                  <a:lnTo>
                    <a:pt x="7" y="10"/>
                  </a:lnTo>
                  <a:lnTo>
                    <a:pt x="0" y="16"/>
                  </a:lnTo>
                  <a:lnTo>
                    <a:pt x="2" y="8"/>
                  </a:lnTo>
                  <a:lnTo>
                    <a:pt x="2" y="0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6" y="7"/>
                  </a:lnTo>
                </a:path>
              </a:pathLst>
            </a:custGeom>
            <a:solidFill>
              <a:srgbClr val="FFCCB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2" name="任意多边形 128141"/>
            <p:cNvSpPr/>
            <p:nvPr/>
          </p:nvSpPr>
          <p:spPr>
            <a:xfrm>
              <a:off x="4809" y="4027"/>
              <a:ext cx="43" cy="44"/>
            </a:xfrm>
            <a:custGeom>
              <a:avLst/>
              <a:gdLst/>
              <a:ahLst/>
              <a:cxnLst/>
              <a:rect l="0" t="0" r="0" b="0"/>
              <a:pathLst>
                <a:path w="43" h="44">
                  <a:moveTo>
                    <a:pt x="42" y="3"/>
                  </a:moveTo>
                  <a:lnTo>
                    <a:pt x="27" y="22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3" y="9"/>
                  </a:lnTo>
                  <a:lnTo>
                    <a:pt x="13" y="3"/>
                  </a:lnTo>
                  <a:lnTo>
                    <a:pt x="27" y="3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3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3" name="任意多边形 128142"/>
            <p:cNvSpPr/>
            <p:nvPr/>
          </p:nvSpPr>
          <p:spPr>
            <a:xfrm>
              <a:off x="4851" y="4036"/>
              <a:ext cx="51" cy="37"/>
            </a:xfrm>
            <a:custGeom>
              <a:avLst/>
              <a:gdLst/>
              <a:ahLst/>
              <a:cxnLst/>
              <a:rect l="0" t="0" r="0" b="0"/>
              <a:pathLst>
                <a:path w="51" h="37">
                  <a:moveTo>
                    <a:pt x="45" y="16"/>
                  </a:moveTo>
                  <a:lnTo>
                    <a:pt x="23" y="25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4" y="26"/>
                  </a:lnTo>
                  <a:lnTo>
                    <a:pt x="13" y="13"/>
                  </a:lnTo>
                  <a:lnTo>
                    <a:pt x="23" y="2"/>
                  </a:lnTo>
                  <a:lnTo>
                    <a:pt x="38" y="2"/>
                  </a:lnTo>
                  <a:lnTo>
                    <a:pt x="50" y="0"/>
                  </a:lnTo>
                  <a:lnTo>
                    <a:pt x="45" y="16"/>
                  </a:lnTo>
                </a:path>
              </a:pathLst>
            </a:custGeom>
            <a:solidFill>
              <a:srgbClr val="1A99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4" name="任意多边形 128143"/>
            <p:cNvSpPr/>
            <p:nvPr/>
          </p:nvSpPr>
          <p:spPr>
            <a:xfrm>
              <a:off x="4523" y="4063"/>
              <a:ext cx="291" cy="143"/>
            </a:xfrm>
            <a:custGeom>
              <a:avLst/>
              <a:gdLst/>
              <a:ahLst/>
              <a:cxnLst/>
              <a:rect l="0" t="0" r="0" b="0"/>
              <a:pathLst>
                <a:path w="291" h="143">
                  <a:moveTo>
                    <a:pt x="277" y="19"/>
                  </a:moveTo>
                  <a:lnTo>
                    <a:pt x="277" y="25"/>
                  </a:lnTo>
                  <a:lnTo>
                    <a:pt x="281" y="29"/>
                  </a:lnTo>
                  <a:lnTo>
                    <a:pt x="288" y="33"/>
                  </a:lnTo>
                  <a:lnTo>
                    <a:pt x="290" y="39"/>
                  </a:lnTo>
                  <a:lnTo>
                    <a:pt x="281" y="66"/>
                  </a:lnTo>
                  <a:lnTo>
                    <a:pt x="281" y="78"/>
                  </a:lnTo>
                  <a:lnTo>
                    <a:pt x="281" y="93"/>
                  </a:lnTo>
                  <a:lnTo>
                    <a:pt x="275" y="101"/>
                  </a:lnTo>
                  <a:lnTo>
                    <a:pt x="266" y="103"/>
                  </a:lnTo>
                  <a:lnTo>
                    <a:pt x="193" y="117"/>
                  </a:lnTo>
                  <a:lnTo>
                    <a:pt x="122" y="138"/>
                  </a:lnTo>
                  <a:lnTo>
                    <a:pt x="92" y="140"/>
                  </a:lnTo>
                  <a:lnTo>
                    <a:pt x="60" y="142"/>
                  </a:lnTo>
                  <a:lnTo>
                    <a:pt x="30" y="138"/>
                  </a:lnTo>
                  <a:lnTo>
                    <a:pt x="2" y="130"/>
                  </a:lnTo>
                  <a:lnTo>
                    <a:pt x="0" y="113"/>
                  </a:lnTo>
                  <a:lnTo>
                    <a:pt x="2" y="99"/>
                  </a:lnTo>
                  <a:lnTo>
                    <a:pt x="15" y="70"/>
                  </a:lnTo>
                  <a:lnTo>
                    <a:pt x="28" y="58"/>
                  </a:lnTo>
                  <a:lnTo>
                    <a:pt x="39" y="49"/>
                  </a:lnTo>
                  <a:lnTo>
                    <a:pt x="69" y="37"/>
                  </a:lnTo>
                  <a:lnTo>
                    <a:pt x="101" y="35"/>
                  </a:lnTo>
                  <a:lnTo>
                    <a:pt x="133" y="37"/>
                  </a:lnTo>
                  <a:lnTo>
                    <a:pt x="163" y="45"/>
                  </a:lnTo>
                  <a:lnTo>
                    <a:pt x="178" y="47"/>
                  </a:lnTo>
                  <a:lnTo>
                    <a:pt x="183" y="47"/>
                  </a:lnTo>
                  <a:lnTo>
                    <a:pt x="191" y="43"/>
                  </a:lnTo>
                  <a:lnTo>
                    <a:pt x="204" y="41"/>
                  </a:lnTo>
                  <a:lnTo>
                    <a:pt x="213" y="37"/>
                  </a:lnTo>
                  <a:lnTo>
                    <a:pt x="226" y="21"/>
                  </a:lnTo>
                  <a:lnTo>
                    <a:pt x="236" y="4"/>
                  </a:lnTo>
                  <a:lnTo>
                    <a:pt x="245" y="0"/>
                  </a:lnTo>
                  <a:lnTo>
                    <a:pt x="258" y="2"/>
                  </a:lnTo>
                  <a:lnTo>
                    <a:pt x="269" y="8"/>
                  </a:lnTo>
                  <a:lnTo>
                    <a:pt x="277" y="19"/>
                  </a:lnTo>
                </a:path>
              </a:pathLst>
            </a:custGeom>
            <a:solidFill>
              <a:srgbClr val="E69966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5" name="任意多边形 128144"/>
            <p:cNvSpPr/>
            <p:nvPr/>
          </p:nvSpPr>
          <p:spPr>
            <a:xfrm>
              <a:off x="4836" y="4079"/>
              <a:ext cx="302" cy="138"/>
            </a:xfrm>
            <a:custGeom>
              <a:avLst/>
              <a:gdLst/>
              <a:ahLst/>
              <a:cxnLst/>
              <a:rect l="0" t="0" r="0" b="0"/>
              <a:pathLst>
                <a:path w="302" h="138">
                  <a:moveTo>
                    <a:pt x="99" y="16"/>
                  </a:moveTo>
                  <a:lnTo>
                    <a:pt x="123" y="27"/>
                  </a:lnTo>
                  <a:lnTo>
                    <a:pt x="144" y="37"/>
                  </a:lnTo>
                  <a:lnTo>
                    <a:pt x="185" y="33"/>
                  </a:lnTo>
                  <a:lnTo>
                    <a:pt x="226" y="31"/>
                  </a:lnTo>
                  <a:lnTo>
                    <a:pt x="245" y="33"/>
                  </a:lnTo>
                  <a:lnTo>
                    <a:pt x="264" y="39"/>
                  </a:lnTo>
                  <a:lnTo>
                    <a:pt x="282" y="49"/>
                  </a:lnTo>
                  <a:lnTo>
                    <a:pt x="295" y="63"/>
                  </a:lnTo>
                  <a:lnTo>
                    <a:pt x="301" y="86"/>
                  </a:lnTo>
                  <a:lnTo>
                    <a:pt x="301" y="98"/>
                  </a:lnTo>
                  <a:lnTo>
                    <a:pt x="301" y="104"/>
                  </a:lnTo>
                  <a:lnTo>
                    <a:pt x="297" y="110"/>
                  </a:lnTo>
                  <a:lnTo>
                    <a:pt x="280" y="121"/>
                  </a:lnTo>
                  <a:lnTo>
                    <a:pt x="258" y="129"/>
                  </a:lnTo>
                  <a:lnTo>
                    <a:pt x="237" y="135"/>
                  </a:lnTo>
                  <a:lnTo>
                    <a:pt x="215" y="137"/>
                  </a:lnTo>
                  <a:lnTo>
                    <a:pt x="170" y="137"/>
                  </a:lnTo>
                  <a:lnTo>
                    <a:pt x="125" y="131"/>
                  </a:lnTo>
                  <a:lnTo>
                    <a:pt x="95" y="121"/>
                  </a:lnTo>
                  <a:lnTo>
                    <a:pt x="67" y="106"/>
                  </a:lnTo>
                  <a:lnTo>
                    <a:pt x="37" y="94"/>
                  </a:lnTo>
                  <a:lnTo>
                    <a:pt x="4" y="84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2" y="67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2" y="41"/>
                  </a:lnTo>
                  <a:lnTo>
                    <a:pt x="6" y="31"/>
                  </a:lnTo>
                  <a:lnTo>
                    <a:pt x="13" y="25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43" y="14"/>
                  </a:lnTo>
                  <a:lnTo>
                    <a:pt x="47" y="8"/>
                  </a:lnTo>
                  <a:lnTo>
                    <a:pt x="60" y="0"/>
                  </a:lnTo>
                  <a:lnTo>
                    <a:pt x="73" y="0"/>
                  </a:lnTo>
                  <a:lnTo>
                    <a:pt x="88" y="6"/>
                  </a:lnTo>
                  <a:lnTo>
                    <a:pt x="99" y="16"/>
                  </a:lnTo>
                </a:path>
              </a:pathLst>
            </a:custGeom>
            <a:solidFill>
              <a:srgbClr val="E69966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6" name="任意多边形 128145"/>
            <p:cNvSpPr/>
            <p:nvPr/>
          </p:nvSpPr>
          <p:spPr>
            <a:xfrm>
              <a:off x="4829" y="4189"/>
              <a:ext cx="330" cy="68"/>
            </a:xfrm>
            <a:custGeom>
              <a:avLst/>
              <a:gdLst/>
              <a:ahLst/>
              <a:cxnLst/>
              <a:rect l="0" t="0" r="0" b="0"/>
              <a:pathLst>
                <a:path w="330" h="68">
                  <a:moveTo>
                    <a:pt x="74" y="26"/>
                  </a:moveTo>
                  <a:lnTo>
                    <a:pt x="102" y="35"/>
                  </a:lnTo>
                  <a:lnTo>
                    <a:pt x="132" y="43"/>
                  </a:lnTo>
                  <a:lnTo>
                    <a:pt x="162" y="48"/>
                  </a:lnTo>
                  <a:lnTo>
                    <a:pt x="195" y="48"/>
                  </a:lnTo>
                  <a:lnTo>
                    <a:pt x="225" y="47"/>
                  </a:lnTo>
                  <a:lnTo>
                    <a:pt x="258" y="41"/>
                  </a:lnTo>
                  <a:lnTo>
                    <a:pt x="286" y="32"/>
                  </a:lnTo>
                  <a:lnTo>
                    <a:pt x="314" y="20"/>
                  </a:lnTo>
                  <a:lnTo>
                    <a:pt x="323" y="22"/>
                  </a:lnTo>
                  <a:lnTo>
                    <a:pt x="329" y="26"/>
                  </a:lnTo>
                  <a:lnTo>
                    <a:pt x="327" y="37"/>
                  </a:lnTo>
                  <a:lnTo>
                    <a:pt x="318" y="47"/>
                  </a:lnTo>
                  <a:lnTo>
                    <a:pt x="294" y="58"/>
                  </a:lnTo>
                  <a:lnTo>
                    <a:pt x="258" y="65"/>
                  </a:lnTo>
                  <a:lnTo>
                    <a:pt x="219" y="67"/>
                  </a:lnTo>
                  <a:lnTo>
                    <a:pt x="182" y="67"/>
                  </a:lnTo>
                  <a:lnTo>
                    <a:pt x="145" y="63"/>
                  </a:lnTo>
                  <a:lnTo>
                    <a:pt x="110" y="56"/>
                  </a:lnTo>
                  <a:lnTo>
                    <a:pt x="76" y="47"/>
                  </a:lnTo>
                  <a:lnTo>
                    <a:pt x="41" y="35"/>
                  </a:lnTo>
                  <a:lnTo>
                    <a:pt x="11" y="20"/>
                  </a:lnTo>
                  <a:lnTo>
                    <a:pt x="4" y="19"/>
                  </a:lnTo>
                  <a:lnTo>
                    <a:pt x="0" y="15"/>
                  </a:lnTo>
                  <a:lnTo>
                    <a:pt x="0" y="7"/>
                  </a:lnTo>
                  <a:lnTo>
                    <a:pt x="2" y="4"/>
                  </a:lnTo>
                  <a:lnTo>
                    <a:pt x="6" y="0"/>
                  </a:lnTo>
                  <a:lnTo>
                    <a:pt x="13" y="4"/>
                  </a:lnTo>
                  <a:lnTo>
                    <a:pt x="74" y="26"/>
                  </a:lnTo>
                </a:path>
              </a:pathLst>
            </a:custGeom>
            <a:solidFill>
              <a:srgbClr val="B3663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7" name="任意多边形 128146"/>
            <p:cNvSpPr/>
            <p:nvPr/>
          </p:nvSpPr>
          <p:spPr>
            <a:xfrm>
              <a:off x="4503" y="4196"/>
              <a:ext cx="295" cy="50"/>
            </a:xfrm>
            <a:custGeom>
              <a:avLst/>
              <a:gdLst/>
              <a:ahLst/>
              <a:cxnLst/>
              <a:rect l="0" t="0" r="0" b="0"/>
              <a:pathLst>
                <a:path w="295" h="50">
                  <a:moveTo>
                    <a:pt x="294" y="5"/>
                  </a:moveTo>
                  <a:lnTo>
                    <a:pt x="273" y="12"/>
                  </a:lnTo>
                  <a:lnTo>
                    <a:pt x="247" y="18"/>
                  </a:lnTo>
                  <a:lnTo>
                    <a:pt x="221" y="28"/>
                  </a:lnTo>
                  <a:lnTo>
                    <a:pt x="193" y="37"/>
                  </a:lnTo>
                  <a:lnTo>
                    <a:pt x="165" y="44"/>
                  </a:lnTo>
                  <a:lnTo>
                    <a:pt x="137" y="47"/>
                  </a:lnTo>
                  <a:lnTo>
                    <a:pt x="75" y="49"/>
                  </a:lnTo>
                  <a:lnTo>
                    <a:pt x="47" y="46"/>
                  </a:lnTo>
                  <a:lnTo>
                    <a:pt x="17" y="40"/>
                  </a:lnTo>
                  <a:lnTo>
                    <a:pt x="4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6" y="11"/>
                  </a:lnTo>
                  <a:lnTo>
                    <a:pt x="24" y="21"/>
                  </a:lnTo>
                  <a:lnTo>
                    <a:pt x="43" y="28"/>
                  </a:lnTo>
                  <a:lnTo>
                    <a:pt x="86" y="33"/>
                  </a:lnTo>
                  <a:lnTo>
                    <a:pt x="135" y="28"/>
                  </a:lnTo>
                  <a:lnTo>
                    <a:pt x="182" y="19"/>
                  </a:lnTo>
                  <a:lnTo>
                    <a:pt x="230" y="9"/>
                  </a:lnTo>
                  <a:lnTo>
                    <a:pt x="277" y="2"/>
                  </a:lnTo>
                  <a:lnTo>
                    <a:pt x="288" y="0"/>
                  </a:lnTo>
                  <a:lnTo>
                    <a:pt x="292" y="0"/>
                  </a:lnTo>
                  <a:lnTo>
                    <a:pt x="294" y="5"/>
                  </a:lnTo>
                </a:path>
              </a:pathLst>
            </a:custGeom>
            <a:solidFill>
              <a:srgbClr val="B3663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/>
          <p:nvPr/>
        </p:nvSpPr>
        <p:spPr>
          <a:xfrm>
            <a:off x="1028548" y="2343129"/>
            <a:ext cx="10134244" cy="335288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spcBef>
                <a:spcPct val="20000"/>
              </a:spcBef>
              <a:buNone/>
            </a:pPr>
            <a:endParaRPr lang="zh-CN" altLang="en-US" sz="1695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sp>
        <p:nvSpPr>
          <p:cNvPr id="21" name="流程图: 离页连接符 20"/>
          <p:cNvSpPr/>
          <p:nvPr/>
        </p:nvSpPr>
        <p:spPr>
          <a:xfrm>
            <a:off x="9658985" y="-16370"/>
            <a:ext cx="2524500" cy="1102220"/>
          </a:xfrm>
          <a:prstGeom prst="flowChartOffpage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微商圈简介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25" y="1511300"/>
            <a:ext cx="5340350" cy="4184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11300"/>
            <a:ext cx="5978525" cy="4184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/>
          <p:nvPr/>
        </p:nvSpPr>
        <p:spPr>
          <a:xfrm>
            <a:off x="1028548" y="2343129"/>
            <a:ext cx="10134244" cy="335288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spcBef>
                <a:spcPct val="20000"/>
              </a:spcBef>
              <a:buNone/>
            </a:pPr>
            <a:endParaRPr lang="zh-CN" altLang="en-US" sz="1695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sp>
        <p:nvSpPr>
          <p:cNvPr id="4" name="流程图: 离页连接符 3"/>
          <p:cNvSpPr/>
          <p:nvPr/>
        </p:nvSpPr>
        <p:spPr>
          <a:xfrm>
            <a:off x="9667500" y="0"/>
            <a:ext cx="2524500" cy="1102220"/>
          </a:xfrm>
          <a:prstGeom prst="flowChartOffpage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217920" y="2245995"/>
            <a:ext cx="5069840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数据分析：</a:t>
            </a:r>
          </a:p>
          <a:p>
            <a:pPr indent="0"/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就深圳而言，深圳事业部共有：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109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个项目小区，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其中罗湖：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23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南山：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福田：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龙岗：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22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龙华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盐田：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1707515"/>
            <a:ext cx="5340350" cy="41846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a"/>
  <p:tag name="KSO_WM_UNIT_INDEX" val="1"/>
  <p:tag name="KSO_WM_UNIT_ID" val="custom160404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673"/>
  <p:tag name="KSO_WM_UNIT_TYPE" val="l_h_f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673_1*l_h_f*1_1_1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83_4*i*1"/>
  <p:tag name="KSO_WM_TEMPLATE_CATEGORY" val="diagram"/>
  <p:tag name="KSO_WM_TEMPLATE_INDEX" val="783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83_4*i*6"/>
  <p:tag name="KSO_WM_TEMPLATE_CATEGORY" val="diagram"/>
  <p:tag name="KSO_WM_TEMPLATE_INDEX" val="783"/>
  <p:tag name="KSO_WM_UNIT_INDEX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83_4*i*11"/>
  <p:tag name="KSO_WM_TEMPLATE_CATEGORY" val="diagram"/>
  <p:tag name="KSO_WM_TEMPLATE_INDEX" val="783"/>
  <p:tag name="KSO_WM_UNIT_INDEX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83_4*i*16"/>
  <p:tag name="KSO_WM_TEMPLATE_CATEGORY" val="diagram"/>
  <p:tag name="KSO_WM_TEMPLATE_INDEX" val="783"/>
  <p:tag name="KSO_WM_UNIT_INDEX" val="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83_4*i*21"/>
  <p:tag name="KSO_WM_TEMPLATE_CATEGORY" val="diagram"/>
  <p:tag name="KSO_WM_TEMPLATE_INDEX" val="783"/>
  <p:tag name="KSO_WM_UNIT_INDEX" val="2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83_4*i*28"/>
  <p:tag name="KSO_WM_TEMPLATE_CATEGORY" val="diagram"/>
  <p:tag name="KSO_WM_TEMPLATE_INDEX" val="783"/>
  <p:tag name="KSO_WM_UNIT_INDEX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83_4*i*33"/>
  <p:tag name="KSO_WM_TEMPLATE_CATEGORY" val="diagram"/>
  <p:tag name="KSO_WM_TEMPLATE_INDEX" val="783"/>
  <p:tag name="KSO_WM_UNIT_INDEX" val="3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1_1"/>
  <p:tag name="KSO_WM_UNIT_ID" val="diagram783_4*l_h_f*1_1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1_1"/>
  <p:tag name="KSO_WM_UNIT_ID" val="diagram783_4*l_h_a*1_1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3_1"/>
  <p:tag name="KSO_WM_UNIT_ID" val="diagram783_4*l_h_f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3_1"/>
  <p:tag name="KSO_WM_UNIT_ID" val="diagram783_4*l_h_a*1_3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6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2_1"/>
  <p:tag name="KSO_WM_UNIT_ID" val="diagram783_4*l_h_f*1_2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2_1"/>
  <p:tag name="KSO_WM_UNIT_ID" val="diagram783_4*l_h_a*1_2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8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6"/>
  <p:tag name="KSO_WM_UNIT_ID" val="diagram783_4*l_i*1_16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7"/>
  <p:tag name="KSO_WM_UNIT_ID" val="diagram783_4*l_i*1_17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8"/>
  <p:tag name="KSO_WM_UNIT_ID" val="diagram783_4*l_i*1_18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4"/>
  <p:tag name="KSO_WM_UNIT_ID" val="diagram783_4*l_i*1_14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5"/>
  <p:tag name="KSO_WM_UNIT_ID" val="diagram783_4*l_i*1_15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2"/>
  <p:tag name="KSO_WM_UNIT_ID" val="diagram783_4*l_i*1_12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673"/>
  <p:tag name="KSO_WM_UNIT_TYPE" val="l_h_i"/>
  <p:tag name="KSO_WM_UNIT_INDEX" val="1_1_1"/>
  <p:tag name="KSO_WM_UNIT_ID" val="diagram20170673_1*l_h_i*1_1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3"/>
  <p:tag name="KSO_WM_UNIT_ID" val="diagram783_4*l_i*1_13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9"/>
  <p:tag name="KSO_WM_UNIT_ID" val="diagram783_4*l_i*1_9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0"/>
  <p:tag name="KSO_WM_UNIT_ID" val="diagram783_4*l_i*1_10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1"/>
  <p:tag name="KSO_WM_UNIT_ID" val="diagram783_4*l_i*1_11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7"/>
  <p:tag name="KSO_WM_UNIT_ID" val="diagram783_4*l_i*1_7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8"/>
  <p:tag name="KSO_WM_UNIT_ID" val="diagram783_4*l_i*1_8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5"/>
  <p:tag name="KSO_WM_UNIT_ID" val="diagram783_4*l_i*1_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6"/>
  <p:tag name="KSO_WM_UNIT_ID" val="diagram783_4*l_i*1_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3"/>
  <p:tag name="KSO_WM_UNIT_ID" val="diagram783_4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4"/>
  <p:tag name="KSO_WM_UNIT_ID" val="diagram783_4*l_i*1_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673"/>
  <p:tag name="KSO_WM_UNIT_TYPE" val="l_h_f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673_1*l_h_f*1_1_1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"/>
  <p:tag name="KSO_WM_UNIT_ID" val="diagram783_4*l_i*1_1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"/>
  <p:tag name="KSO_WM_UNIT_ID" val="diagram783_4*l_i*1_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673"/>
  <p:tag name="KSO_WM_UNIT_TYPE" val="l_h_i"/>
  <p:tag name="KSO_WM_UNIT_INDEX" val="1_1_1"/>
  <p:tag name="KSO_WM_UNIT_ID" val="diagram20170673_1*l_h_i*1_1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673"/>
  <p:tag name="KSO_WM_UNIT_TYPE" val="l_h_f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673_1*l_h_f*1_1_1"/>
  <p:tag name="KSO_WM_UNIT_TEXT_FILL_FORE_SCHEMECOLOR_INDEX" val="13"/>
  <p:tag name="KSO_WM_UNIT_TEXT_FILL_TYPE" val="1"/>
  <p:tag name="KSO_WM_UNIT_USESOURCEFORMAT_APPLY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93_3*i*0"/>
  <p:tag name="KSO_WM_TEMPLATE_CATEGORY" val="diagram"/>
  <p:tag name="KSO_WM_TEMPLATE_INDEX" val="160193"/>
  <p:tag name="KSO_WM_UNIT_INDEX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93_3*i*9"/>
  <p:tag name="KSO_WM_TEMPLATE_CATEGORY" val="diagram"/>
  <p:tag name="KSO_WM_TEMPLATE_INDEX" val="160193"/>
  <p:tag name="KSO_WM_UNIT_INDEX" val="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93_3*i*18"/>
  <p:tag name="KSO_WM_TEMPLATE_CATEGORY" val="diagram"/>
  <p:tag name="KSO_WM_TEMPLATE_INDEX" val="160193"/>
  <p:tag name="KSO_WM_UNIT_INDEX" val="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93_3*i*27"/>
  <p:tag name="KSO_WM_TEMPLATE_CATEGORY" val="diagram"/>
  <p:tag name="KSO_WM_TEMPLATE_INDEX" val="160193"/>
  <p:tag name="KSO_WM_UNIT_INDEX" val="2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7"/>
  <p:tag name="KSO_WM_UNIT_ID" val="diagram160193_3*m_i*1_7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8"/>
  <p:tag name="KSO_WM_UNIT_ID" val="diagram160193_3*m_i*1_8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9"/>
  <p:tag name="KSO_WM_UNIT_ID" val="diagram160193_3*m_i*1_9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0"/>
  <p:tag name="KSO_WM_UNIT_ID" val="diagram160193_3*m_i*1_10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1"/>
  <p:tag name="KSO_WM_UNIT_ID" val="diagram160193_3*m_i*1_11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2"/>
  <p:tag name="KSO_WM_UNIT_ID" val="diagram160193_3*m_i*1_12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3"/>
  <p:tag name="KSO_WM_UNIT_ID" val="diagram160193_3*m_i*1_13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5"/>
  <p:tag name="KSO_WM_UNIT_ID" val="diagram160193_3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6"/>
  <p:tag name="KSO_WM_UNIT_ID" val="diagram160193_3*m_i*1_6"/>
  <p:tag name="KSO_WM_UNIT_CLEAR" val="1"/>
  <p:tag name="KSO_WM_UNIT_LAYERLEVEL" val="1_1"/>
  <p:tag name="KSO_WM_DIAGRAM_GROUP_CODE" val="m1-1"/>
  <p:tag name="KSO_WM_UNIT_LINE_FORE_SCHEMECOLOR_INDEX" val="14"/>
  <p:tag name="KSO_WM_UNIT_LINE_FILL_TYP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3_1"/>
  <p:tag name="KSO_WM_UNIT_ID" val="diagram160193_3*m_h_a*1_3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8"/>
  <p:tag name="KSO_WM_DIAGRAM_GROUP_CODE" val="m1-1"/>
  <p:tag name="KSO_WM_UNIT_TEXT_FILL_FORE_SCHEMECOLOR_INDEX" val="5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f"/>
  <p:tag name="KSO_WM_UNIT_INDEX" val="1_3_1"/>
  <p:tag name="KSO_WM_UNIT_ID" val="diagram160193_3*m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673"/>
  <p:tag name="KSO_WM_UNIT_TYPE" val="l_h_i"/>
  <p:tag name="KSO_WM_UNIT_INDEX" val="1_1_1"/>
  <p:tag name="KSO_WM_UNIT_ID" val="diagram20170673_1*l_h_i*1_1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3"/>
  <p:tag name="KSO_WM_UNIT_ID" val="diagram160193_3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4"/>
  <p:tag name="KSO_WM_UNIT_ID" val="diagram160193_3*m_i*1_4"/>
  <p:tag name="KSO_WM_UNIT_CLEAR" val="1"/>
  <p:tag name="KSO_WM_UNIT_LAYERLEVEL" val="1_1"/>
  <p:tag name="KSO_WM_DIAGRAM_GROUP_CODE" val="m1-1"/>
  <p:tag name="KSO_WM_UNIT_LINE_FORE_SCHEMECOLOR_INDEX" val="14"/>
  <p:tag name="KSO_WM_UNIT_LINE_FILL_TYP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2_1"/>
  <p:tag name="KSO_WM_UNIT_ID" val="diagram160193_3*m_h_a*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8"/>
  <p:tag name="KSO_WM_DIAGRAM_GROUP_CODE" val="m1-1"/>
  <p:tag name="KSO_WM_UNIT_TEXT_FILL_FORE_SCHEMECOLOR_INDEX" val="6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f"/>
  <p:tag name="KSO_WM_UNIT_INDEX" val="1_2_1"/>
  <p:tag name="KSO_WM_UNIT_ID" val="diagram160193_3*m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"/>
  <p:tag name="KSO_WM_UNIT_ID" val="diagram160193_3*m_i*1_1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2"/>
  <p:tag name="KSO_WM_UNIT_ID" val="diagram160193_3*m_i*1_2"/>
  <p:tag name="KSO_WM_UNIT_CLEAR" val="1"/>
  <p:tag name="KSO_WM_UNIT_LAYERLEVEL" val="1_1"/>
  <p:tag name="KSO_WM_DIAGRAM_GROUP_CODE" val="m1-1"/>
  <p:tag name="KSO_WM_UNIT_LINE_FORE_SCHEMECOLOR_INDEX" val="14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1_1"/>
  <p:tag name="KSO_WM_UNIT_ID" val="diagram160193_3*m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8"/>
  <p:tag name="KSO_WM_DIAGRAM_GROUP_CODE" val="m1-1"/>
  <p:tag name="KSO_WM_UNIT_TEXT_FILL_FORE_SCHEMECOLOR_INDEX" val="7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f"/>
  <p:tag name="KSO_WM_UNIT_INDEX" val="1_1_1"/>
  <p:tag name="KSO_WM_UNIT_ID" val="diagram160193_3*m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673"/>
  <p:tag name="KSO_WM_UNIT_TYPE" val="l_h_f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673_1*l_h_f*1_1_1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673"/>
  <p:tag name="KSO_WM_UNIT_TYPE" val="l_h_i"/>
  <p:tag name="KSO_WM_UNIT_INDEX" val="1_1_1"/>
  <p:tag name="KSO_WM_UNIT_ID" val="diagram20170673_1*l_h_i*1_1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rotWithShape="1">
          <a:gsLst>
            <a:gs pos="0">
              <a:schemeClr val="accent1"/>
            </a:gs>
            <a:gs pos="100000">
              <a:schemeClr val="accent1">
                <a:gamma/>
                <a:shade val="31373"/>
                <a:invGamma/>
              </a:schemeClr>
            </a:gs>
          </a:gsLst>
          <a:path path="shape">
            <a:fillToRect l="50000" t="50000" r="50000" b="50000"/>
          </a:path>
        </a:gradFill>
        <a:ln w="9525">
          <a:noFill/>
          <a:round/>
        </a:ln>
      </a:spPr>
      <a:bodyPr wrap="none" anchor="ctr"/>
      <a:lstStyle>
        <a:defPPr marL="0" marR="0" lvl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543</Words>
  <Application>Microsoft Office PowerPoint</Application>
  <PresentationFormat>宽屏</PresentationFormat>
  <Paragraphs>81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何为彩惠人生？</vt:lpstr>
      <vt:lpstr>PowerPoint 演示文稿</vt:lpstr>
      <vt:lpstr>规模：彩生活全国项目分布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APPEN</dc:creator>
  <cp:lastModifiedBy>宜煜 丁</cp:lastModifiedBy>
  <cp:revision>482</cp:revision>
  <dcterms:created xsi:type="dcterms:W3CDTF">2016-09-21T08:06:00Z</dcterms:created>
  <dcterms:modified xsi:type="dcterms:W3CDTF">2019-03-06T03:18:46Z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