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8" r:id="rId3"/>
    <p:sldId id="265" r:id="rId5"/>
    <p:sldId id="262" r:id="rId6"/>
    <p:sldId id="274" r:id="rId7"/>
    <p:sldId id="270" r:id="rId8"/>
    <p:sldId id="271" r:id="rId9"/>
    <p:sldId id="273" r:id="rId10"/>
    <p:sldId id="275" r:id="rId11"/>
    <p:sldId id="305" r:id="rId12"/>
    <p:sldId id="283" r:id="rId13"/>
    <p:sldId id="304"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9C70D-B7C8-466D-B87C-22D855EF72C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045BA-9AC9-4435-A9A0-D822685BA7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2.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0" Type="http://schemas.openxmlformats.org/officeDocument/2006/relationships/notesSlide" Target="../notesSlides/notesSlide3.xml"/><Relationship Id="rId1" Type="http://schemas.openxmlformats.org/officeDocument/2006/relationships/tags" Target="../tags/tag58.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1" Type="http://schemas.openxmlformats.org/officeDocument/2006/relationships/slideLayout" Target="../slideLayouts/slideLayout12.xml"/><Relationship Id="rId10" Type="http://schemas.openxmlformats.org/officeDocument/2006/relationships/tags" Target="../tags/tag24.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28.xml"/><Relationship Id="rId4" Type="http://schemas.openxmlformats.org/officeDocument/2006/relationships/image" Target="../media/image1.png"/><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image" Target="../media/image2.png"/><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image" Target="../media/image2.png"/><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2.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9.xml"/><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custDataLst>
              <p:tags r:id="rId1"/>
            </p:custDataLst>
          </p:nvPr>
        </p:nvSpPr>
        <p:spPr>
          <a:xfrm>
            <a:off x="2179044" y="1920875"/>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2500"/>
          </a:bodyPr>
          <a:lstStyle/>
          <a:p>
            <a:pPr algn="ctr"/>
            <a:r>
              <a:rPr lang="en-US" altLang="zh-CN" sz="4000"/>
              <a:t>1</a:t>
            </a:r>
            <a:endParaRPr lang="en-US" altLang="zh-CN" sz="4000"/>
          </a:p>
        </p:txBody>
      </p:sp>
      <p:sp>
        <p:nvSpPr>
          <p:cNvPr id="8" name="椭圆 7"/>
          <p:cNvSpPr/>
          <p:nvPr>
            <p:custDataLst>
              <p:tags r:id="rId2"/>
            </p:custDataLst>
          </p:nvPr>
        </p:nvSpPr>
        <p:spPr>
          <a:xfrm>
            <a:off x="2179044" y="3302635"/>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2500"/>
          </a:bodyPr>
          <a:lstStyle/>
          <a:p>
            <a:pPr algn="ctr"/>
            <a:r>
              <a:rPr lang="en-US" altLang="zh-CN" sz="4000"/>
              <a:t>2</a:t>
            </a:r>
            <a:endParaRPr lang="en-US" altLang="zh-CN" sz="4000"/>
          </a:p>
        </p:txBody>
      </p:sp>
      <p:sp>
        <p:nvSpPr>
          <p:cNvPr id="10" name="文本占位符 12"/>
          <p:cNvSpPr txBox="1"/>
          <p:nvPr>
            <p:custDataLst>
              <p:tags r:id="rId3"/>
            </p:custDataLst>
          </p:nvPr>
        </p:nvSpPr>
        <p:spPr>
          <a:xfrm>
            <a:off x="3229456" y="1852579"/>
            <a:ext cx="7420824" cy="981288"/>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敲定业务计划</a:t>
            </a:r>
            <a:endParaRPr lang="zh-CN" altLang="en-US" dirty="0" smtClean="0"/>
          </a:p>
        </p:txBody>
      </p:sp>
      <p:sp>
        <p:nvSpPr>
          <p:cNvPr id="11" name="文本占位符 14"/>
          <p:cNvSpPr txBox="1"/>
          <p:nvPr>
            <p:custDataLst>
              <p:tags r:id="rId4"/>
            </p:custDataLst>
          </p:nvPr>
        </p:nvSpPr>
        <p:spPr>
          <a:xfrm>
            <a:off x="3229456" y="3242675"/>
            <a:ext cx="7420824" cy="979469"/>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确定第一阶段行动安排</a:t>
            </a:r>
            <a:endParaRPr lang="zh-CN" altLang="en-US" dirty="0" smtClean="0"/>
          </a:p>
        </p:txBody>
      </p:sp>
      <p:sp>
        <p:nvSpPr>
          <p:cNvPr id="2" name="标题 1"/>
          <p:cNvSpPr txBox="1"/>
          <p:nvPr>
            <p:custDataLst>
              <p:tags r:id="rId5"/>
            </p:custDataLst>
          </p:nvPr>
        </p:nvSpPr>
        <p:spPr>
          <a:xfrm>
            <a:off x="838200" y="365125"/>
            <a:ext cx="10515600" cy="1325563"/>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主题</a:t>
            </a:r>
            <a:endParaRPr lang="zh-CN" altLang="en-US" dirty="0" smtClean="0"/>
          </a:p>
        </p:txBody>
      </p:sp>
    </p:spTree>
    <p:custDataLst>
      <p:tags r:id="rId6"/>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custDataLst>
              <p:tags r:id="rId1"/>
            </p:custDataLst>
          </p:nvPr>
        </p:nvSpPr>
        <p:spPr>
          <a:xfrm>
            <a:off x="838200" y="469781"/>
            <a:ext cx="10515600" cy="982133"/>
          </a:xfrm>
          <a:prstGeom prst="rect">
            <a:avLst/>
          </a:prstGeom>
        </p:spPr>
        <p:txBody>
          <a:bodyPr anchor="ctr" anchorCtr="0">
            <a:normAutofit/>
          </a:bodyPr>
          <a:lstStyle>
            <a:defPPr>
              <a:defRPr lang="zh-CN"/>
            </a:defPPr>
            <a:lvl1pPr>
              <a:lnSpc>
                <a:spcPct val="90000"/>
              </a:lnSpc>
              <a:spcBef>
                <a:spcPct val="0"/>
              </a:spcBef>
              <a:buNone/>
              <a:defRPr sz="4000">
                <a:latin typeface="+mj-lt"/>
                <a:ea typeface="+mj-ea"/>
                <a:cs typeface="+mj-cs"/>
              </a:defRPr>
            </a:lvl1pPr>
          </a:lstStyle>
          <a:p>
            <a:r>
              <a:rPr lang="zh-CN" altLang="en-US" dirty="0" smtClean="0"/>
              <a:t>讨论</a:t>
            </a:r>
            <a:endParaRPr lang="zh-CN" altLang="en-US" dirty="0" smtClean="0"/>
          </a:p>
        </p:txBody>
      </p:sp>
      <p:sp>
        <p:nvSpPr>
          <p:cNvPr id="7" name="椭圆 6"/>
          <p:cNvSpPr/>
          <p:nvPr>
            <p:custDataLst>
              <p:tags r:id="rId2"/>
            </p:custDataLst>
          </p:nvPr>
        </p:nvSpPr>
        <p:spPr>
          <a:xfrm>
            <a:off x="1078865" y="1699260"/>
            <a:ext cx="831850" cy="83185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a:bodyPr>
          <a:lstStyle/>
          <a:p>
            <a:pPr algn="ctr"/>
            <a:r>
              <a:rPr lang="en-US" altLang="zh-CN" sz="4000"/>
              <a:t>1</a:t>
            </a:r>
            <a:endParaRPr lang="en-US" altLang="zh-CN" sz="4000"/>
          </a:p>
        </p:txBody>
      </p:sp>
      <p:sp>
        <p:nvSpPr>
          <p:cNvPr id="8" name="椭圆 7"/>
          <p:cNvSpPr/>
          <p:nvPr>
            <p:custDataLst>
              <p:tags r:id="rId3"/>
            </p:custDataLst>
          </p:nvPr>
        </p:nvSpPr>
        <p:spPr>
          <a:xfrm>
            <a:off x="1078865" y="3070860"/>
            <a:ext cx="831850" cy="83185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a:bodyPr>
          <a:lstStyle/>
          <a:p>
            <a:pPr algn="ctr"/>
            <a:r>
              <a:rPr lang="en-US" altLang="zh-CN" sz="4000"/>
              <a:t>2</a:t>
            </a:r>
            <a:endParaRPr lang="en-US" altLang="zh-CN" sz="4000"/>
          </a:p>
        </p:txBody>
      </p:sp>
      <p:sp>
        <p:nvSpPr>
          <p:cNvPr id="9" name="椭圆 8"/>
          <p:cNvSpPr/>
          <p:nvPr>
            <p:custDataLst>
              <p:tags r:id="rId4"/>
            </p:custDataLst>
          </p:nvPr>
        </p:nvSpPr>
        <p:spPr>
          <a:xfrm>
            <a:off x="1078865" y="4443095"/>
            <a:ext cx="831850" cy="83185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a:bodyPr>
          <a:lstStyle/>
          <a:p>
            <a:pPr algn="ctr"/>
            <a:r>
              <a:rPr lang="en-US" altLang="zh-CN" sz="4000"/>
              <a:t>3</a:t>
            </a:r>
            <a:endParaRPr lang="en-US" altLang="zh-CN" sz="4000"/>
          </a:p>
        </p:txBody>
      </p:sp>
      <p:sp>
        <p:nvSpPr>
          <p:cNvPr id="10" name="文本占位符 12"/>
          <p:cNvSpPr txBox="1"/>
          <p:nvPr>
            <p:custDataLst>
              <p:tags r:id="rId5"/>
            </p:custDataLst>
          </p:nvPr>
        </p:nvSpPr>
        <p:spPr>
          <a:xfrm>
            <a:off x="2121535" y="1631315"/>
            <a:ext cx="7708265" cy="974090"/>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90000"/>
              </a:lnSpc>
              <a:spcBef>
                <a:spcPts val="1000"/>
              </a:spcBef>
              <a:spcAft>
                <a:spcPts val="0"/>
              </a:spcAft>
            </a:pPr>
            <a:r>
              <a:rPr lang="zh-CN" altLang="en-US" sz="1600" dirty="0" smtClean="0"/>
              <a:t>问：订单是否全额付款？还是只收取预付金？</a:t>
            </a:r>
            <a:endParaRPr lang="zh-CN" altLang="en-US" sz="1600" dirty="0" smtClean="0"/>
          </a:p>
          <a:p>
            <a:pPr marL="0" indent="0" algn="l">
              <a:lnSpc>
                <a:spcPct val="90000"/>
              </a:lnSpc>
              <a:spcBef>
                <a:spcPts val="1000"/>
              </a:spcBef>
              <a:spcAft>
                <a:spcPts val="0"/>
              </a:spcAft>
            </a:pPr>
            <a:r>
              <a:rPr lang="zh-CN" altLang="en-US" sz="1600" dirty="0" smtClean="0"/>
              <a:t>答：标准化产品全额付款。后面非标准化产品：可以考虑预付金</a:t>
            </a:r>
            <a:r>
              <a:rPr lang="en-US" altLang="zh-CN" sz="1600" dirty="0" smtClean="0"/>
              <a:t>+</a:t>
            </a:r>
            <a:r>
              <a:rPr lang="zh-CN" altLang="en-US" sz="1600" dirty="0" smtClean="0"/>
              <a:t>商家收款码形式。</a:t>
            </a:r>
            <a:endParaRPr lang="zh-CN" altLang="en-US" sz="1600" dirty="0" smtClean="0"/>
          </a:p>
        </p:txBody>
      </p:sp>
      <p:sp>
        <p:nvSpPr>
          <p:cNvPr id="11" name="文本占位符 14"/>
          <p:cNvSpPr txBox="1"/>
          <p:nvPr>
            <p:custDataLst>
              <p:tags r:id="rId6"/>
            </p:custDataLst>
          </p:nvPr>
        </p:nvSpPr>
        <p:spPr>
          <a:xfrm>
            <a:off x="2121535" y="3011805"/>
            <a:ext cx="7366635" cy="972185"/>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90000"/>
              </a:lnSpc>
              <a:spcBef>
                <a:spcPts val="1000"/>
              </a:spcBef>
              <a:spcAft>
                <a:spcPts val="0"/>
              </a:spcAft>
            </a:pPr>
            <a:r>
              <a:rPr lang="zh-CN" altLang="en-US" sz="1600" dirty="0" smtClean="0"/>
              <a:t>问：运营后台、商家端、服务端是否需单独存在？</a:t>
            </a:r>
            <a:endParaRPr lang="zh-CN" altLang="en-US" sz="1600" dirty="0" smtClean="0"/>
          </a:p>
          <a:p>
            <a:pPr marL="0" indent="0" algn="l">
              <a:lnSpc>
                <a:spcPct val="90000"/>
              </a:lnSpc>
              <a:spcBef>
                <a:spcPts val="1000"/>
              </a:spcBef>
              <a:spcAft>
                <a:spcPts val="0"/>
              </a:spcAft>
            </a:pPr>
            <a:r>
              <a:rPr lang="zh-CN" altLang="en-US" sz="1600" dirty="0" smtClean="0"/>
              <a:t>答：运营后台建议单独做，商家端、服务端待定。</a:t>
            </a:r>
            <a:endParaRPr lang="zh-CN" altLang="en-US" sz="1600" dirty="0" smtClean="0"/>
          </a:p>
        </p:txBody>
      </p:sp>
      <p:sp>
        <p:nvSpPr>
          <p:cNvPr id="12" name="文本占位符 3"/>
          <p:cNvSpPr txBox="1"/>
          <p:nvPr>
            <p:custDataLst>
              <p:tags r:id="rId7"/>
            </p:custDataLst>
          </p:nvPr>
        </p:nvSpPr>
        <p:spPr>
          <a:xfrm>
            <a:off x="2121535" y="4389755"/>
            <a:ext cx="7366635" cy="974090"/>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90000"/>
              </a:lnSpc>
              <a:spcBef>
                <a:spcPts val="1000"/>
              </a:spcBef>
              <a:spcAft>
                <a:spcPts val="0"/>
              </a:spcAft>
            </a:pPr>
            <a:r>
              <a:rPr lang="zh-CN" altLang="en-US" sz="1600" dirty="0" smtClean="0">
                <a:sym typeface="+mn-ea"/>
              </a:rPr>
              <a:t>问：产品开发有一定等待期，如何尽快开展市场工作？</a:t>
            </a:r>
            <a:endParaRPr lang="zh-CN" altLang="en-US" sz="1600" dirty="0" smtClean="0">
              <a:sym typeface="+mn-ea"/>
            </a:endParaRPr>
          </a:p>
          <a:p>
            <a:pPr marL="0" indent="0" algn="l">
              <a:lnSpc>
                <a:spcPct val="90000"/>
              </a:lnSpc>
              <a:spcBef>
                <a:spcPts val="1000"/>
              </a:spcBef>
              <a:spcAft>
                <a:spcPts val="0"/>
              </a:spcAft>
            </a:pPr>
            <a:r>
              <a:rPr lang="zh-CN" altLang="en-US" sz="1600" dirty="0" smtClean="0">
                <a:sym typeface="+mn-ea"/>
              </a:rPr>
              <a:t>答：沿用目前到店业务系统，先接受自主进驻的商家。（商家后台自主入驻需打标签为到家类，便于后续商家数据迁移）</a:t>
            </a:r>
            <a:endParaRPr lang="zh-CN" sz="1600" dirty="0" smtClean="0">
              <a:sym typeface="+mn-ea"/>
            </a:endParaRPr>
          </a:p>
        </p:txBody>
      </p:sp>
    </p:spTree>
    <p:custDataLst>
      <p:tags r:id="rId8"/>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p:nvPr>
            <p:custDataLst>
              <p:tags r:id="rId1"/>
            </p:custDataLst>
          </p:nvPr>
        </p:nvSpPr>
        <p:spPr>
          <a:xfrm>
            <a:off x="838200" y="365125"/>
            <a:ext cx="10515600" cy="982800"/>
          </a:xfrm>
          <a:prstGeom prst="rect">
            <a:avLst/>
          </a:prstGeom>
        </p:spPr>
        <p:txBody>
          <a:bodyPr anchor="ctr" anchorCtr="0">
            <a:normAutofit/>
          </a:bodyPr>
          <a:lstStyle>
            <a:lvl1pPr algn="ctr"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dirty="0" smtClean="0"/>
              <a:t>阶段</a:t>
            </a:r>
            <a:r>
              <a:rPr lang="en-US" altLang="zh-CN" dirty="0" smtClean="0"/>
              <a:t>1</a:t>
            </a:r>
            <a:r>
              <a:rPr lang="zh-CN" altLang="en-US" dirty="0" smtClean="0"/>
              <a:t>工作分配</a:t>
            </a:r>
            <a:endParaRPr lang="zh-CN" altLang="en-US" dirty="0" smtClean="0"/>
          </a:p>
        </p:txBody>
      </p:sp>
      <p:sp>
        <p:nvSpPr>
          <p:cNvPr id="15" name="文本占位符 6"/>
          <p:cNvSpPr txBox="1"/>
          <p:nvPr>
            <p:custDataLst>
              <p:tags r:id="rId2"/>
            </p:custDataLst>
          </p:nvPr>
        </p:nvSpPr>
        <p:spPr>
          <a:xfrm>
            <a:off x="1066272" y="1573200"/>
            <a:ext cx="3204000" cy="705600"/>
          </a:xfrm>
          <a:prstGeom prst="rect">
            <a:avLst/>
          </a:prstGeom>
          <a:ln>
            <a:solidFill>
              <a:schemeClr val="bg1">
                <a:lumMod val="85000"/>
              </a:schemeClr>
            </a:solidFill>
            <a:prstDash val="sysDash"/>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pPr>
            <a:r>
              <a:rPr lang="zh-CN" altLang="en-US" dirty="0" smtClean="0">
                <a:latin typeface="+mj-lt"/>
                <a:ea typeface="+mj-ea"/>
                <a:cs typeface="+mj-cs"/>
              </a:rPr>
              <a:t>市场</a:t>
            </a:r>
            <a:endParaRPr lang="zh-CN" altLang="en-US" dirty="0" smtClean="0">
              <a:latin typeface="+mj-lt"/>
              <a:ea typeface="+mj-ea"/>
              <a:cs typeface="+mj-cs"/>
            </a:endParaRPr>
          </a:p>
        </p:txBody>
      </p:sp>
      <p:sp>
        <p:nvSpPr>
          <p:cNvPr id="16" name="文本占位符 8"/>
          <p:cNvSpPr txBox="1"/>
          <p:nvPr>
            <p:custDataLst>
              <p:tags r:id="rId3"/>
            </p:custDataLst>
          </p:nvPr>
        </p:nvSpPr>
        <p:spPr>
          <a:xfrm>
            <a:off x="1066272" y="2343600"/>
            <a:ext cx="3204000" cy="3780000"/>
          </a:xfrm>
          <a:prstGeom prst="rect">
            <a:avLst/>
          </a:prstGeom>
          <a:ln>
            <a:solidFill>
              <a:schemeClr val="bg1">
                <a:lumMod val="85000"/>
              </a:schemeClr>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商家调研：调研商家现有运作模式</a:t>
            </a:r>
            <a:endParaRPr lang="zh-CN" altLang="en-US" sz="2400" dirty="0" smtClean="0"/>
          </a:p>
          <a:p>
            <a:r>
              <a:rPr lang="zh-CN" altLang="en-US" sz="2400" dirty="0" smtClean="0"/>
              <a:t>预备合作商家目标</a:t>
            </a:r>
            <a:endParaRPr lang="zh-CN" altLang="en-US" sz="2400" dirty="0" smtClean="0"/>
          </a:p>
        </p:txBody>
      </p:sp>
      <p:sp>
        <p:nvSpPr>
          <p:cNvPr id="17" name="文本占位符 10"/>
          <p:cNvSpPr txBox="1"/>
          <p:nvPr>
            <p:custDataLst>
              <p:tags r:id="rId4"/>
            </p:custDataLst>
          </p:nvPr>
        </p:nvSpPr>
        <p:spPr>
          <a:xfrm>
            <a:off x="4472735" y="1573199"/>
            <a:ext cx="3204000" cy="705600"/>
          </a:xfrm>
          <a:prstGeom prst="rect">
            <a:avLst/>
          </a:prstGeom>
          <a:ln>
            <a:solidFill>
              <a:schemeClr val="bg1">
                <a:lumMod val="85000"/>
              </a:schemeClr>
            </a:solidFill>
            <a:prstDash val="sysDash"/>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pPr>
            <a:r>
              <a:rPr lang="zh-CN" altLang="en-US" dirty="0" smtClean="0">
                <a:latin typeface="+mj-lt"/>
                <a:ea typeface="+mj-ea"/>
                <a:cs typeface="+mj-cs"/>
              </a:rPr>
              <a:t>运营</a:t>
            </a:r>
            <a:endParaRPr lang="zh-CN" altLang="en-US" dirty="0" smtClean="0">
              <a:latin typeface="+mj-lt"/>
              <a:ea typeface="+mj-ea"/>
              <a:cs typeface="+mj-cs"/>
            </a:endParaRPr>
          </a:p>
        </p:txBody>
      </p:sp>
      <p:sp>
        <p:nvSpPr>
          <p:cNvPr id="18" name="文本占位符 7"/>
          <p:cNvSpPr txBox="1"/>
          <p:nvPr>
            <p:custDataLst>
              <p:tags r:id="rId5"/>
            </p:custDataLst>
          </p:nvPr>
        </p:nvSpPr>
        <p:spPr>
          <a:xfrm>
            <a:off x="4472735" y="2343600"/>
            <a:ext cx="3204000" cy="3780000"/>
          </a:xfrm>
          <a:prstGeom prst="rect">
            <a:avLst/>
          </a:prstGeom>
          <a:ln>
            <a:solidFill>
              <a:schemeClr val="bg1">
                <a:lumMod val="85000"/>
              </a:schemeClr>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设计标准化产品（考虑不同规格参数）</a:t>
            </a:r>
            <a:endParaRPr lang="zh-CN" altLang="en-US" sz="2400" dirty="0" smtClean="0"/>
          </a:p>
          <a:p>
            <a:pPr marL="0" indent="0">
              <a:buNone/>
            </a:pPr>
            <a:endParaRPr lang="zh-CN" altLang="en-US" sz="2400" dirty="0" smtClean="0"/>
          </a:p>
          <a:p>
            <a:pPr marL="0" indent="0">
              <a:buNone/>
            </a:pPr>
            <a:r>
              <a:rPr lang="zh-CN" altLang="en-US" sz="2400" dirty="0" smtClean="0"/>
              <a:t>核心品类：保洁、家电清洗、家电维修</a:t>
            </a:r>
            <a:endParaRPr lang="zh-CN" altLang="en-US" sz="2400" dirty="0" smtClean="0"/>
          </a:p>
          <a:p>
            <a:endParaRPr lang="zh-CN" altLang="en-US" sz="2400" dirty="0" smtClean="0"/>
          </a:p>
        </p:txBody>
      </p:sp>
      <p:sp>
        <p:nvSpPr>
          <p:cNvPr id="19" name="文本占位符 11"/>
          <p:cNvSpPr txBox="1"/>
          <p:nvPr>
            <p:custDataLst>
              <p:tags r:id="rId6"/>
            </p:custDataLst>
          </p:nvPr>
        </p:nvSpPr>
        <p:spPr>
          <a:xfrm>
            <a:off x="7900463" y="1573200"/>
            <a:ext cx="3204000" cy="705600"/>
          </a:xfrm>
          <a:prstGeom prst="rect">
            <a:avLst/>
          </a:prstGeom>
          <a:ln>
            <a:solidFill>
              <a:schemeClr val="bg1">
                <a:lumMod val="85000"/>
              </a:schemeClr>
            </a:solidFill>
            <a:prstDash val="sysDash"/>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pPr>
            <a:r>
              <a:rPr lang="zh-CN" altLang="en-US" dirty="0" smtClean="0">
                <a:latin typeface="+mj-lt"/>
                <a:ea typeface="+mj-ea"/>
                <a:cs typeface="+mj-cs"/>
              </a:rPr>
              <a:t>产品</a:t>
            </a:r>
            <a:endParaRPr lang="zh-CN" altLang="en-US" dirty="0" smtClean="0">
              <a:latin typeface="+mj-lt"/>
              <a:ea typeface="+mj-ea"/>
              <a:cs typeface="+mj-cs"/>
            </a:endParaRPr>
          </a:p>
        </p:txBody>
      </p:sp>
      <p:sp>
        <p:nvSpPr>
          <p:cNvPr id="20" name="文本占位符 13"/>
          <p:cNvSpPr txBox="1"/>
          <p:nvPr>
            <p:custDataLst>
              <p:tags r:id="rId7"/>
            </p:custDataLst>
          </p:nvPr>
        </p:nvSpPr>
        <p:spPr>
          <a:xfrm>
            <a:off x="7900462" y="2343600"/>
            <a:ext cx="3204001" cy="3780000"/>
          </a:xfrm>
          <a:prstGeom prst="rect">
            <a:avLst/>
          </a:prstGeom>
          <a:ln>
            <a:solidFill>
              <a:schemeClr val="bg1">
                <a:lumMod val="85000"/>
              </a:schemeClr>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出整体产品方案：运营后台、用户端、商户端、服务端</a:t>
            </a:r>
            <a:endParaRPr lang="zh-CN" altLang="en-US" sz="2400" dirty="0" smtClean="0"/>
          </a:p>
          <a:p>
            <a:r>
              <a:rPr lang="zh-CN" altLang="en-US" sz="2400" dirty="0" smtClean="0"/>
              <a:t>先着重细化运营后台，交付开发设计，再依次为：用户端、商户端、服务端。</a:t>
            </a:r>
            <a:endParaRPr lang="zh-CN" altLang="en-US" sz="2400" dirty="0" smtClean="0"/>
          </a:p>
          <a:p>
            <a:endParaRPr lang="zh-CN" altLang="en-US" sz="2400" dirty="0" smtClean="0"/>
          </a:p>
        </p:txBody>
      </p:sp>
    </p:spTree>
    <p:custDataLst>
      <p:tags r:id="rId8"/>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4"/>
          <p:cNvSpPr txBox="1"/>
          <p:nvPr>
            <p:custDataLst>
              <p:tags r:id="rId1"/>
            </p:custDataLst>
          </p:nvPr>
        </p:nvSpPr>
        <p:spPr>
          <a:xfrm>
            <a:off x="4683760" y="2150110"/>
            <a:ext cx="2947035" cy="368998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150000"/>
              </a:lnSpc>
              <a:spcBef>
                <a:spcPts val="1000"/>
              </a:spcBef>
              <a:spcAft>
                <a:spcPts val="0"/>
              </a:spcAft>
            </a:pPr>
            <a:r>
              <a:rPr lang="zh-CN" altLang="en-US" sz="2000" dirty="0" smtClean="0"/>
              <a:t>寻找流量入口</a:t>
            </a:r>
            <a:endParaRPr lang="zh-CN" altLang="en-US" sz="2000" dirty="0" smtClean="0"/>
          </a:p>
          <a:p>
            <a:pPr marL="0" indent="0" algn="l">
              <a:lnSpc>
                <a:spcPct val="150000"/>
              </a:lnSpc>
              <a:spcBef>
                <a:spcPts val="1000"/>
              </a:spcBef>
              <a:spcAft>
                <a:spcPts val="0"/>
              </a:spcAft>
            </a:pPr>
            <a:r>
              <a:rPr lang="zh-CN" altLang="en-US" sz="2000" dirty="0" smtClean="0"/>
              <a:t>精准获客</a:t>
            </a:r>
            <a:endParaRPr lang="zh-CN" altLang="en-US" sz="2000" dirty="0" smtClean="0"/>
          </a:p>
        </p:txBody>
      </p:sp>
      <p:sp>
        <p:nvSpPr>
          <p:cNvPr id="13" name="文本占位符 12"/>
          <p:cNvSpPr txBox="1"/>
          <p:nvPr>
            <p:custDataLst>
              <p:tags r:id="rId2"/>
            </p:custDataLst>
          </p:nvPr>
        </p:nvSpPr>
        <p:spPr>
          <a:xfrm>
            <a:off x="1116965" y="2150110"/>
            <a:ext cx="2947035" cy="368998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150000"/>
              </a:lnSpc>
              <a:spcBef>
                <a:spcPts val="1000"/>
              </a:spcBef>
              <a:spcAft>
                <a:spcPts val="0"/>
              </a:spcAft>
            </a:pPr>
            <a:r>
              <a:rPr lang="zh-CN" altLang="en-US" sz="2000" dirty="0" smtClean="0"/>
              <a:t>拓展服务边界</a:t>
            </a:r>
            <a:endParaRPr lang="zh-CN" altLang="en-US" sz="2000" dirty="0" smtClean="0"/>
          </a:p>
          <a:p>
            <a:pPr marL="0" indent="0" algn="l">
              <a:lnSpc>
                <a:spcPct val="150000"/>
              </a:lnSpc>
              <a:spcBef>
                <a:spcPts val="1000"/>
              </a:spcBef>
              <a:spcAft>
                <a:spcPts val="0"/>
              </a:spcAft>
            </a:pPr>
            <a:r>
              <a:rPr lang="zh-CN" altLang="en-US" sz="2000" dirty="0" smtClean="0"/>
              <a:t>提高商家曝光度与知名度</a:t>
            </a:r>
            <a:endParaRPr lang="zh-CN" altLang="en-US" sz="2000" dirty="0" smtClean="0"/>
          </a:p>
          <a:p>
            <a:pPr marL="0" indent="0" algn="l">
              <a:lnSpc>
                <a:spcPct val="90000"/>
              </a:lnSpc>
              <a:spcBef>
                <a:spcPts val="1000"/>
              </a:spcBef>
              <a:spcAft>
                <a:spcPts val="0"/>
              </a:spcAft>
            </a:pPr>
            <a:endParaRPr lang="zh-CN" altLang="en-US" sz="2000" dirty="0" smtClean="0"/>
          </a:p>
        </p:txBody>
      </p:sp>
      <p:sp>
        <p:nvSpPr>
          <p:cNvPr id="15" name="文本占位符 3"/>
          <p:cNvSpPr txBox="1"/>
          <p:nvPr>
            <p:custDataLst>
              <p:tags r:id="rId3"/>
            </p:custDataLst>
          </p:nvPr>
        </p:nvSpPr>
        <p:spPr>
          <a:xfrm>
            <a:off x="8251190" y="2150110"/>
            <a:ext cx="2947035" cy="368998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150000"/>
              </a:lnSpc>
              <a:spcBef>
                <a:spcPts val="1000"/>
              </a:spcBef>
              <a:spcAft>
                <a:spcPts val="0"/>
              </a:spcAft>
            </a:pPr>
            <a:r>
              <a:rPr lang="zh-CN" altLang="en-US" sz="2000" dirty="0" smtClean="0"/>
              <a:t>降低人工成本</a:t>
            </a:r>
            <a:endParaRPr lang="zh-CN" altLang="en-US" sz="2000" dirty="0" smtClean="0"/>
          </a:p>
          <a:p>
            <a:pPr marL="0" indent="0" algn="l">
              <a:lnSpc>
                <a:spcPct val="150000"/>
              </a:lnSpc>
              <a:spcBef>
                <a:spcPts val="1000"/>
              </a:spcBef>
              <a:spcAft>
                <a:spcPts val="0"/>
              </a:spcAft>
            </a:pPr>
            <a:r>
              <a:rPr lang="zh-CN" altLang="en-US" sz="2000" dirty="0" smtClean="0"/>
              <a:t>提升运营效率</a:t>
            </a:r>
            <a:endParaRPr lang="zh-CN" altLang="en-US" sz="2000" dirty="0" smtClean="0"/>
          </a:p>
        </p:txBody>
      </p:sp>
      <p:sp>
        <p:nvSpPr>
          <p:cNvPr id="12" name="标题 1"/>
          <p:cNvSpPr txBox="1"/>
          <p:nvPr>
            <p:custDataLst>
              <p:tags r:id="rId4"/>
            </p:custDataLst>
          </p:nvPr>
        </p:nvSpPr>
        <p:spPr>
          <a:xfrm>
            <a:off x="838200" y="365125"/>
            <a:ext cx="10515600" cy="1325563"/>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商家需求</a:t>
            </a:r>
            <a:endParaRPr lang="zh-CN" altLang="en-US" dirty="0" smtClean="0"/>
          </a:p>
        </p:txBody>
      </p:sp>
      <p:sp>
        <p:nvSpPr>
          <p:cNvPr id="8" name="文本框 7"/>
          <p:cNvSpPr txBox="1"/>
          <p:nvPr/>
        </p:nvSpPr>
        <p:spPr>
          <a:xfrm>
            <a:off x="5128260" y="1870710"/>
            <a:ext cx="2039620" cy="521970"/>
          </a:xfrm>
          <a:prstGeom prst="rect">
            <a:avLst/>
          </a:prstGeom>
          <a:noFill/>
        </p:spPr>
        <p:txBody>
          <a:bodyPr wrap="square" rtlCol="0">
            <a:spAutoFit/>
          </a:bodyPr>
          <a:p>
            <a:r>
              <a:rPr lang="zh-CN" altLang="en-US" sz="2800" dirty="0" smtClean="0">
                <a:sym typeface="+mn-ea"/>
              </a:rPr>
              <a:t>获客需求</a:t>
            </a:r>
            <a:endParaRPr lang="zh-CN" altLang="en-US" sz="2800" dirty="0" smtClean="0">
              <a:sym typeface="+mn-ea"/>
            </a:endParaRPr>
          </a:p>
        </p:txBody>
      </p:sp>
      <p:sp>
        <p:nvSpPr>
          <p:cNvPr id="9" name="对角圆角矩形 8"/>
          <p:cNvSpPr/>
          <p:nvPr>
            <p:custDataLst>
              <p:tags r:id="rId5"/>
            </p:custDataLst>
          </p:nvPr>
        </p:nvSpPr>
        <p:spPr>
          <a:xfrm>
            <a:off x="4336415" y="1797050"/>
            <a:ext cx="662305" cy="662305"/>
          </a:xfrm>
          <a:prstGeom prst="round2DiagRect">
            <a:avLst>
              <a:gd name="adj1" fmla="val 16667"/>
              <a:gd name="adj2" fmla="val 182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a:bodyPr>
          <a:lstStyle/>
          <a:p>
            <a:pPr algn="ctr"/>
            <a:r>
              <a:rPr lang="en-US" altLang="zh-CN" sz="3600" dirty="0"/>
              <a:t>2</a:t>
            </a:r>
            <a:endParaRPr lang="en-US" altLang="zh-CN" sz="3600" dirty="0"/>
          </a:p>
        </p:txBody>
      </p:sp>
      <p:sp>
        <p:nvSpPr>
          <p:cNvPr id="10" name="对角圆角矩形 9"/>
          <p:cNvSpPr/>
          <p:nvPr>
            <p:custDataLst>
              <p:tags r:id="rId6"/>
            </p:custDataLst>
          </p:nvPr>
        </p:nvSpPr>
        <p:spPr>
          <a:xfrm>
            <a:off x="772795" y="1814195"/>
            <a:ext cx="662305" cy="662305"/>
          </a:xfrm>
          <a:prstGeom prst="round2DiagRect">
            <a:avLst>
              <a:gd name="adj1" fmla="val 16667"/>
              <a:gd name="adj2" fmla="val 182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a:bodyPr>
          <a:lstStyle/>
          <a:p>
            <a:pPr algn="ctr"/>
            <a:r>
              <a:rPr lang="en-US" altLang="zh-CN" sz="3600" dirty="0"/>
              <a:t>1</a:t>
            </a:r>
            <a:endParaRPr lang="en-US" altLang="zh-CN" sz="3600" dirty="0"/>
          </a:p>
        </p:txBody>
      </p:sp>
      <p:sp>
        <p:nvSpPr>
          <p:cNvPr id="11" name="对角圆角矩形 10"/>
          <p:cNvSpPr/>
          <p:nvPr>
            <p:custDataLst>
              <p:tags r:id="rId7"/>
            </p:custDataLst>
          </p:nvPr>
        </p:nvSpPr>
        <p:spPr>
          <a:xfrm>
            <a:off x="7932420" y="1818640"/>
            <a:ext cx="662305" cy="662305"/>
          </a:xfrm>
          <a:prstGeom prst="round2DiagRect">
            <a:avLst>
              <a:gd name="adj1" fmla="val 16667"/>
              <a:gd name="adj2" fmla="val 18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a:bodyPr>
          <a:lstStyle/>
          <a:p>
            <a:pPr algn="ctr"/>
            <a:r>
              <a:rPr lang="en-US" altLang="zh-CN" sz="3600"/>
              <a:t>3</a:t>
            </a:r>
            <a:endParaRPr lang="en-US" altLang="zh-CN" sz="3600"/>
          </a:p>
        </p:txBody>
      </p:sp>
      <p:sp>
        <p:nvSpPr>
          <p:cNvPr id="20" name="文本框 19"/>
          <p:cNvSpPr txBox="1"/>
          <p:nvPr/>
        </p:nvSpPr>
        <p:spPr>
          <a:xfrm>
            <a:off x="8761095" y="1870710"/>
            <a:ext cx="1605280" cy="521970"/>
          </a:xfrm>
          <a:prstGeom prst="rect">
            <a:avLst/>
          </a:prstGeom>
          <a:noFill/>
        </p:spPr>
        <p:txBody>
          <a:bodyPr wrap="none" rtlCol="0" anchor="t">
            <a:spAutoFit/>
          </a:bodyPr>
          <a:p>
            <a:r>
              <a:rPr lang="zh-CN" altLang="en-US" sz="2800" dirty="0" smtClean="0">
                <a:sym typeface="+mn-ea"/>
              </a:rPr>
              <a:t>效率需求</a:t>
            </a:r>
            <a:endParaRPr lang="zh-CN" altLang="en-US" sz="2800" dirty="0" smtClean="0">
              <a:sym typeface="+mn-ea"/>
            </a:endParaRPr>
          </a:p>
        </p:txBody>
      </p:sp>
      <p:sp>
        <p:nvSpPr>
          <p:cNvPr id="7" name="文本框 6"/>
          <p:cNvSpPr txBox="1"/>
          <p:nvPr/>
        </p:nvSpPr>
        <p:spPr>
          <a:xfrm>
            <a:off x="1551305" y="1870710"/>
            <a:ext cx="2225675" cy="521970"/>
          </a:xfrm>
          <a:prstGeom prst="rect">
            <a:avLst/>
          </a:prstGeom>
          <a:noFill/>
        </p:spPr>
        <p:txBody>
          <a:bodyPr wrap="square" rtlCol="0">
            <a:spAutoFit/>
          </a:bodyPr>
          <a:p>
            <a:r>
              <a:rPr lang="zh-CN" altLang="en-US" sz="2800" dirty="0" smtClean="0">
                <a:sym typeface="+mn-ea"/>
              </a:rPr>
              <a:t>品牌需求</a:t>
            </a:r>
            <a:endParaRPr lang="zh-CN" altLang="en-US" sz="2800" dirty="0" smtClean="0">
              <a:sym typeface="+mn-ea"/>
            </a:endParaRPr>
          </a:p>
        </p:txBody>
      </p:sp>
    </p:spTree>
    <p:custDataLst>
      <p:tags r:id="rId8"/>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p:nvPr>
            <p:custDataLst>
              <p:tags r:id="rId1"/>
            </p:custDataLst>
          </p:nvPr>
        </p:nvSpPr>
        <p:spPr>
          <a:xfrm>
            <a:off x="838200" y="365125"/>
            <a:ext cx="10515600" cy="1325563"/>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用户的需求</a:t>
            </a:r>
            <a:r>
              <a:rPr lang="en-US" altLang="zh-CN" dirty="0" smtClean="0"/>
              <a:t>-</a:t>
            </a:r>
            <a:r>
              <a:rPr lang="zh-CN" altLang="en-US" dirty="0" smtClean="0"/>
              <a:t>快速决策</a:t>
            </a:r>
            <a:endParaRPr lang="zh-CN" altLang="en-US" dirty="0" smtClean="0"/>
          </a:p>
        </p:txBody>
      </p:sp>
      <p:sp>
        <p:nvSpPr>
          <p:cNvPr id="16" name="文本占位符 12"/>
          <p:cNvSpPr txBox="1"/>
          <p:nvPr>
            <p:custDataLst>
              <p:tags r:id="rId2"/>
            </p:custDataLst>
          </p:nvPr>
        </p:nvSpPr>
        <p:spPr>
          <a:xfrm>
            <a:off x="1045845" y="2432685"/>
            <a:ext cx="2211070" cy="315023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150000"/>
              </a:lnSpc>
              <a:spcBef>
                <a:spcPts val="1000"/>
              </a:spcBef>
              <a:spcAft>
                <a:spcPts val="0"/>
              </a:spcAft>
            </a:pPr>
            <a:r>
              <a:rPr lang="zh-CN" altLang="en-US" sz="2000" dirty="0" smtClean="0"/>
              <a:t>多维展现商家信息</a:t>
            </a:r>
            <a:endParaRPr lang="zh-CN" altLang="en-US" sz="2000" dirty="0" smtClean="0"/>
          </a:p>
        </p:txBody>
      </p:sp>
      <p:sp>
        <p:nvSpPr>
          <p:cNvPr id="17" name="文本占位符 14"/>
          <p:cNvSpPr txBox="1"/>
          <p:nvPr>
            <p:custDataLst>
              <p:tags r:id="rId3"/>
            </p:custDataLst>
          </p:nvPr>
        </p:nvSpPr>
        <p:spPr>
          <a:xfrm>
            <a:off x="3724910" y="2432685"/>
            <a:ext cx="2211070" cy="315023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150000"/>
              </a:lnSpc>
              <a:spcBef>
                <a:spcPts val="1000"/>
              </a:spcBef>
              <a:spcAft>
                <a:spcPts val="0"/>
              </a:spcAft>
            </a:pPr>
            <a:r>
              <a:rPr lang="zh-CN" altLang="en-US" sz="2000" dirty="0" smtClean="0"/>
              <a:t>价格透明</a:t>
            </a:r>
            <a:endParaRPr lang="zh-CN" altLang="en-US" sz="2000" dirty="0" smtClean="0"/>
          </a:p>
          <a:p>
            <a:pPr marL="0" indent="0" algn="l">
              <a:lnSpc>
                <a:spcPct val="150000"/>
              </a:lnSpc>
              <a:spcBef>
                <a:spcPts val="1000"/>
              </a:spcBef>
              <a:spcAft>
                <a:spcPts val="0"/>
              </a:spcAft>
            </a:pPr>
            <a:r>
              <a:rPr lang="zh-CN" altLang="en-US" sz="2000" dirty="0" smtClean="0"/>
              <a:t>经济实惠</a:t>
            </a:r>
            <a:endParaRPr lang="zh-CN" altLang="en-US" sz="2000" dirty="0" smtClean="0"/>
          </a:p>
        </p:txBody>
      </p:sp>
      <p:sp>
        <p:nvSpPr>
          <p:cNvPr id="18" name="文本占位符 3"/>
          <p:cNvSpPr txBox="1"/>
          <p:nvPr>
            <p:custDataLst>
              <p:tags r:id="rId4"/>
            </p:custDataLst>
          </p:nvPr>
        </p:nvSpPr>
        <p:spPr>
          <a:xfrm>
            <a:off x="6404610" y="2432685"/>
            <a:ext cx="2211070" cy="315023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pPr>
            <a:r>
              <a:rPr lang="zh-CN" altLang="en-US" sz="2000" dirty="0" smtClean="0"/>
              <a:t>预约、支付、上门</a:t>
            </a:r>
            <a:endParaRPr lang="zh-CN" altLang="en-US" sz="2000" dirty="0" smtClean="0"/>
          </a:p>
          <a:p>
            <a:pPr>
              <a:lnSpc>
                <a:spcPct val="150000"/>
              </a:lnSpc>
            </a:pPr>
            <a:r>
              <a:rPr lang="zh-CN" altLang="en-US" sz="2000" dirty="0" smtClean="0"/>
              <a:t>服务种类齐全</a:t>
            </a:r>
            <a:endParaRPr lang="zh-CN" altLang="en-US" sz="2000" dirty="0" smtClean="0"/>
          </a:p>
        </p:txBody>
      </p:sp>
      <p:sp>
        <p:nvSpPr>
          <p:cNvPr id="19" name="文本占位符 7"/>
          <p:cNvSpPr txBox="1"/>
          <p:nvPr>
            <p:custDataLst>
              <p:tags r:id="rId5"/>
            </p:custDataLst>
          </p:nvPr>
        </p:nvSpPr>
        <p:spPr>
          <a:xfrm>
            <a:off x="9084310" y="2432685"/>
            <a:ext cx="2211070" cy="315023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lnSpc>
                <a:spcPct val="150000"/>
              </a:lnSpc>
            </a:pPr>
            <a:r>
              <a:rPr lang="zh-CN" altLang="en-US" sz="2000" dirty="0" smtClean="0"/>
              <a:t>评价分享</a:t>
            </a:r>
            <a:endParaRPr lang="zh-CN" altLang="en-US" sz="2000" dirty="0" smtClean="0"/>
          </a:p>
          <a:p>
            <a:pPr algn="l">
              <a:lnSpc>
                <a:spcPct val="150000"/>
              </a:lnSpc>
            </a:pPr>
            <a:r>
              <a:rPr lang="zh-CN" altLang="en-US" sz="2000" dirty="0" smtClean="0"/>
              <a:t>反馈参考</a:t>
            </a:r>
            <a:endParaRPr lang="zh-CN" altLang="en-US" sz="2000" dirty="0" smtClean="0"/>
          </a:p>
        </p:txBody>
      </p:sp>
      <p:sp>
        <p:nvSpPr>
          <p:cNvPr id="2" name="对角圆角矩形 1"/>
          <p:cNvSpPr/>
          <p:nvPr>
            <p:custDataLst>
              <p:tags r:id="rId6"/>
            </p:custDataLst>
          </p:nvPr>
        </p:nvSpPr>
        <p:spPr>
          <a:xfrm>
            <a:off x="6016625" y="2054225"/>
            <a:ext cx="662305" cy="662305"/>
          </a:xfrm>
          <a:prstGeom prst="round2DiagRect">
            <a:avLst>
              <a:gd name="adj1" fmla="val 16667"/>
              <a:gd name="adj2" fmla="val 182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a:bodyPr>
          <a:lstStyle/>
          <a:p>
            <a:pPr algn="ctr"/>
            <a:r>
              <a:rPr lang="en-US" altLang="zh-CN" sz="3600"/>
              <a:t>3</a:t>
            </a:r>
            <a:endParaRPr lang="en-US" altLang="zh-CN" sz="3600"/>
          </a:p>
        </p:txBody>
      </p:sp>
      <p:sp>
        <p:nvSpPr>
          <p:cNvPr id="3" name="对角圆角矩形 2"/>
          <p:cNvSpPr/>
          <p:nvPr>
            <p:custDataLst>
              <p:tags r:id="rId7"/>
            </p:custDataLst>
          </p:nvPr>
        </p:nvSpPr>
        <p:spPr>
          <a:xfrm>
            <a:off x="3367405" y="2054225"/>
            <a:ext cx="662305" cy="662305"/>
          </a:xfrm>
          <a:prstGeom prst="round2DiagRect">
            <a:avLst>
              <a:gd name="adj1" fmla="val 16667"/>
              <a:gd name="adj2" fmla="val 182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a:bodyPr>
          <a:lstStyle/>
          <a:p>
            <a:pPr algn="ctr"/>
            <a:r>
              <a:rPr lang="en-US" altLang="zh-CN" sz="3600"/>
              <a:t>2</a:t>
            </a:r>
            <a:endParaRPr lang="en-US" altLang="zh-CN" sz="3600"/>
          </a:p>
        </p:txBody>
      </p:sp>
      <p:sp>
        <p:nvSpPr>
          <p:cNvPr id="5" name="对角圆角矩形 4"/>
          <p:cNvSpPr/>
          <p:nvPr>
            <p:custDataLst>
              <p:tags r:id="rId8"/>
            </p:custDataLst>
          </p:nvPr>
        </p:nvSpPr>
        <p:spPr>
          <a:xfrm>
            <a:off x="8708390" y="2054225"/>
            <a:ext cx="662305" cy="662305"/>
          </a:xfrm>
          <a:prstGeom prst="round2DiagRect">
            <a:avLst>
              <a:gd name="adj1" fmla="val 16667"/>
              <a:gd name="adj2" fmla="val 18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a:bodyPr>
          <a:lstStyle/>
          <a:p>
            <a:pPr algn="ctr"/>
            <a:r>
              <a:rPr lang="en-US" altLang="zh-CN" sz="3600"/>
              <a:t>4</a:t>
            </a:r>
            <a:endParaRPr lang="en-US" altLang="zh-CN" sz="3600"/>
          </a:p>
        </p:txBody>
      </p:sp>
      <p:sp>
        <p:nvSpPr>
          <p:cNvPr id="6" name="对角圆角矩形 5"/>
          <p:cNvSpPr/>
          <p:nvPr>
            <p:custDataLst>
              <p:tags r:id="rId9"/>
            </p:custDataLst>
          </p:nvPr>
        </p:nvSpPr>
        <p:spPr>
          <a:xfrm>
            <a:off x="674370" y="2054225"/>
            <a:ext cx="662305" cy="662305"/>
          </a:xfrm>
          <a:prstGeom prst="round2DiagRect">
            <a:avLst>
              <a:gd name="adj1" fmla="val 16667"/>
              <a:gd name="adj2" fmla="val 1826"/>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a:bodyPr>
          <a:lstStyle/>
          <a:p>
            <a:pPr algn="ctr"/>
            <a:r>
              <a:rPr lang="en-US" altLang="zh-CN" sz="3600"/>
              <a:t>1</a:t>
            </a:r>
            <a:endParaRPr lang="en-US" altLang="zh-CN" sz="3600"/>
          </a:p>
        </p:txBody>
      </p:sp>
      <p:sp>
        <p:nvSpPr>
          <p:cNvPr id="7" name="文本框 6"/>
          <p:cNvSpPr txBox="1"/>
          <p:nvPr/>
        </p:nvSpPr>
        <p:spPr>
          <a:xfrm>
            <a:off x="1417955" y="2151380"/>
            <a:ext cx="2225675" cy="521970"/>
          </a:xfrm>
          <a:prstGeom prst="rect">
            <a:avLst/>
          </a:prstGeom>
          <a:noFill/>
        </p:spPr>
        <p:txBody>
          <a:bodyPr wrap="square" rtlCol="0">
            <a:spAutoFit/>
          </a:bodyPr>
          <a:p>
            <a:r>
              <a:rPr lang="zh-CN" altLang="en-US" sz="2800" dirty="0" smtClean="0">
                <a:sym typeface="+mn-ea"/>
              </a:rPr>
              <a:t>信息需求</a:t>
            </a:r>
            <a:endParaRPr lang="zh-CN" altLang="en-US" sz="2800" dirty="0" smtClean="0">
              <a:sym typeface="+mn-ea"/>
            </a:endParaRPr>
          </a:p>
        </p:txBody>
      </p:sp>
      <p:sp>
        <p:nvSpPr>
          <p:cNvPr id="8" name="文本框 7"/>
          <p:cNvSpPr txBox="1"/>
          <p:nvPr/>
        </p:nvSpPr>
        <p:spPr>
          <a:xfrm>
            <a:off x="4029710" y="2151380"/>
            <a:ext cx="2039620" cy="521970"/>
          </a:xfrm>
          <a:prstGeom prst="rect">
            <a:avLst/>
          </a:prstGeom>
          <a:noFill/>
        </p:spPr>
        <p:txBody>
          <a:bodyPr wrap="square" rtlCol="0">
            <a:spAutoFit/>
          </a:bodyPr>
          <a:p>
            <a:r>
              <a:rPr lang="zh-CN" altLang="en-US" sz="2800" dirty="0" smtClean="0">
                <a:sym typeface="+mn-ea"/>
              </a:rPr>
              <a:t>价格需求</a:t>
            </a:r>
            <a:endParaRPr lang="zh-CN" altLang="en-US" sz="2800" dirty="0" smtClean="0">
              <a:sym typeface="+mn-ea"/>
            </a:endParaRPr>
          </a:p>
        </p:txBody>
      </p:sp>
      <p:sp>
        <p:nvSpPr>
          <p:cNvPr id="20" name="文本框 19"/>
          <p:cNvSpPr txBox="1"/>
          <p:nvPr/>
        </p:nvSpPr>
        <p:spPr>
          <a:xfrm>
            <a:off x="6678930" y="2151380"/>
            <a:ext cx="1605280" cy="521970"/>
          </a:xfrm>
          <a:prstGeom prst="rect">
            <a:avLst/>
          </a:prstGeom>
          <a:noFill/>
        </p:spPr>
        <p:txBody>
          <a:bodyPr wrap="none" rtlCol="0" anchor="t">
            <a:spAutoFit/>
          </a:bodyPr>
          <a:p>
            <a:r>
              <a:rPr lang="zh-CN" altLang="en-US" sz="2800" dirty="0" smtClean="0">
                <a:sym typeface="+mn-ea"/>
              </a:rPr>
              <a:t>服务需求</a:t>
            </a:r>
            <a:endParaRPr lang="zh-CN" altLang="en-US" sz="2800" dirty="0" smtClean="0">
              <a:sym typeface="+mn-ea"/>
            </a:endParaRPr>
          </a:p>
        </p:txBody>
      </p:sp>
      <p:sp>
        <p:nvSpPr>
          <p:cNvPr id="21" name="文本框 20"/>
          <p:cNvSpPr txBox="1"/>
          <p:nvPr/>
        </p:nvSpPr>
        <p:spPr>
          <a:xfrm>
            <a:off x="9445625" y="2151380"/>
            <a:ext cx="1605280" cy="521970"/>
          </a:xfrm>
          <a:prstGeom prst="rect">
            <a:avLst/>
          </a:prstGeom>
          <a:noFill/>
        </p:spPr>
        <p:txBody>
          <a:bodyPr wrap="none" rtlCol="0" anchor="t">
            <a:spAutoFit/>
          </a:bodyPr>
          <a:p>
            <a:pPr algn="l"/>
            <a:r>
              <a:rPr lang="zh-CN" altLang="en-US" sz="2800" dirty="0" smtClean="0">
                <a:sym typeface="+mn-ea"/>
              </a:rPr>
              <a:t>品质需求</a:t>
            </a:r>
            <a:endParaRPr lang="zh-CN" altLang="en-US" sz="2800" dirty="0" smtClean="0">
              <a:sym typeface="+mn-ea"/>
            </a:endParaRPr>
          </a:p>
        </p:txBody>
      </p:sp>
      <p:sp>
        <p:nvSpPr>
          <p:cNvPr id="27" name="文本框 26"/>
          <p:cNvSpPr txBox="1"/>
          <p:nvPr/>
        </p:nvSpPr>
        <p:spPr>
          <a:xfrm>
            <a:off x="4070350" y="1212850"/>
            <a:ext cx="4039235" cy="368300"/>
          </a:xfrm>
          <a:prstGeom prst="rect">
            <a:avLst/>
          </a:prstGeom>
          <a:noFill/>
        </p:spPr>
        <p:txBody>
          <a:bodyPr wrap="square" rtlCol="0">
            <a:spAutoFit/>
          </a:bodyPr>
          <a:p>
            <a:pPr algn="ctr"/>
            <a:r>
              <a:rPr lang="zh-CN" altLang="en-US"/>
              <a:t>消费水平较高的业主（白领以上阶层）</a:t>
            </a:r>
            <a:endParaRPr lang="zh-CN" altLang="en-US"/>
          </a:p>
        </p:txBody>
      </p:sp>
    </p:spTree>
    <p:custDataLst>
      <p:tags r:id="rId10"/>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custDataLst>
              <p:tags r:id="rId1"/>
            </p:custDataLst>
          </p:nvPr>
        </p:nvSpPr>
        <p:spPr>
          <a:xfrm>
            <a:off x="831850" y="3797300"/>
            <a:ext cx="10515600" cy="1663700"/>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smtClean="0">
                <a:sym typeface="+mn-ea"/>
              </a:rPr>
              <a:t>目前现有的业务模式</a:t>
            </a:r>
            <a:endParaRPr lang="zh-CN" altLang="en-US" dirty="0" smtClean="0"/>
          </a:p>
        </p:txBody>
      </p:sp>
      <p:sp>
        <p:nvSpPr>
          <p:cNvPr id="8" name="文本占位符 2"/>
          <p:cNvSpPr txBox="1"/>
          <p:nvPr>
            <p:custDataLst>
              <p:tags r:id="rId2"/>
            </p:custDataLst>
          </p:nvPr>
        </p:nvSpPr>
        <p:spPr>
          <a:xfrm>
            <a:off x="831850" y="5461000"/>
            <a:ext cx="10515600" cy="717550"/>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dirty="0" smtClean="0"/>
              <a:t>典型参考：到位、</a:t>
            </a:r>
            <a:r>
              <a:rPr lang="en-US" altLang="zh-CN" dirty="0" smtClean="0"/>
              <a:t>58</a:t>
            </a:r>
            <a:r>
              <a:rPr lang="zh-CN" altLang="en-US" dirty="0" smtClean="0"/>
              <a:t>到家、自如管家</a:t>
            </a:r>
            <a:endParaRPr lang="zh-CN" altLang="en-US" dirty="0" smtClean="0"/>
          </a:p>
        </p:txBody>
      </p:sp>
      <p:pic>
        <p:nvPicPr>
          <p:cNvPr id="9" name="图片 8"/>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98381" y="322279"/>
            <a:ext cx="9978135" cy="3475021"/>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p:nvPr>
            <p:custDataLst>
              <p:tags r:id="rId1"/>
            </p:custDataLst>
          </p:nvPr>
        </p:nvSpPr>
        <p:spPr>
          <a:xfrm>
            <a:off x="839788" y="457199"/>
            <a:ext cx="10514012" cy="98213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zh-CN" altLang="en-US" sz="4000" kern="1200" dirty="0">
                <a:solidFill>
                  <a:schemeClr val="tx1"/>
                </a:solidFill>
                <a:latin typeface="+mj-lt"/>
                <a:ea typeface="+mj-ea"/>
                <a:cs typeface="+mj-cs"/>
              </a:defRPr>
            </a:lvl1pPr>
          </a:lstStyle>
          <a:p>
            <a:r>
              <a:rPr lang="zh-CN" altLang="en-US" dirty="0" smtClean="0"/>
              <a:t>到位</a:t>
            </a:r>
            <a:r>
              <a:rPr lang="en-US" altLang="zh-CN" dirty="0" smtClean="0"/>
              <a:t>——</a:t>
            </a:r>
            <a:r>
              <a:rPr smtClean="0">
                <a:sym typeface="+mn-ea"/>
              </a:rPr>
              <a:t>完全开放第三方</a:t>
            </a:r>
            <a:endParaRPr lang="en-US" altLang="zh-CN" dirty="0" smtClean="0"/>
          </a:p>
        </p:txBody>
      </p:sp>
      <p:sp>
        <p:nvSpPr>
          <p:cNvPr id="14" name="文本占位符 11"/>
          <p:cNvSpPr txBox="1"/>
          <p:nvPr>
            <p:custDataLst>
              <p:tags r:id="rId2"/>
            </p:custDataLst>
          </p:nvPr>
        </p:nvSpPr>
        <p:spPr>
          <a:xfrm>
            <a:off x="837937" y="1559367"/>
            <a:ext cx="5148000" cy="4314821"/>
          </a:xfrm>
          <a:prstGeom prst="rect">
            <a:avLst/>
          </a:prstGeom>
        </p:spPr>
        <p:txBody>
          <a:bodyPr>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800" dirty="0" smtClean="0"/>
              <a:t>需要引入大量商家，</a:t>
            </a:r>
            <a:r>
              <a:rPr lang="zh-CN" altLang="en-US" sz="1800" dirty="0" smtClean="0">
                <a:sym typeface="+mn-ea"/>
              </a:rPr>
              <a:t>并且需花费精力引导用户建设店铺。</a:t>
            </a:r>
            <a:endParaRPr lang="zh-CN" altLang="en-US" sz="1800" dirty="0" smtClean="0"/>
          </a:p>
          <a:p>
            <a:pPr marL="342900" indent="-342900">
              <a:lnSpc>
                <a:spcPct val="150000"/>
              </a:lnSpc>
              <a:buAutoNum type="arabicPeriod"/>
            </a:pPr>
            <a:r>
              <a:rPr lang="zh-CN" altLang="en-US" sz="1800" dirty="0" smtClean="0"/>
              <a:t>对平台要求：市场人员充足，工具要求高、</a:t>
            </a:r>
            <a:r>
              <a:rPr lang="zh-CN" altLang="en-US" sz="1800" dirty="0" smtClean="0">
                <a:sym typeface="+mn-ea"/>
              </a:rPr>
              <a:t>团队技术配置充足；</a:t>
            </a:r>
            <a:endParaRPr lang="zh-CN" altLang="en-US" sz="1800" dirty="0" smtClean="0">
              <a:sym typeface="+mn-ea"/>
            </a:endParaRPr>
          </a:p>
          <a:p>
            <a:pPr marL="342900" indent="-342900">
              <a:lnSpc>
                <a:spcPct val="150000"/>
              </a:lnSpc>
              <a:buAutoNum type="arabicPeriod"/>
            </a:pPr>
            <a:r>
              <a:rPr lang="zh-CN" altLang="en-US" sz="1800" dirty="0" smtClean="0">
                <a:sym typeface="+mn-ea"/>
              </a:rPr>
              <a:t>对商家要求：</a:t>
            </a:r>
            <a:r>
              <a:rPr lang="zh-CN" altLang="en-US" sz="1800" dirty="0" smtClean="0"/>
              <a:t>学习能力高。</a:t>
            </a:r>
            <a:r>
              <a:rPr lang="zh-CN" altLang="en-US" sz="1800" dirty="0" smtClean="0">
                <a:sym typeface="+mn-ea"/>
              </a:rPr>
              <a:t>，一般只有品牌商家或有人员持续跟踪普通商家才能一定程度上保证内容质量。</a:t>
            </a:r>
            <a:endParaRPr lang="zh-CN" altLang="en-US" sz="1800" dirty="0" smtClean="0"/>
          </a:p>
          <a:p>
            <a:pPr>
              <a:lnSpc>
                <a:spcPct val="150000"/>
              </a:lnSpc>
            </a:pPr>
            <a:endParaRPr lang="zh-CN" altLang="en-US" sz="1800" dirty="0" smtClean="0"/>
          </a:p>
          <a:p>
            <a:pPr>
              <a:lnSpc>
                <a:spcPct val="150000"/>
              </a:lnSpc>
              <a:buFont typeface="Wingdings" panose="05000000000000000000" charset="0"/>
              <a:buChar char="ü"/>
            </a:pPr>
            <a:r>
              <a:rPr lang="zh-CN" altLang="en-US" sz="1800" dirty="0" smtClean="0"/>
              <a:t>现状结果：市场开拓人员不足，技术人员配置不足，无法快速进行工具开发迭代</a:t>
            </a:r>
            <a:r>
              <a:rPr lang="en-US" altLang="zh-CN" sz="1800" dirty="0" smtClean="0"/>
              <a:t>...</a:t>
            </a:r>
            <a:endParaRPr lang="en-US" altLang="zh-CN" sz="1800" dirty="0" smtClean="0"/>
          </a:p>
          <a:p>
            <a:pPr>
              <a:lnSpc>
                <a:spcPct val="150000"/>
              </a:lnSpc>
              <a:buFont typeface="Wingdings" panose="05000000000000000000" charset="0"/>
              <a:buChar char="ü"/>
            </a:pPr>
            <a:r>
              <a:rPr lang="zh-CN" altLang="en-US" sz="1800" dirty="0" smtClean="0"/>
              <a:t>预测结果：平台无法短时间面向用户推广，满足用户需要。有用户下单时，为满足运作效率和质量需求，对平台运营挑战性较大。</a:t>
            </a:r>
            <a:endParaRPr lang="zh-CN" altLang="en-US" sz="1800" dirty="0" smtClean="0"/>
          </a:p>
        </p:txBody>
      </p:sp>
      <p:pic>
        <p:nvPicPr>
          <p:cNvPr id="9" name="图片 8"/>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96794" y="1559367"/>
            <a:ext cx="5261304" cy="2085013"/>
          </a:xfrm>
          <a:prstGeom prst="rect">
            <a:avLst/>
          </a:prstGeom>
        </p:spPr>
      </p:pic>
      <p:pic>
        <p:nvPicPr>
          <p:cNvPr id="11" name="图片 10"/>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6096794" y="3789175"/>
            <a:ext cx="5261304" cy="2085013"/>
          </a:xfrm>
          <a:prstGeom prst="rect">
            <a:avLst/>
          </a:prstGeom>
        </p:spPr>
      </p:pic>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p:nvPr>
            <p:custDataLst>
              <p:tags r:id="rId1"/>
            </p:custDataLst>
          </p:nvPr>
        </p:nvSpPr>
        <p:spPr>
          <a:xfrm>
            <a:off x="839788" y="457199"/>
            <a:ext cx="10514012" cy="98213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zh-CN" altLang="en-US" sz="4000" kern="1200" dirty="0">
                <a:solidFill>
                  <a:schemeClr val="tx1"/>
                </a:solidFill>
                <a:latin typeface="+mj-lt"/>
                <a:ea typeface="+mj-ea"/>
                <a:cs typeface="+mj-cs"/>
              </a:defRPr>
            </a:lvl1pPr>
          </a:lstStyle>
          <a:p>
            <a:r>
              <a:rPr lang="en-US" altLang="zh-CN" dirty="0" smtClean="0"/>
              <a:t>58</a:t>
            </a:r>
            <a:r>
              <a:rPr dirty="0" smtClean="0"/>
              <a:t>到家</a:t>
            </a:r>
            <a:r>
              <a:rPr lang="en-US" altLang="zh-CN" dirty="0" smtClean="0"/>
              <a:t>——</a:t>
            </a:r>
            <a:r>
              <a:rPr smtClean="0">
                <a:sym typeface="+mn-ea"/>
              </a:rPr>
              <a:t>高频自营</a:t>
            </a:r>
            <a:r>
              <a:rPr lang="en-US" altLang="zh-CN" smtClean="0">
                <a:sym typeface="+mn-ea"/>
              </a:rPr>
              <a:t>+</a:t>
            </a:r>
            <a:r>
              <a:rPr smtClean="0">
                <a:sym typeface="+mn-ea"/>
              </a:rPr>
              <a:t>低频第三方</a:t>
            </a:r>
            <a:endParaRPr lang="en-US" altLang="zh-CN" dirty="0" smtClean="0"/>
          </a:p>
        </p:txBody>
      </p:sp>
      <p:sp>
        <p:nvSpPr>
          <p:cNvPr id="14" name="文本占位符 11"/>
          <p:cNvSpPr txBox="1"/>
          <p:nvPr>
            <p:custDataLst>
              <p:tags r:id="rId2"/>
            </p:custDataLst>
          </p:nvPr>
        </p:nvSpPr>
        <p:spPr>
          <a:xfrm>
            <a:off x="837937" y="1559367"/>
            <a:ext cx="5148000" cy="431482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smtClean="0">
                <a:sym typeface="+mn-ea"/>
              </a:rPr>
              <a:t>自营需要自建团队。</a:t>
            </a:r>
            <a:endParaRPr lang="zh-CN" altLang="en-US" dirty="0" smtClean="0"/>
          </a:p>
          <a:p>
            <a:pPr>
              <a:lnSpc>
                <a:spcPct val="150000"/>
              </a:lnSpc>
            </a:pPr>
            <a:endParaRPr lang="zh-CN" altLang="en-US" dirty="0" smtClean="0"/>
          </a:p>
          <a:p>
            <a:pPr>
              <a:lnSpc>
                <a:spcPct val="150000"/>
              </a:lnSpc>
              <a:buFont typeface="Wingdings" panose="05000000000000000000" charset="0"/>
              <a:buChar char="ü"/>
            </a:pPr>
            <a:r>
              <a:rPr lang="zh-CN" altLang="en-US" dirty="0" smtClean="0">
                <a:sym typeface="+mn-ea"/>
              </a:rPr>
              <a:t>学习之处：先控制，再开放。</a:t>
            </a:r>
            <a:endParaRPr lang="zh-CN" altLang="en-US" dirty="0" smtClean="0">
              <a:sym typeface="+mn-ea"/>
            </a:endParaRPr>
          </a:p>
          <a:p>
            <a:pPr marL="0" indent="0">
              <a:lnSpc>
                <a:spcPct val="150000"/>
              </a:lnSpc>
              <a:buFont typeface="Wingdings" panose="05000000000000000000" charset="0"/>
              <a:buNone/>
            </a:pPr>
            <a:endParaRPr lang="zh-CN" altLang="en-US" dirty="0" smtClean="0"/>
          </a:p>
          <a:p>
            <a:pPr marL="0" indent="0">
              <a:lnSpc>
                <a:spcPct val="150000"/>
              </a:lnSpc>
              <a:buFont typeface="Wingdings" panose="05000000000000000000" charset="0"/>
              <a:buNone/>
            </a:pPr>
            <a:r>
              <a:rPr lang="zh-CN" altLang="en-US" dirty="0" smtClean="0"/>
              <a:t>是否可以避重就轻满足</a:t>
            </a:r>
            <a:r>
              <a:rPr lang="en-US" altLang="zh-CN" dirty="0" smtClean="0"/>
              <a:t>“</a:t>
            </a:r>
            <a:r>
              <a:rPr lang="zh-CN" altLang="en-US" dirty="0" smtClean="0"/>
              <a:t>自营</a:t>
            </a:r>
            <a:r>
              <a:rPr lang="en-US" altLang="zh-CN" dirty="0" smtClean="0"/>
              <a:t>”</a:t>
            </a:r>
            <a:r>
              <a:rPr lang="zh-CN" altLang="en-US" dirty="0" smtClean="0"/>
              <a:t>要求</a:t>
            </a:r>
            <a:r>
              <a:rPr lang="zh-CN" altLang="en-US" dirty="0" smtClean="0">
                <a:sym typeface="+mn-ea"/>
              </a:rPr>
              <a:t>？</a:t>
            </a:r>
            <a:endParaRPr lang="zh-CN" altLang="en-US" dirty="0" smtClean="0"/>
          </a:p>
          <a:p>
            <a:pPr>
              <a:lnSpc>
                <a:spcPct val="150000"/>
              </a:lnSpc>
            </a:pPr>
            <a:endParaRPr lang="zh-CN" altLang="en-US" dirty="0" smtClean="0"/>
          </a:p>
          <a:p>
            <a:endParaRPr lang="zh-CN" altLang="en-US" dirty="0" smtClean="0"/>
          </a:p>
        </p:txBody>
      </p:sp>
      <p:pic>
        <p:nvPicPr>
          <p:cNvPr id="9" name="图片 8"/>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96794" y="1559367"/>
            <a:ext cx="5261304" cy="2085013"/>
          </a:xfrm>
          <a:prstGeom prst="rect">
            <a:avLst/>
          </a:prstGeom>
        </p:spPr>
      </p:pic>
      <p:pic>
        <p:nvPicPr>
          <p:cNvPr id="11" name="图片 10"/>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6096794" y="3789175"/>
            <a:ext cx="5261304" cy="2085013"/>
          </a:xfrm>
          <a:prstGeom prst="rect">
            <a:avLst/>
          </a:prstGeom>
        </p:spPr>
      </p:pic>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p:nvPr>
            <p:custDataLst>
              <p:tags r:id="rId1"/>
            </p:custDataLst>
          </p:nvPr>
        </p:nvSpPr>
        <p:spPr>
          <a:xfrm>
            <a:off x="839788" y="457199"/>
            <a:ext cx="10514012" cy="98213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zh-CN" altLang="en-US" sz="4000" kern="1200" dirty="0">
                <a:solidFill>
                  <a:schemeClr val="tx1"/>
                </a:solidFill>
                <a:latin typeface="+mj-lt"/>
                <a:ea typeface="+mj-ea"/>
                <a:cs typeface="+mj-cs"/>
              </a:defRPr>
            </a:lvl1pPr>
          </a:lstStyle>
          <a:p>
            <a:r>
              <a:rPr smtClean="0">
                <a:sym typeface="+mn-ea"/>
              </a:rPr>
              <a:t>自如管家</a:t>
            </a:r>
            <a:r>
              <a:rPr lang="en-US" altLang="zh-CN" smtClean="0">
                <a:sym typeface="+mn-ea"/>
              </a:rPr>
              <a:t>——“</a:t>
            </a:r>
            <a:r>
              <a:rPr smtClean="0">
                <a:sym typeface="+mn-ea"/>
              </a:rPr>
              <a:t>伪</a:t>
            </a:r>
            <a:r>
              <a:rPr lang="en-US" altLang="zh-CN" smtClean="0">
                <a:sym typeface="+mn-ea"/>
              </a:rPr>
              <a:t>”</a:t>
            </a:r>
            <a:r>
              <a:rPr smtClean="0">
                <a:sym typeface="+mn-ea"/>
              </a:rPr>
              <a:t>自营，和服务商外包合作</a:t>
            </a:r>
            <a:endParaRPr lang="zh-CN" altLang="en-US" dirty="0" smtClean="0"/>
          </a:p>
        </p:txBody>
      </p:sp>
      <p:sp>
        <p:nvSpPr>
          <p:cNvPr id="14" name="文本占位符 11"/>
          <p:cNvSpPr txBox="1"/>
          <p:nvPr>
            <p:custDataLst>
              <p:tags r:id="rId2"/>
            </p:custDataLst>
          </p:nvPr>
        </p:nvSpPr>
        <p:spPr>
          <a:xfrm>
            <a:off x="837937" y="1559367"/>
            <a:ext cx="5148000" cy="4314821"/>
          </a:xfrm>
          <a:prstGeom prst="rect">
            <a:avLst/>
          </a:prstGeom>
        </p:spPr>
        <p:txBody>
          <a:bodyPr>
            <a:normAutofit fontScale="4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Arial" panose="020B0604020202020204" pitchFamily="34" charset="0"/>
              <a:buChar char="•"/>
            </a:pPr>
            <a:r>
              <a:rPr lang="zh-CN" altLang="en-US" dirty="0" smtClean="0">
                <a:sym typeface="+mn-ea"/>
              </a:rPr>
              <a:t>跟供应商建立</a:t>
            </a:r>
            <a:r>
              <a:rPr smtClean="0">
                <a:sym typeface="+mn-ea"/>
              </a:rPr>
              <a:t>外包</a:t>
            </a:r>
            <a:r>
              <a:rPr lang="zh-CN" altLang="en-US" dirty="0" smtClean="0">
                <a:sym typeface="+mn-ea"/>
              </a:rPr>
              <a:t>合作，由平台设计标准化产品，用户预约下单后平台派发给覆盖对应区域的供应商。</a:t>
            </a:r>
            <a:endParaRPr lang="zh-CN" altLang="en-US" dirty="0" smtClean="0">
              <a:sym typeface="+mn-ea"/>
            </a:endParaRPr>
          </a:p>
          <a:p>
            <a:pPr marL="0" indent="0">
              <a:lnSpc>
                <a:spcPct val="150000"/>
              </a:lnSpc>
              <a:buNone/>
            </a:pPr>
            <a:r>
              <a:rPr lang="zh-CN" altLang="en-US" sz="4000" b="1" dirty="0" smtClean="0">
                <a:sym typeface="+mn-ea"/>
              </a:rPr>
              <a:t>对平台的好处</a:t>
            </a:r>
            <a:endParaRPr lang="zh-CN" altLang="en-US" dirty="0" smtClean="0">
              <a:sym typeface="+mn-ea"/>
            </a:endParaRPr>
          </a:p>
          <a:p>
            <a:pPr>
              <a:lnSpc>
                <a:spcPct val="150000"/>
              </a:lnSpc>
              <a:buFont typeface="Wingdings" panose="05000000000000000000" charset="0"/>
              <a:buChar char="u"/>
            </a:pPr>
            <a:r>
              <a:rPr lang="zh-CN" altLang="en-US" dirty="0" smtClean="0">
                <a:sym typeface="+mn-ea"/>
              </a:rPr>
              <a:t>市场开拓压力小：保证覆盖区域有对应服务商提供服务。</a:t>
            </a:r>
            <a:endParaRPr lang="zh-CN" altLang="en-US" dirty="0" smtClean="0">
              <a:sym typeface="+mn-ea"/>
            </a:endParaRPr>
          </a:p>
          <a:p>
            <a:pPr>
              <a:lnSpc>
                <a:spcPct val="150000"/>
              </a:lnSpc>
              <a:buFont typeface="Wingdings" panose="05000000000000000000" charset="0"/>
              <a:buChar char="u"/>
            </a:pPr>
            <a:r>
              <a:rPr lang="zh-CN" altLang="en-US" dirty="0" smtClean="0"/>
              <a:t>内容质量有保证：运营进行标准化设计服务产品。只需确保对应品类有派发对象。</a:t>
            </a:r>
            <a:endParaRPr lang="zh-CN" altLang="en-US" dirty="0" smtClean="0"/>
          </a:p>
          <a:p>
            <a:pPr>
              <a:lnSpc>
                <a:spcPct val="150000"/>
              </a:lnSpc>
              <a:buFont typeface="Wingdings" panose="05000000000000000000" charset="0"/>
              <a:buChar char="u"/>
            </a:pPr>
            <a:r>
              <a:rPr lang="zh-CN" altLang="en-US" dirty="0" smtClean="0"/>
              <a:t>产品支撑压力小：商家端前期只需满足功能，如订单管理、账户管理即可（服务端需要确认完成订单）。不需要商家花费精力建设店铺。更好地是，接入有技术能力的品牌商家，那么前期商家端和服务端都不需要了（不过合作洽谈可能有难度）。</a:t>
            </a:r>
            <a:endParaRPr lang="zh-CN" altLang="en-US" dirty="0" smtClean="0"/>
          </a:p>
          <a:p>
            <a:pPr>
              <a:lnSpc>
                <a:spcPct val="150000"/>
              </a:lnSpc>
              <a:buFont typeface="Wingdings" panose="05000000000000000000" charset="0"/>
              <a:buChar char="ü"/>
            </a:pPr>
            <a:r>
              <a:rPr lang="zh-CN" altLang="en-US" dirty="0" smtClean="0">
                <a:sym typeface="+mn-ea"/>
              </a:rPr>
              <a:t>现状结果：比较适合目前团队情况；</a:t>
            </a:r>
            <a:endParaRPr lang="zh-CN" altLang="en-US" dirty="0" smtClean="0">
              <a:sym typeface="+mn-ea"/>
            </a:endParaRPr>
          </a:p>
          <a:p>
            <a:pPr>
              <a:lnSpc>
                <a:spcPct val="150000"/>
              </a:lnSpc>
              <a:buFont typeface="Wingdings" panose="05000000000000000000" charset="0"/>
              <a:buChar char="ü"/>
            </a:pPr>
            <a:r>
              <a:rPr lang="zh-CN" altLang="en-US" dirty="0" smtClean="0">
                <a:sym typeface="+mn-ea"/>
              </a:rPr>
              <a:t>预测结果：能快速上线，迅速推广</a:t>
            </a:r>
            <a:endParaRPr lang="zh-CN" altLang="en-US" dirty="0" smtClean="0"/>
          </a:p>
        </p:txBody>
      </p:sp>
      <p:pic>
        <p:nvPicPr>
          <p:cNvPr id="9" name="图片 8"/>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96794" y="1559367"/>
            <a:ext cx="5261304" cy="2085013"/>
          </a:xfrm>
          <a:prstGeom prst="rect">
            <a:avLst/>
          </a:prstGeom>
        </p:spPr>
      </p:pic>
      <p:pic>
        <p:nvPicPr>
          <p:cNvPr id="11" name="图片 10"/>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6096794" y="3789175"/>
            <a:ext cx="5261304" cy="2085013"/>
          </a:xfrm>
          <a:prstGeom prst="rect">
            <a:avLst/>
          </a:prstGeom>
        </p:spPr>
      </p:pic>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custDataLst>
              <p:tags r:id="rId1"/>
            </p:custDataLst>
          </p:nvPr>
        </p:nvSpPr>
        <p:spPr>
          <a:xfrm>
            <a:off x="838200" y="469781"/>
            <a:ext cx="10515600" cy="982133"/>
          </a:xfrm>
          <a:prstGeom prst="rect">
            <a:avLst/>
          </a:prstGeom>
        </p:spPr>
        <p:txBody>
          <a:bodyPr anchor="ctr" anchorCtr="0">
            <a:normAutofit/>
          </a:bodyPr>
          <a:lstStyle>
            <a:defPPr>
              <a:defRPr lang="zh-CN"/>
            </a:defPPr>
            <a:lvl1pPr>
              <a:lnSpc>
                <a:spcPct val="90000"/>
              </a:lnSpc>
              <a:spcBef>
                <a:spcPct val="0"/>
              </a:spcBef>
              <a:buNone/>
              <a:defRPr sz="4000">
                <a:latin typeface="+mj-lt"/>
                <a:ea typeface="+mj-ea"/>
                <a:cs typeface="+mj-cs"/>
              </a:defRPr>
            </a:lvl1pPr>
          </a:lstStyle>
          <a:p>
            <a:r>
              <a:rPr lang="zh-CN" altLang="en-US" dirty="0" smtClean="0"/>
              <a:t>计划方案</a:t>
            </a:r>
            <a:endParaRPr lang="zh-CN" altLang="en-US" dirty="0" smtClean="0"/>
          </a:p>
        </p:txBody>
      </p:sp>
      <p:sp>
        <p:nvSpPr>
          <p:cNvPr id="7" name="文本占位符 6"/>
          <p:cNvSpPr txBox="1"/>
          <p:nvPr>
            <p:custDataLst>
              <p:tags r:id="rId2"/>
            </p:custDataLst>
          </p:nvPr>
        </p:nvSpPr>
        <p:spPr>
          <a:xfrm>
            <a:off x="1066272" y="1876099"/>
            <a:ext cx="3204000" cy="4270702"/>
          </a:xfrm>
          <a:prstGeom prst="rect">
            <a:avLst/>
          </a:prstGeom>
          <a:ln>
            <a:no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600" b="1" dirty="0" smtClean="0"/>
              <a:t>阶段</a:t>
            </a:r>
            <a:r>
              <a:rPr lang="en-US" altLang="zh-CN" sz="1600" b="1" dirty="0" smtClean="0"/>
              <a:t>1</a:t>
            </a:r>
            <a:r>
              <a:rPr lang="zh-CN" altLang="en-US" sz="1600" b="1" dirty="0" smtClean="0"/>
              <a:t>：</a:t>
            </a:r>
            <a:r>
              <a:rPr lang="en-US" altLang="zh-CN" sz="1600" b="1" dirty="0" smtClean="0"/>
              <a:t>“</a:t>
            </a:r>
            <a:r>
              <a:rPr lang="zh-CN" altLang="en-US" sz="1600" b="1" dirty="0" smtClean="0"/>
              <a:t>伪</a:t>
            </a:r>
            <a:r>
              <a:rPr lang="en-US" altLang="zh-CN" sz="1600" b="1" dirty="0" smtClean="0"/>
              <a:t>”</a:t>
            </a:r>
            <a:r>
              <a:rPr lang="zh-CN" altLang="en-US" sz="1600" b="1" dirty="0" smtClean="0"/>
              <a:t>自营模式</a:t>
            </a:r>
            <a:endParaRPr lang="zh-CN" altLang="en-US" sz="1600" dirty="0" smtClean="0"/>
          </a:p>
          <a:p>
            <a:pPr marL="0" indent="0">
              <a:lnSpc>
                <a:spcPct val="120000"/>
              </a:lnSpc>
              <a:spcAft>
                <a:spcPts val="0"/>
              </a:spcAft>
              <a:buNone/>
            </a:pPr>
            <a:r>
              <a:rPr lang="zh-CN" altLang="en-US" sz="1600" b="1" dirty="0" smtClean="0"/>
              <a:t>市场：</a:t>
            </a:r>
            <a:r>
              <a:rPr lang="zh-CN" altLang="en-US" sz="1600" dirty="0" smtClean="0"/>
              <a:t>为平衡僧与粥的关系，前期在同一覆盖区域只签2-3家商家。</a:t>
            </a:r>
            <a:endParaRPr lang="zh-CN" altLang="en-US" sz="1600" dirty="0" smtClean="0"/>
          </a:p>
          <a:p>
            <a:pPr marL="0" indent="0">
              <a:lnSpc>
                <a:spcPct val="120000"/>
              </a:lnSpc>
              <a:spcAft>
                <a:spcPts val="0"/>
              </a:spcAft>
              <a:buNone/>
            </a:pPr>
            <a:r>
              <a:rPr lang="zh-CN" altLang="en-US" sz="1600" b="1" dirty="0" smtClean="0"/>
              <a:t>平台策略：</a:t>
            </a:r>
            <a:r>
              <a:rPr lang="zh-CN" altLang="en-US" sz="1600" dirty="0" smtClean="0"/>
              <a:t>系统派单。</a:t>
            </a:r>
            <a:r>
              <a:rPr lang="zh-CN" altLang="en-US" sz="1600" dirty="0" smtClean="0">
                <a:sym typeface="+mn-ea"/>
              </a:rPr>
              <a:t>对于用户订单，平台能在静默情况下随时指定服务商，替换服务商。前期对供应商形成一定程度制约监管效果，保证服务效率和质量。</a:t>
            </a:r>
            <a:endParaRPr lang="zh-CN" altLang="en-US" sz="1600" dirty="0" smtClean="0"/>
          </a:p>
          <a:p>
            <a:pPr marL="0" indent="0">
              <a:lnSpc>
                <a:spcPct val="120000"/>
              </a:lnSpc>
              <a:spcAft>
                <a:spcPts val="0"/>
              </a:spcAft>
              <a:buNone/>
            </a:pPr>
            <a:r>
              <a:rPr lang="zh-CN" altLang="en-US" sz="1600" b="1" dirty="0" smtClean="0"/>
              <a:t>运营：</a:t>
            </a:r>
            <a:r>
              <a:rPr lang="zh-CN" altLang="en-US" sz="1600" dirty="0" smtClean="0"/>
              <a:t>设计标准化高频服务。</a:t>
            </a:r>
            <a:endParaRPr lang="zh-CN" altLang="en-US" sz="1600" dirty="0" smtClean="0"/>
          </a:p>
          <a:p>
            <a:pPr marL="0" indent="0">
              <a:lnSpc>
                <a:spcPct val="120000"/>
              </a:lnSpc>
              <a:buNone/>
            </a:pPr>
            <a:r>
              <a:rPr lang="zh-CN" altLang="en-US" sz="1600" b="1" dirty="0" smtClean="0"/>
              <a:t>重点：</a:t>
            </a:r>
            <a:r>
              <a:rPr lang="zh-CN" altLang="en-US" sz="1600" dirty="0" smtClean="0"/>
              <a:t>轻装上阵，快速推广平台</a:t>
            </a:r>
            <a:r>
              <a:rPr lang="zh-CN" altLang="en-US" sz="1600" dirty="0" smtClean="0">
                <a:sym typeface="+mn-ea"/>
              </a:rPr>
              <a:t>，</a:t>
            </a:r>
            <a:r>
              <a:rPr lang="zh-CN" altLang="en-US" sz="1600" dirty="0" smtClean="0"/>
              <a:t>促进用户买单，做好用户回访</a:t>
            </a:r>
            <a:r>
              <a:rPr lang="zh-CN" altLang="en-US" sz="1600" dirty="0" smtClean="0">
                <a:sym typeface="+mn-ea"/>
              </a:rPr>
              <a:t>，指导市场运营工作和产品设计工作。</a:t>
            </a:r>
            <a:endParaRPr lang="zh-CN" altLang="en-US" sz="1600" dirty="0" smtClean="0"/>
          </a:p>
        </p:txBody>
      </p:sp>
      <p:sp>
        <p:nvSpPr>
          <p:cNvPr id="8" name="文本占位符 8"/>
          <p:cNvSpPr txBox="1"/>
          <p:nvPr>
            <p:custDataLst>
              <p:tags r:id="rId3"/>
            </p:custDataLst>
          </p:nvPr>
        </p:nvSpPr>
        <p:spPr>
          <a:xfrm>
            <a:off x="4495272" y="1876098"/>
            <a:ext cx="3204000" cy="4270702"/>
          </a:xfrm>
          <a:prstGeom prst="rect">
            <a:avLst/>
          </a:prstGeom>
          <a:ln>
            <a:noFill/>
          </a:ln>
        </p:spPr>
        <p:txBody>
          <a:bodyPr>
            <a:normAutofit fontScale="6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0"/>
              </a:spcAft>
            </a:pPr>
            <a:r>
              <a:rPr lang="zh-CN" altLang="en-US" b="1"/>
              <a:t>阶段</a:t>
            </a:r>
            <a:r>
              <a:rPr lang="en-US" altLang="zh-CN" b="1"/>
              <a:t>2</a:t>
            </a:r>
            <a:r>
              <a:rPr lang="zh-CN" altLang="en-US" b="1"/>
              <a:t>：放松商家引入政策</a:t>
            </a:r>
            <a:endParaRPr lang="zh-CN" altLang="en-US" dirty="0" smtClean="0"/>
          </a:p>
          <a:p>
            <a:pPr marL="0" indent="0">
              <a:lnSpc>
                <a:spcPct val="120000"/>
              </a:lnSpc>
              <a:spcAft>
                <a:spcPts val="0"/>
              </a:spcAft>
              <a:buNone/>
            </a:pPr>
            <a:r>
              <a:rPr lang="zh-CN" altLang="en-US" b="1" dirty="0" smtClean="0"/>
              <a:t>前提：</a:t>
            </a:r>
            <a:r>
              <a:rPr lang="zh-CN" altLang="en-US" dirty="0" smtClean="0"/>
              <a:t>有一定单量。</a:t>
            </a:r>
            <a:endParaRPr lang="zh-CN" altLang="en-US" dirty="0" smtClean="0"/>
          </a:p>
          <a:p>
            <a:pPr marL="0" indent="0">
              <a:lnSpc>
                <a:spcPct val="120000"/>
              </a:lnSpc>
              <a:spcAft>
                <a:spcPts val="0"/>
              </a:spcAft>
              <a:buNone/>
            </a:pPr>
            <a:r>
              <a:rPr lang="zh-CN" altLang="en-US" b="1" dirty="0" smtClean="0"/>
              <a:t>市场：</a:t>
            </a:r>
            <a:r>
              <a:rPr lang="zh-CN" altLang="en-US" dirty="0" smtClean="0"/>
              <a:t>引入更多同品类同区域商家形成竞争氛围。</a:t>
            </a:r>
            <a:endParaRPr lang="zh-CN" altLang="en-US" dirty="0" smtClean="0"/>
          </a:p>
          <a:p>
            <a:pPr marL="0" indent="0">
              <a:lnSpc>
                <a:spcPct val="120000"/>
              </a:lnSpc>
              <a:spcAft>
                <a:spcPts val="0"/>
              </a:spcAft>
              <a:buNone/>
            </a:pPr>
            <a:r>
              <a:rPr lang="zh-CN" altLang="en-US" b="1" dirty="0" smtClean="0"/>
              <a:t>平台策略：</a:t>
            </a:r>
            <a:r>
              <a:rPr lang="zh-CN" altLang="en-US" dirty="0" smtClean="0"/>
              <a:t>不再由系统派单，而是产品设计预约环节由用户自主选择，由商家自主选择服务范围和自由定价</a:t>
            </a:r>
            <a:endParaRPr lang="zh-CN" altLang="en-US" dirty="0" smtClean="0"/>
          </a:p>
          <a:p>
            <a:pPr marL="0" indent="0">
              <a:lnSpc>
                <a:spcPct val="120000"/>
              </a:lnSpc>
              <a:spcAft>
                <a:spcPts val="0"/>
              </a:spcAft>
              <a:buNone/>
            </a:pPr>
            <a:r>
              <a:rPr lang="zh-CN" altLang="en-US" b="1" dirty="0" smtClean="0"/>
              <a:t>运营：</a:t>
            </a:r>
            <a:r>
              <a:rPr lang="zh-CN" altLang="en-US" dirty="0" smtClean="0"/>
              <a:t>引导商家进行品牌塑造，提升商家原创内容质量。</a:t>
            </a:r>
            <a:endParaRPr lang="zh-CN" altLang="en-US" dirty="0" smtClean="0"/>
          </a:p>
        </p:txBody>
      </p:sp>
      <p:sp>
        <p:nvSpPr>
          <p:cNvPr id="9" name="文本占位符 10"/>
          <p:cNvSpPr txBox="1"/>
          <p:nvPr>
            <p:custDataLst>
              <p:tags r:id="rId4"/>
            </p:custDataLst>
          </p:nvPr>
        </p:nvSpPr>
        <p:spPr>
          <a:xfrm>
            <a:off x="7924272" y="1876098"/>
            <a:ext cx="3204000" cy="4270701"/>
          </a:xfrm>
          <a:prstGeom prst="rect">
            <a:avLst/>
          </a:prstGeom>
          <a:ln>
            <a:no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r>
              <a:rPr lang="zh-CN" altLang="en-US" sz="1800" b="1" dirty="0" smtClean="0">
                <a:sym typeface="+mn-ea"/>
              </a:rPr>
              <a:t>阶段3：挖掘增值服务</a:t>
            </a:r>
            <a:endParaRPr lang="zh-CN" altLang="en-US" b="1" dirty="0" smtClean="0">
              <a:sym typeface="+mn-ea"/>
            </a:endParaRPr>
          </a:p>
          <a:p>
            <a:pPr marL="0" lvl="0" indent="0" algn="l">
              <a:buNone/>
            </a:pPr>
            <a:endParaRPr lang="zh-CN" altLang="en-US" sz="1600" b="1" dirty="0" smtClean="0">
              <a:sym typeface="+mn-ea"/>
            </a:endParaRPr>
          </a:p>
          <a:p>
            <a:pPr marL="0" lvl="0" indent="0" algn="l">
              <a:buNone/>
            </a:pPr>
            <a:r>
              <a:rPr lang="zh-CN" altLang="en-US" sz="1600" b="1" dirty="0" smtClean="0">
                <a:sym typeface="+mn-ea"/>
              </a:rPr>
              <a:t>前提：</a:t>
            </a:r>
            <a:r>
              <a:rPr lang="zh-CN" altLang="en-US" sz="1600" dirty="0" smtClean="0">
                <a:sym typeface="+mn-ea"/>
              </a:rPr>
              <a:t>商家和用户数量可观</a:t>
            </a:r>
            <a:endParaRPr lang="zh-CN" altLang="en-US" sz="1600" dirty="0" smtClean="0">
              <a:sym typeface="+mn-ea"/>
            </a:endParaRPr>
          </a:p>
          <a:p>
            <a:pPr marL="0" lvl="0" indent="0" algn="l">
              <a:buNone/>
            </a:pPr>
            <a:endParaRPr lang="zh-CN" altLang="en-US" sz="1600" dirty="0" smtClean="0">
              <a:sym typeface="+mn-ea"/>
            </a:endParaRPr>
          </a:p>
          <a:p>
            <a:pPr marL="0" lvl="0" indent="0" algn="l">
              <a:buNone/>
            </a:pPr>
            <a:r>
              <a:rPr lang="zh-CN" altLang="en-US" sz="1600" b="1" dirty="0" smtClean="0">
                <a:sym typeface="+mn-ea"/>
              </a:rPr>
              <a:t>市场：</a:t>
            </a:r>
            <a:r>
              <a:rPr lang="zh-CN" altLang="en-US" sz="1600" dirty="0" smtClean="0">
                <a:sym typeface="+mn-ea"/>
              </a:rPr>
              <a:t>做好商家回访、维护</a:t>
            </a:r>
            <a:endParaRPr lang="zh-CN" altLang="en-US" sz="1600" dirty="0" smtClean="0">
              <a:sym typeface="+mn-ea"/>
            </a:endParaRPr>
          </a:p>
          <a:p>
            <a:pPr marL="0" lvl="0" indent="0" algn="l">
              <a:lnSpc>
                <a:spcPct val="120000"/>
              </a:lnSpc>
              <a:spcAft>
                <a:spcPts val="0"/>
              </a:spcAft>
              <a:buNone/>
            </a:pPr>
            <a:r>
              <a:rPr lang="zh-CN" altLang="en-US" sz="1600" b="1" dirty="0" smtClean="0">
                <a:sym typeface="+mn-ea"/>
              </a:rPr>
              <a:t>运营：</a:t>
            </a:r>
            <a:r>
              <a:rPr lang="zh-CN" altLang="en-US" sz="1600" dirty="0" smtClean="0">
                <a:sym typeface="+mn-ea"/>
              </a:rPr>
              <a:t>商家免费或付费买断某个区域低频品类需求，商家上个性化商品，付广告费平台帮忙推荐...</a:t>
            </a:r>
            <a:endParaRPr lang="zh-CN" altLang="en-US" sz="1600" dirty="0" smtClean="0">
              <a:sym typeface="+mn-ea"/>
            </a:endParaRPr>
          </a:p>
          <a:p>
            <a:pPr marL="0" lvl="0" indent="0" algn="l">
              <a:lnSpc>
                <a:spcPct val="120000"/>
              </a:lnSpc>
              <a:spcAft>
                <a:spcPts val="0"/>
              </a:spcAft>
              <a:buNone/>
            </a:pPr>
            <a:endParaRPr lang="zh-CN" altLang="en-US" sz="1600" dirty="0" smtClean="0">
              <a:sym typeface="+mn-ea"/>
            </a:endParaRPr>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4140" y="344170"/>
            <a:ext cx="11983720" cy="616966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p="http://schemas.openxmlformats.org/presentationml/2006/main">
  <p:tag name="KSO_WM_TAG_VERSION" val="1.0"/>
  <p:tag name="KSO_WM_TEMPLATE_CATEGORY" val="preset"/>
  <p:tag name="KSO_WM_TEMPLATE_INDEX" val="1"/>
  <p:tag name="KSO_WM_UNIT_TYPE" val="l_i"/>
  <p:tag name="KSO_WM_UNIT_INDEX" val="1_1"/>
  <p:tag name="KSO_WM_UNIT_ID" val="150995264*l_i*1_1"/>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10.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73*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11.xml><?xml version="1.0" encoding="utf-8"?>
<p:tagLst xmlns:p="http://schemas.openxmlformats.org/presentationml/2006/main">
  <p:tag name="KSO_WM_TAG_VERSION" val="1.0"/>
  <p:tag name="KSO_WM_TEMPLATE_CATEGORY" val="preset"/>
  <p:tag name="KSO_WM_TEMPLATE_INDEX" val="1"/>
  <p:tag name="KSO_WM_UNIT_TYPE" val="m_i"/>
  <p:tag name="KSO_WM_UNIT_INDEX" val="1_1"/>
  <p:tag name="KSO_WM_UNIT_ID" val="150995273*m_i*1_1"/>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12.xml><?xml version="1.0" encoding="utf-8"?>
<p:tagLst xmlns:p="http://schemas.openxmlformats.org/presentationml/2006/main">
  <p:tag name="KSO_WM_TAG_VERSION" val="1.0"/>
  <p:tag name="KSO_WM_TEMPLATE_CATEGORY" val="preset"/>
  <p:tag name="KSO_WM_TEMPLATE_INDEX" val="1"/>
  <p:tag name="KSO_WM_UNIT_TYPE" val="m_i"/>
  <p:tag name="KSO_WM_UNIT_INDEX" val="1_2"/>
  <p:tag name="KSO_WM_UNIT_ID" val="150995273*m_i*1_2"/>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13.xml><?xml version="1.0" encoding="utf-8"?>
<p:tagLst xmlns:p="http://schemas.openxmlformats.org/presentationml/2006/main">
  <p:tag name="KSO_WM_TAG_VERSION" val="1.0"/>
  <p:tag name="KSO_WM_TEMPLATE_CATEGORY" val="preset"/>
  <p:tag name="KSO_WM_TEMPLATE_INDEX" val="1"/>
  <p:tag name="KSO_WM_UNIT_TYPE" val="m_i"/>
  <p:tag name="KSO_WM_UNIT_INDEX" val="1_3"/>
  <p:tag name="KSO_WM_UNIT_ID" val="150995273*m_i*1_3"/>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14.xml><?xml version="1.0" encoding="utf-8"?>
<p:tagLst xmlns:p="http://schemas.openxmlformats.org/presentationml/2006/main">
  <p:tag name="KSO_WM_SLIDE_ID" val="150995273"/>
  <p:tag name="KSO_WM_SLIDE_INDEX" val="12"/>
  <p:tag name="KSO_WM_SLIDE_ITEM_CNT" val="3"/>
  <p:tag name="KSO_WM_SLIDE_LAYOUT" val="a_m"/>
  <p:tag name="KSO_WM_SLIDE_LAYOUT_CNT" val="1_1"/>
  <p:tag name="KSO_WM_SLIDE_TYPE" val="text"/>
  <p:tag name="KSO_WM_BEAUTIFY_FLAG" val="#wm#"/>
  <p:tag name="KSO_WM_SLIDE_POSITION" val="61*142"/>
  <p:tag name="KSO_WM_SLIDE_SIZE" val="821*318"/>
  <p:tag name="KSO_WM_TEMPLATE_CATEGORY" val="preset"/>
  <p:tag name="KSO_WM_TEMPLATE_INDEX" val="1"/>
  <p:tag name="KSO_WM_TAG_VERSION" val="1.0"/>
  <p:tag name="KSO_WM_DIAGRAM_GROUP_CODE" val="第十组"/>
  <p:tag name="KSO_WM_TEMPLATE_TOPIC_ID" val="2869567"/>
  <p:tag name="KSO_WM_TEMPLATE_OUTLINE_ID" val="15"/>
  <p:tag name="KSO_WM_TEMPLATE_SCENE_ID" val="1"/>
  <p:tag name="KSO_WM_TEMPLATE_JOB_ID" val="2"/>
  <p:tag name="KSO_WM_TEMPLATE_TOPIC_DEFAULT" val="1"/>
</p:tagLst>
</file>

<file path=ppt/tags/tag15.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73*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16.xml><?xml version="1.0" encoding="utf-8"?>
<p:tagLst xmlns:p="http://schemas.openxmlformats.org/presentationml/2006/main">
  <p:tag name="KSO_WM_TAG_VERSION" val="1.0"/>
  <p:tag name="KSO_WM_TEMPLATE_CATEGORY" val="preset"/>
  <p:tag name="KSO_WM_TEMPLATE_INDEX" val="1"/>
  <p:tag name="KSO_WM_UNIT_TYPE" val="m_h_f"/>
  <p:tag name="KSO_WM_UNIT_INDEX" val="1_1_1"/>
  <p:tag name="KSO_WM_UNIT_ID" val="150995274*m_h_f*1_1_1"/>
  <p:tag name="KSO_WM_UNIT_CLEAR" val="1"/>
  <p:tag name="KSO_WM_UNIT_LAYERLEVEL" val="1_1_1"/>
  <p:tag name="KSO_WM_UNIT_VALUE" val="40"/>
  <p:tag name="KSO_WM_UNIT_HIGHLIGHT" val="0"/>
  <p:tag name="KSO_WM_UNIT_COMPATIBLE" val="0"/>
  <p:tag name="KSO_WM_BEAUTIFY_FLAG" val="#wm#"/>
  <p:tag name="KSO_WM_DIAGRAM_GROUP_CODE" val="第十组"/>
  <p:tag name="KSO_WM_UNIT_PRESET_TEXT" val="请在此处添加文本"/>
  <p:tag name="KSO_WM_UNIT_LINE_FORE_SCHEMECOLOR_INDEX" val="14"/>
  <p:tag name="KSO_WM_UNIT_LINE_FILL_TYPE" val="2"/>
  <p:tag name="KSO_WM_UNIT_TEXT_FILL_FORE_SCHEMECOLOR_INDEX" val="13"/>
  <p:tag name="KSO_WM_UNIT_TEXT_FILL_TYPE" val="1"/>
  <p:tag name="KSO_WM_UNIT_USESOURCEFORMAT_APPLY" val="0"/>
</p:tagLst>
</file>

<file path=ppt/tags/tag17.xml><?xml version="1.0" encoding="utf-8"?>
<p:tagLst xmlns:p="http://schemas.openxmlformats.org/presentationml/2006/main">
  <p:tag name="KSO_WM_TAG_VERSION" val="1.0"/>
  <p:tag name="KSO_WM_TEMPLATE_CATEGORY" val="preset"/>
  <p:tag name="KSO_WM_TEMPLATE_INDEX" val="1"/>
  <p:tag name="KSO_WM_UNIT_TYPE" val="m_h_f"/>
  <p:tag name="KSO_WM_UNIT_INDEX" val="1_2_1"/>
  <p:tag name="KSO_WM_UNIT_ID" val="150995274*m_h_f*1_2_1"/>
  <p:tag name="KSO_WM_UNIT_CLEAR" val="1"/>
  <p:tag name="KSO_WM_UNIT_LAYERLEVEL" val="1_1_1"/>
  <p:tag name="KSO_WM_UNIT_VALUE" val="40"/>
  <p:tag name="KSO_WM_UNIT_HIGHLIGHT" val="0"/>
  <p:tag name="KSO_WM_UNIT_COMPATIBLE" val="0"/>
  <p:tag name="KSO_WM_BEAUTIFY_FLAG" val="#wm#"/>
  <p:tag name="KSO_WM_DIAGRAM_GROUP_CODE" val="第十组"/>
  <p:tag name="KSO_WM_UNIT_PRESET_TEXT" val="请在此处添加文本"/>
  <p:tag name="KSO_WM_UNIT_LINE_FORE_SCHEMECOLOR_INDEX" val="14"/>
  <p:tag name="KSO_WM_UNIT_LINE_FILL_TYPE" val="2"/>
  <p:tag name="KSO_WM_UNIT_TEXT_FILL_FORE_SCHEMECOLOR_INDEX" val="13"/>
  <p:tag name="KSO_WM_UNIT_TEXT_FILL_TYPE" val="1"/>
  <p:tag name="KSO_WM_UNIT_USESOURCEFORMAT_APPLY" val="0"/>
</p:tagLst>
</file>

<file path=ppt/tags/tag18.xml><?xml version="1.0" encoding="utf-8"?>
<p:tagLst xmlns:p="http://schemas.openxmlformats.org/presentationml/2006/main">
  <p:tag name="KSO_WM_TAG_VERSION" val="1.0"/>
  <p:tag name="KSO_WM_TEMPLATE_CATEGORY" val="preset"/>
  <p:tag name="KSO_WM_TEMPLATE_INDEX" val="1"/>
  <p:tag name="KSO_WM_UNIT_TYPE" val="m_h_f"/>
  <p:tag name="KSO_WM_UNIT_INDEX" val="1_3_1"/>
  <p:tag name="KSO_WM_UNIT_ID" val="150995274*m_h_f*1_3_1"/>
  <p:tag name="KSO_WM_UNIT_CLEAR" val="1"/>
  <p:tag name="KSO_WM_UNIT_LAYERLEVEL" val="1_1_1"/>
  <p:tag name="KSO_WM_UNIT_VALUE" val="40"/>
  <p:tag name="KSO_WM_UNIT_HIGHLIGHT" val="0"/>
  <p:tag name="KSO_WM_UNIT_COMPATIBLE" val="0"/>
  <p:tag name="KSO_WM_BEAUTIFY_FLAG" val="#wm#"/>
  <p:tag name="KSO_WM_DIAGRAM_GROUP_CODE" val="第十组"/>
  <p:tag name="KSO_WM_UNIT_PRESET_TEXT" val="请在此处添加文本"/>
  <p:tag name="KSO_WM_UNIT_LINE_FORE_SCHEMECOLOR_INDEX" val="14"/>
  <p:tag name="KSO_WM_UNIT_LINE_FILL_TYPE" val="2"/>
  <p:tag name="KSO_WM_UNIT_TEXT_FILL_FORE_SCHEMECOLOR_INDEX" val="13"/>
  <p:tag name="KSO_WM_UNIT_TEXT_FILL_TYPE" val="1"/>
  <p:tag name="KSO_WM_UNIT_USESOURCEFORMAT_APPLY" val="0"/>
</p:tagLst>
</file>

<file path=ppt/tags/tag19.xml><?xml version="1.0" encoding="utf-8"?>
<p:tagLst xmlns:p="http://schemas.openxmlformats.org/presentationml/2006/main">
  <p:tag name="KSO_WM_TAG_VERSION" val="1.0"/>
  <p:tag name="KSO_WM_TEMPLATE_CATEGORY" val="preset"/>
  <p:tag name="KSO_WM_TEMPLATE_INDEX" val="1"/>
  <p:tag name="KSO_WM_UNIT_TYPE" val="m_h_f"/>
  <p:tag name="KSO_WM_UNIT_INDEX" val="1_4_1"/>
  <p:tag name="KSO_WM_UNIT_ID" val="150995274*m_h_f*1_4_1"/>
  <p:tag name="KSO_WM_UNIT_CLEAR" val="1"/>
  <p:tag name="KSO_WM_UNIT_LAYERLEVEL" val="1_1_1"/>
  <p:tag name="KSO_WM_UNIT_VALUE" val="40"/>
  <p:tag name="KSO_WM_UNIT_HIGHLIGHT" val="0"/>
  <p:tag name="KSO_WM_UNIT_COMPATIBLE" val="0"/>
  <p:tag name="KSO_WM_BEAUTIFY_FLAG" val="#wm#"/>
  <p:tag name="KSO_WM_DIAGRAM_GROUP_CODE" val="第十组"/>
  <p:tag name="KSO_WM_UNIT_PRESET_TEXT" val="请在此处添加文本"/>
  <p:tag name="KSO_WM_UNIT_LINE_FORE_SCHEMECOLOR_INDEX" val="14"/>
  <p:tag name="KSO_WM_UNIT_LINE_FILL_TYPE" val="2"/>
  <p:tag name="KSO_WM_UNIT_TEXT_FILL_FORE_SCHEMECOLOR_INDEX" val="13"/>
  <p:tag name="KSO_WM_UNIT_TEXT_FILL_TYPE" val="1"/>
  <p:tag name="KSO_WM_UNIT_USESOURCEFORMAT_APPLY" val="0"/>
</p:tagLst>
</file>

<file path=ppt/tags/tag2.xml><?xml version="1.0" encoding="utf-8"?>
<p:tagLst xmlns:p="http://schemas.openxmlformats.org/presentationml/2006/main">
  <p:tag name="KSO_WM_TAG_VERSION" val="1.0"/>
  <p:tag name="KSO_WM_TEMPLATE_CATEGORY" val="preset"/>
  <p:tag name="KSO_WM_TEMPLATE_INDEX" val="1"/>
  <p:tag name="KSO_WM_UNIT_TYPE" val="l_i"/>
  <p:tag name="KSO_WM_UNIT_INDEX" val="1_2"/>
  <p:tag name="KSO_WM_UNIT_ID" val="150995264*l_i*1_2"/>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20.xml><?xml version="1.0" encoding="utf-8"?>
<p:tagLst xmlns:p="http://schemas.openxmlformats.org/presentationml/2006/main">
  <p:tag name="KSO_WM_TAG_VERSION" val="1.0"/>
  <p:tag name="KSO_WM_TEMPLATE_CATEGORY" val="preset"/>
  <p:tag name="KSO_WM_TEMPLATE_INDEX" val="1"/>
  <p:tag name="KSO_WM_UNIT_TYPE" val="m_i"/>
  <p:tag name="KSO_WM_UNIT_INDEX" val="1_1"/>
  <p:tag name="KSO_WM_UNIT_ID" val="150995274*m_i*1_1"/>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21.xml><?xml version="1.0" encoding="utf-8"?>
<p:tagLst xmlns:p="http://schemas.openxmlformats.org/presentationml/2006/main">
  <p:tag name="KSO_WM_TAG_VERSION" val="1.0"/>
  <p:tag name="KSO_WM_TEMPLATE_CATEGORY" val="preset"/>
  <p:tag name="KSO_WM_TEMPLATE_INDEX" val="1"/>
  <p:tag name="KSO_WM_UNIT_TYPE" val="m_i"/>
  <p:tag name="KSO_WM_UNIT_INDEX" val="1_2"/>
  <p:tag name="KSO_WM_UNIT_ID" val="150995274*m_i*1_2"/>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22.xml><?xml version="1.0" encoding="utf-8"?>
<p:tagLst xmlns:p="http://schemas.openxmlformats.org/presentationml/2006/main">
  <p:tag name="KSO_WM_TAG_VERSION" val="1.0"/>
  <p:tag name="KSO_WM_TEMPLATE_CATEGORY" val="preset"/>
  <p:tag name="KSO_WM_TEMPLATE_INDEX" val="1"/>
  <p:tag name="KSO_WM_UNIT_TYPE" val="m_i"/>
  <p:tag name="KSO_WM_UNIT_INDEX" val="1_3"/>
  <p:tag name="KSO_WM_UNIT_ID" val="150995274*m_i*1_3"/>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23.xml><?xml version="1.0" encoding="utf-8"?>
<p:tagLst xmlns:p="http://schemas.openxmlformats.org/presentationml/2006/main">
  <p:tag name="KSO_WM_TAG_VERSION" val="1.0"/>
  <p:tag name="KSO_WM_TEMPLATE_CATEGORY" val="preset"/>
  <p:tag name="KSO_WM_TEMPLATE_INDEX" val="1"/>
  <p:tag name="KSO_WM_UNIT_TYPE" val="m_i"/>
  <p:tag name="KSO_WM_UNIT_INDEX" val="1_4"/>
  <p:tag name="KSO_WM_UNIT_ID" val="150995274*m_i*1_4"/>
  <p:tag name="KSO_WM_UNIT_CLEAR" val="1"/>
  <p:tag name="KSO_WM_UNIT_LAYERLEVEL" val="1_1"/>
  <p:tag name="KSO_WM_BEAUTIFY_FLAG" val="#wm#"/>
  <p:tag name="KSO_WM_DIAGRAM_GROUP_CODE" val="第十组"/>
  <p:tag name="KSO_WM_UNIT_FILL_FORE_SCHEMECOLOR_INDEX" val="13"/>
  <p:tag name="KSO_WM_UNIT_FILL_TYPE" val="1"/>
  <p:tag name="KSO_WM_UNIT_TEXT_FILL_FORE_SCHEMECOLOR_INDEX" val="2"/>
  <p:tag name="KSO_WM_UNIT_TEXT_FILL_TYPE" val="1"/>
  <p:tag name="KSO_WM_UNIT_USESOURCEFORMAT_APPLY" val="0"/>
</p:tagLst>
</file>

<file path=ppt/tags/tag24.xml><?xml version="1.0" encoding="utf-8"?>
<p:tagLst xmlns:p="http://schemas.openxmlformats.org/presentationml/2006/main">
  <p:tag name="KSO_WM_SLIDE_ID" val="150995273"/>
  <p:tag name="KSO_WM_SLIDE_INDEX" val="12"/>
  <p:tag name="KSO_WM_SLIDE_ITEM_CNT" val="4"/>
  <p:tag name="KSO_WM_SLIDE_LAYOUT" val="a_m"/>
  <p:tag name="KSO_WM_SLIDE_LAYOUT_CNT" val="1_1"/>
  <p:tag name="KSO_WM_SLIDE_TYPE" val="text"/>
  <p:tag name="KSO_WM_BEAUTIFY_FLAG" val="#wm#"/>
  <p:tag name="KSO_WM_SLIDE_POSITION" val="61*142"/>
  <p:tag name="KSO_WM_SLIDE_SIZE" val="821*318"/>
  <p:tag name="KSO_WM_TEMPLATE_CATEGORY" val="preset"/>
  <p:tag name="KSO_WM_TEMPLATE_INDEX" val="1"/>
  <p:tag name="KSO_WM_TAG_VERSION" val="1.0"/>
  <p:tag name="KSO_WM_DIAGRAM_GROUP_CODE" val="第十组"/>
</p:tagLst>
</file>

<file path=ppt/tags/tag25.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08*a*1"/>
  <p:tag name="KSO_WM_UNIT_CLEAR" val="1"/>
  <p:tag name="KSO_WM_UNIT_LAYERLEVEL" val="1"/>
  <p:tag name="KSO_WM_UNIT_VALUE" val="30"/>
  <p:tag name="KSO_WM_UNIT_ISCONTENTSTITLE" val="0"/>
  <p:tag name="KSO_WM_UNIT_HIGHLIGHT" val="0"/>
  <p:tag name="KSO_WM_UNIT_COMPATIBLE" val="0"/>
  <p:tag name="KSO_WM_BEAUTIFY_FLAG" val="#wm#"/>
  <p:tag name="KSO_WM_UNIT_PRESET_TEXT" val="请在此处添加标题"/>
</p:tagLst>
</file>

<file path=ppt/tags/tag26.xml><?xml version="1.0" encoding="utf-8"?>
<p:tagLst xmlns:p="http://schemas.openxmlformats.org/presentationml/2006/main">
  <p:tag name="KSO_WM_TAG_VERSION" val="1.0"/>
  <p:tag name="KSO_WM_TEMPLATE_CATEGORY" val="preset"/>
  <p:tag name="KSO_WM_TEMPLATE_INDEX" val="1"/>
  <p:tag name="KSO_WM_UNIT_TYPE" val="b"/>
  <p:tag name="KSO_WM_UNIT_INDEX" val="1"/>
  <p:tag name="KSO_WM_UNIT_ID" val="150995208*b*1"/>
  <p:tag name="KSO_WM_UNIT_CLEAR" val="1"/>
  <p:tag name="KSO_WM_UNIT_LAYERLEVEL" val="1"/>
  <p:tag name="KSO_WM_UNIT_VALUE" val="80"/>
  <p:tag name="KSO_WM_UNIT_ISCONTENTSTITLE" val="0"/>
  <p:tag name="KSO_WM_UNIT_HIGHLIGHT" val="0"/>
  <p:tag name="KSO_WM_UNIT_COMPATIBLE" val="0"/>
  <p:tag name="KSO_WM_BEAUTIFY_FLAG" val="#wm#"/>
  <p:tag name="KSO_WM_UNIT_PRESET_TEXT" val="请在此处添加副标题"/>
</p:tagLst>
</file>

<file path=ppt/tags/tag27.xml><?xml version="1.0" encoding="utf-8"?>
<p:tagLst xmlns:p="http://schemas.openxmlformats.org/presentationml/2006/main">
  <p:tag name="KSO_WM_TAG_VERSION" val="1.0"/>
  <p:tag name="KSO_WM_TEMPLATE_CATEGORY" val="preset"/>
  <p:tag name="KSO_WM_TEMPLATE_INDEX" val="1"/>
  <p:tag name="KSO_WM_UNIT_TYPE" val="d"/>
  <p:tag name="KSO_WM_UNIT_INDEX" val="1"/>
  <p:tag name="KSO_WM_UNIT_ID" val="150995208*d*1"/>
  <p:tag name="KSO_WM_UNIT_CLEAR" val="0"/>
  <p:tag name="KSO_WM_UNIT_LAYERLEVEL" val="1"/>
  <p:tag name="KSO_WM_UNIT_VALUE" val="965*2770"/>
  <p:tag name="KSO_WM_UNIT_HIGHLIGHT" val="0"/>
  <p:tag name="KSO_WM_UNIT_COMPATIBLE" val="0"/>
  <p:tag name="KSO_WM_BEAUTIFY_FLAG" val="#wm#"/>
</p:tagLst>
</file>

<file path=ppt/tags/tag28.xml><?xml version="1.0" encoding="utf-8"?>
<p:tagLst xmlns:p="http://schemas.openxmlformats.org/presentationml/2006/main">
  <p:tag name="KSO_WM_SLIDE_ID" val="150995208"/>
  <p:tag name="KSO_WM_SLIDE_INDEX" val="1"/>
  <p:tag name="KSO_WM_SLIDE_ITEM_CNT" val="3"/>
  <p:tag name="KSO_WM_SLIDE_LAYOUT" val="a_b_d"/>
  <p:tag name="KSO_WM_SLIDE_LAYOUT_CNT" val="1_1_1"/>
  <p:tag name="KSO_WM_SLIDE_TYPE" val="title"/>
  <p:tag name="KSO_WM_BEAUTIFY_FLAG" val="#wm#"/>
  <p:tag name="KSO_WM_TEMPLATE_CATEGORY" val="preset"/>
  <p:tag name="KSO_WM_TEMPLATE_INDEX" val="1"/>
  <p:tag name="KSO_WM_TAG_VERSION" val="1.0"/>
</p:tagLst>
</file>

<file path=ppt/tags/tag29.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10*a*1"/>
  <p:tag name="KSO_WM_UNIT_CLEAR" val="1"/>
  <p:tag name="KSO_WM_UNIT_LAYERLEVEL" val="1"/>
  <p:tag name="KSO_WM_UNIT_VALUE" val="22"/>
  <p:tag name="KSO_WM_UNIT_ISCONTENTSTITLE" val="0"/>
  <p:tag name="KSO_WM_UNIT_HIGHLIGHT" val="0"/>
  <p:tag name="KSO_WM_UNIT_COMPATIBLE" val="0"/>
  <p:tag name="KSO_WM_BEAUTIFY_FLAG" val="#wm#"/>
  <p:tag name="KSO_WM_UNIT_PRESET_TEXT" val="请在此处添加标题"/>
</p:tagLst>
</file>

<file path=ppt/tags/tag3.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64*l_h_f*1_1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30.xml><?xml version="1.0" encoding="utf-8"?>
<p:tagLst xmlns:p="http://schemas.openxmlformats.org/presentationml/2006/main">
  <p:tag name="KSO_WM_TAG_VERSION" val="1.0"/>
  <p:tag name="KSO_WM_TEMPLATE_CATEGORY" val="preset"/>
  <p:tag name="KSO_WM_TEMPLATE_INDEX" val="1"/>
  <p:tag name="KSO_WM_UNIT_TYPE" val="f"/>
  <p:tag name="KSO_WM_UNIT_INDEX" val="1"/>
  <p:tag name="KSO_WM_UNIT_ID" val="150995210*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31.xml><?xml version="1.0" encoding="utf-8"?>
<p:tagLst xmlns:p="http://schemas.openxmlformats.org/presentationml/2006/main">
  <p:tag name="KSO_WM_TAG_VERSION" val="1.0"/>
  <p:tag name="KSO_WM_TEMPLATE_CATEGORY" val="preset"/>
  <p:tag name="KSO_WM_TEMPLATE_INDEX" val="1"/>
  <p:tag name="KSO_WM_UNIT_TYPE" val="d"/>
  <p:tag name="KSO_WM_UNIT_INDEX" val="1"/>
  <p:tag name="KSO_WM_UNIT_ID" val="150995210*d*1"/>
  <p:tag name="KSO_WM_UNIT_CLEAR" val="0"/>
  <p:tag name="KSO_WM_UNIT_LAYERLEVEL" val="1"/>
  <p:tag name="KSO_WM_UNIT_VALUE" val="579*1460"/>
  <p:tag name="KSO_WM_UNIT_HIGHLIGHT" val="0"/>
  <p:tag name="KSO_WM_UNIT_COMPATIBLE" val="0"/>
  <p:tag name="KSO_WM_BEAUTIFY_FLAG" val="#wm#"/>
</p:tagLst>
</file>

<file path=ppt/tags/tag32.xml><?xml version="1.0" encoding="utf-8"?>
<p:tagLst xmlns:p="http://schemas.openxmlformats.org/presentationml/2006/main">
  <p:tag name="KSO_WM_TAG_VERSION" val="1.0"/>
  <p:tag name="KSO_WM_TEMPLATE_CATEGORY" val="preset"/>
  <p:tag name="KSO_WM_TEMPLATE_INDEX" val="1"/>
  <p:tag name="KSO_WM_UNIT_TYPE" val="d"/>
  <p:tag name="KSO_WM_UNIT_INDEX" val="2"/>
  <p:tag name="KSO_WM_UNIT_ID" val="150995210*d*2"/>
  <p:tag name="KSO_WM_UNIT_CLEAR" val="0"/>
  <p:tag name="KSO_WM_UNIT_LAYERLEVEL" val="1"/>
  <p:tag name="KSO_WM_UNIT_VALUE" val="579*1460"/>
  <p:tag name="KSO_WM_UNIT_HIGHLIGHT" val="0"/>
  <p:tag name="KSO_WM_UNIT_COMPATIBLE" val="0"/>
  <p:tag name="KSO_WM_BEAUTIFY_FLAG" val="#wm#"/>
</p:tagLst>
</file>

<file path=ppt/tags/tag33.xml><?xml version="1.0" encoding="utf-8"?>
<p:tagLst xmlns:p="http://schemas.openxmlformats.org/presentationml/2006/main">
  <p:tag name="KSO_WM_SLIDE_ID" val="150995210"/>
  <p:tag name="KSO_WM_SLIDE_INDEX" val="2"/>
  <p:tag name="KSO_WM_SLIDE_ITEM_CNT" val="3"/>
  <p:tag name="KSO_WM_SLIDE_LAYOUT" val="a_f_d"/>
  <p:tag name="KSO_WM_SLIDE_LAYOUT_CNT" val="1_1_2"/>
  <p:tag name="KSO_WM_SLIDE_TYPE" val="text"/>
  <p:tag name="KSO_WM_BEAUTIFY_FLAG" val="#wm#"/>
  <p:tag name="KSO_WM_SLIDE_POSITION" val="66*123"/>
  <p:tag name="KSO_WM_SLIDE_SIZE" val="828*340"/>
  <p:tag name="KSO_WM_TEMPLATE_CATEGORY" val="preset"/>
  <p:tag name="KSO_WM_TEMPLATE_INDEX" val="1"/>
  <p:tag name="KSO_WM_TAG_VERSION" val="1.0"/>
</p:tagLst>
</file>

<file path=ppt/tags/tag34.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10*a*1"/>
  <p:tag name="KSO_WM_UNIT_CLEAR" val="1"/>
  <p:tag name="KSO_WM_UNIT_LAYERLEVEL" val="1"/>
  <p:tag name="KSO_WM_UNIT_VALUE" val="22"/>
  <p:tag name="KSO_WM_UNIT_ISCONTENTSTITLE" val="0"/>
  <p:tag name="KSO_WM_UNIT_HIGHLIGHT" val="0"/>
  <p:tag name="KSO_WM_UNIT_COMPATIBLE" val="0"/>
  <p:tag name="KSO_WM_BEAUTIFY_FLAG" val="#wm#"/>
  <p:tag name="KSO_WM_UNIT_PRESET_TEXT" val="请在此处添加标题"/>
</p:tagLst>
</file>

<file path=ppt/tags/tag35.xml><?xml version="1.0" encoding="utf-8"?>
<p:tagLst xmlns:p="http://schemas.openxmlformats.org/presentationml/2006/main">
  <p:tag name="KSO_WM_TAG_VERSION" val="1.0"/>
  <p:tag name="KSO_WM_TEMPLATE_CATEGORY" val="preset"/>
  <p:tag name="KSO_WM_TEMPLATE_INDEX" val="1"/>
  <p:tag name="KSO_WM_UNIT_TYPE" val="f"/>
  <p:tag name="KSO_WM_UNIT_INDEX" val="1"/>
  <p:tag name="KSO_WM_UNIT_ID" val="150995210*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36.xml><?xml version="1.0" encoding="utf-8"?>
<p:tagLst xmlns:p="http://schemas.openxmlformats.org/presentationml/2006/main">
  <p:tag name="KSO_WM_TAG_VERSION" val="1.0"/>
  <p:tag name="KSO_WM_TEMPLATE_CATEGORY" val="preset"/>
  <p:tag name="KSO_WM_TEMPLATE_INDEX" val="1"/>
  <p:tag name="KSO_WM_UNIT_TYPE" val="d"/>
  <p:tag name="KSO_WM_UNIT_INDEX" val="1"/>
  <p:tag name="KSO_WM_UNIT_ID" val="150995210*d*1"/>
  <p:tag name="KSO_WM_UNIT_CLEAR" val="0"/>
  <p:tag name="KSO_WM_UNIT_LAYERLEVEL" val="1"/>
  <p:tag name="KSO_WM_UNIT_VALUE" val="579*1460"/>
  <p:tag name="KSO_WM_UNIT_HIGHLIGHT" val="0"/>
  <p:tag name="KSO_WM_UNIT_COMPATIBLE" val="0"/>
  <p:tag name="KSO_WM_BEAUTIFY_FLAG" val="#wm#"/>
</p:tagLst>
</file>

<file path=ppt/tags/tag37.xml><?xml version="1.0" encoding="utf-8"?>
<p:tagLst xmlns:p="http://schemas.openxmlformats.org/presentationml/2006/main">
  <p:tag name="KSO_WM_TAG_VERSION" val="1.0"/>
  <p:tag name="KSO_WM_TEMPLATE_CATEGORY" val="preset"/>
  <p:tag name="KSO_WM_TEMPLATE_INDEX" val="1"/>
  <p:tag name="KSO_WM_UNIT_TYPE" val="d"/>
  <p:tag name="KSO_WM_UNIT_INDEX" val="2"/>
  <p:tag name="KSO_WM_UNIT_ID" val="150995210*d*2"/>
  <p:tag name="KSO_WM_UNIT_CLEAR" val="0"/>
  <p:tag name="KSO_WM_UNIT_LAYERLEVEL" val="1"/>
  <p:tag name="KSO_WM_UNIT_VALUE" val="579*1460"/>
  <p:tag name="KSO_WM_UNIT_HIGHLIGHT" val="0"/>
  <p:tag name="KSO_WM_UNIT_COMPATIBLE" val="0"/>
  <p:tag name="KSO_WM_BEAUTIFY_FLAG" val="#wm#"/>
</p:tagLst>
</file>

<file path=ppt/tags/tag38.xml><?xml version="1.0" encoding="utf-8"?>
<p:tagLst xmlns:p="http://schemas.openxmlformats.org/presentationml/2006/main">
  <p:tag name="KSO_WM_SLIDE_ID" val="150995210"/>
  <p:tag name="KSO_WM_SLIDE_INDEX" val="2"/>
  <p:tag name="KSO_WM_SLIDE_ITEM_CNT" val="3"/>
  <p:tag name="KSO_WM_SLIDE_LAYOUT" val="a_f_d"/>
  <p:tag name="KSO_WM_SLIDE_LAYOUT_CNT" val="1_1_2"/>
  <p:tag name="KSO_WM_SLIDE_TYPE" val="text"/>
  <p:tag name="KSO_WM_BEAUTIFY_FLAG" val="#wm#"/>
  <p:tag name="KSO_WM_SLIDE_POSITION" val="66*123"/>
  <p:tag name="KSO_WM_SLIDE_SIZE" val="828*340"/>
  <p:tag name="KSO_WM_TEMPLATE_CATEGORY" val="preset"/>
  <p:tag name="KSO_WM_TEMPLATE_INDEX" val="1"/>
  <p:tag name="KSO_WM_TAG_VERSION" val="1.0"/>
</p:tagLst>
</file>

<file path=ppt/tags/tag39.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10*a*1"/>
  <p:tag name="KSO_WM_UNIT_CLEAR" val="1"/>
  <p:tag name="KSO_WM_UNIT_LAYERLEVEL" val="1"/>
  <p:tag name="KSO_WM_UNIT_VALUE" val="22"/>
  <p:tag name="KSO_WM_UNIT_ISCONTENTSTITLE" val="0"/>
  <p:tag name="KSO_WM_UNIT_HIGHLIGHT" val="0"/>
  <p:tag name="KSO_WM_UNIT_COMPATIBLE" val="0"/>
  <p:tag name="KSO_WM_BEAUTIFY_FLAG" val="#wm#"/>
  <p:tag name="KSO_WM_UNIT_PRESET_TEXT" val="请在此处添加标题"/>
</p:tagLst>
</file>

<file path=ppt/tags/tag4.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64*l_h_f*1_2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40.xml><?xml version="1.0" encoding="utf-8"?>
<p:tagLst xmlns:p="http://schemas.openxmlformats.org/presentationml/2006/main">
  <p:tag name="KSO_WM_TAG_VERSION" val="1.0"/>
  <p:tag name="KSO_WM_TEMPLATE_CATEGORY" val="preset"/>
  <p:tag name="KSO_WM_TEMPLATE_INDEX" val="1"/>
  <p:tag name="KSO_WM_UNIT_TYPE" val="f"/>
  <p:tag name="KSO_WM_UNIT_INDEX" val="1"/>
  <p:tag name="KSO_WM_UNIT_ID" val="150995210*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41.xml><?xml version="1.0" encoding="utf-8"?>
<p:tagLst xmlns:p="http://schemas.openxmlformats.org/presentationml/2006/main">
  <p:tag name="KSO_WM_TAG_VERSION" val="1.0"/>
  <p:tag name="KSO_WM_TEMPLATE_CATEGORY" val="preset"/>
  <p:tag name="KSO_WM_TEMPLATE_INDEX" val="1"/>
  <p:tag name="KSO_WM_UNIT_TYPE" val="d"/>
  <p:tag name="KSO_WM_UNIT_INDEX" val="1"/>
  <p:tag name="KSO_WM_UNIT_ID" val="150995210*d*1"/>
  <p:tag name="KSO_WM_UNIT_CLEAR" val="0"/>
  <p:tag name="KSO_WM_UNIT_LAYERLEVEL" val="1"/>
  <p:tag name="KSO_WM_UNIT_VALUE" val="579*1460"/>
  <p:tag name="KSO_WM_UNIT_HIGHLIGHT" val="0"/>
  <p:tag name="KSO_WM_UNIT_COMPATIBLE" val="0"/>
  <p:tag name="KSO_WM_BEAUTIFY_FLAG" val="#wm#"/>
</p:tagLst>
</file>

<file path=ppt/tags/tag42.xml><?xml version="1.0" encoding="utf-8"?>
<p:tagLst xmlns:p="http://schemas.openxmlformats.org/presentationml/2006/main">
  <p:tag name="KSO_WM_TAG_VERSION" val="1.0"/>
  <p:tag name="KSO_WM_TEMPLATE_CATEGORY" val="preset"/>
  <p:tag name="KSO_WM_TEMPLATE_INDEX" val="1"/>
  <p:tag name="KSO_WM_UNIT_TYPE" val="d"/>
  <p:tag name="KSO_WM_UNIT_INDEX" val="2"/>
  <p:tag name="KSO_WM_UNIT_ID" val="150995210*d*2"/>
  <p:tag name="KSO_WM_UNIT_CLEAR" val="0"/>
  <p:tag name="KSO_WM_UNIT_LAYERLEVEL" val="1"/>
  <p:tag name="KSO_WM_UNIT_VALUE" val="579*1460"/>
  <p:tag name="KSO_WM_UNIT_HIGHLIGHT" val="0"/>
  <p:tag name="KSO_WM_UNIT_COMPATIBLE" val="0"/>
  <p:tag name="KSO_WM_BEAUTIFY_FLAG" val="#wm#"/>
</p:tagLst>
</file>

<file path=ppt/tags/tag43.xml><?xml version="1.0" encoding="utf-8"?>
<p:tagLst xmlns:p="http://schemas.openxmlformats.org/presentationml/2006/main">
  <p:tag name="KSO_WM_SLIDE_ID" val="150995210"/>
  <p:tag name="KSO_WM_SLIDE_INDEX" val="2"/>
  <p:tag name="KSO_WM_SLIDE_ITEM_CNT" val="3"/>
  <p:tag name="KSO_WM_SLIDE_LAYOUT" val="a_f_d"/>
  <p:tag name="KSO_WM_SLIDE_LAYOUT_CNT" val="1_1_2"/>
  <p:tag name="KSO_WM_SLIDE_TYPE" val="text"/>
  <p:tag name="KSO_WM_BEAUTIFY_FLAG" val="#wm#"/>
  <p:tag name="KSO_WM_SLIDE_POSITION" val="66*123"/>
  <p:tag name="KSO_WM_SLIDE_SIZE" val="828*340"/>
  <p:tag name="KSO_WM_TEMPLATE_CATEGORY" val="preset"/>
  <p:tag name="KSO_WM_TEMPLATE_INDEX" val="1"/>
  <p:tag name="KSO_WM_TAG_VERSION" val="1.0"/>
</p:tagLst>
</file>

<file path=ppt/tags/tag44.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28*a*1"/>
  <p:tag name="KSO_WM_UNIT_CLEAR" val="1"/>
  <p:tag name="KSO_WM_UNIT_LAYERLEVEL" val="1"/>
  <p:tag name="KSO_WM_UNIT_VALUE" val="22"/>
  <p:tag name="KSO_WM_UNIT_ISCONTENTSTITLE" val="0"/>
  <p:tag name="KSO_WM_UNIT_HIGHLIGHT" val="0"/>
  <p:tag name="KSO_WM_UNIT_COMPATIBLE" val="0"/>
  <p:tag name="KSO_WM_UNIT_PRESET_TEXT" val="请在此处添加标题"/>
  <p:tag name="KSO_WM_BEAUTIFY_FLAG" val="#wm#"/>
</p:tagLst>
</file>

<file path=ppt/tags/tag45.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28*l_h_f*1_1_1"/>
  <p:tag name="KSO_WM_UNIT_CLEAR" val="1"/>
  <p:tag name="KSO_WM_UNIT_LAYERLEVEL" val="1_1_1"/>
  <p:tag name="KSO_WM_UNIT_VALUE" val="88"/>
  <p:tag name="KSO_WM_UNIT_HIGHLIGHT" val="0"/>
  <p:tag name="KSO_WM_UNIT_COMPATIBLE" val="0"/>
  <p:tag name="KSO_WM_UNIT_PRESET_TEXT" val="请在此处添加文本"/>
  <p:tag name="KSO_WM_BEAUTIFY_FLAG" val="#wm#"/>
  <p:tag name="KSO_WM_DIAGRAM_GROUP_CODE" val="第一组"/>
  <p:tag name="KSO_WM_UNIT_TEXT_FILL_FORE_SCHEMECOLOR_INDEX" val="13"/>
  <p:tag name="KSO_WM_UNIT_TEXT_FILL_TYPE" val="1"/>
  <p:tag name="KSO_WM_UNIT_USESOURCEFORMAT_APPLY" val="0"/>
</p:tagLst>
</file>

<file path=ppt/tags/tag46.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28*l_h_f*1_2_1"/>
  <p:tag name="KSO_WM_UNIT_CLEAR" val="1"/>
  <p:tag name="KSO_WM_UNIT_LAYERLEVEL" val="1_1_1"/>
  <p:tag name="KSO_WM_UNIT_VALUE" val="88"/>
  <p:tag name="KSO_WM_UNIT_HIGHLIGHT" val="0"/>
  <p:tag name="KSO_WM_UNIT_COMPATIBLE" val="0"/>
  <p:tag name="KSO_WM_UNIT_PRESET_TEXT" val="请在此处添加文本"/>
  <p:tag name="KSO_WM_BEAUTIFY_FLAG" val="#wm#"/>
  <p:tag name="KSO_WM_DIAGRAM_GROUP_CODE" val="第一组"/>
  <p:tag name="KSO_WM_UNIT_TEXT_FILL_FORE_SCHEMECOLOR_INDEX" val="13"/>
  <p:tag name="KSO_WM_UNIT_TEXT_FILL_TYPE" val="1"/>
  <p:tag name="KSO_WM_UNIT_USESOURCEFORMAT_APPLY" val="0"/>
</p:tagLst>
</file>

<file path=ppt/tags/tag47.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28*l_h_f*1_3_1"/>
  <p:tag name="KSO_WM_UNIT_CLEAR" val="1"/>
  <p:tag name="KSO_WM_UNIT_LAYERLEVEL" val="1_1_1"/>
  <p:tag name="KSO_WM_UNIT_VALUE" val="88"/>
  <p:tag name="KSO_WM_UNIT_HIGHLIGHT" val="0"/>
  <p:tag name="KSO_WM_UNIT_COMPATIBLE" val="0"/>
  <p:tag name="KSO_WM_UNIT_PRESET_TEXT" val="请在此处添加文本"/>
  <p:tag name="KSO_WM_BEAUTIFY_FLAG" val="#wm#"/>
  <p:tag name="KSO_WM_DIAGRAM_GROUP_CODE" val="第一组"/>
  <p:tag name="KSO_WM_UNIT_TEXT_FILL_FORE_SCHEMECOLOR_INDEX" val="13"/>
  <p:tag name="KSO_WM_UNIT_TEXT_FILL_TYPE" val="1"/>
  <p:tag name="KSO_WM_UNIT_USESOURCEFORMAT_APPLY" val="0"/>
</p:tagLst>
</file>

<file path=ppt/tags/tag48.xml><?xml version="1.0" encoding="utf-8"?>
<p:tagLst xmlns:p="http://schemas.openxmlformats.org/presentationml/2006/main">
  <p:tag name="KSO_WM_SLIDE_ID" val="150995228"/>
  <p:tag name="KSO_WM_SLIDE_INDEX" val="3"/>
  <p:tag name="KSO_WM_SLIDE_ITEM_CNT" val="3"/>
  <p:tag name="KSO_WM_SLIDE_LAYOUT" val="a_l"/>
  <p:tag name="KSO_WM_SLIDE_LAYOUT_CNT" val="1_1"/>
  <p:tag name="KSO_WM_SLIDE_TYPE" val="text"/>
  <p:tag name="KSO_WM_BEAUTIFY_FLAG" val="#wm#"/>
  <p:tag name="KSO_WM_SLIDE_POSITION" val="84*148"/>
  <p:tag name="KSO_WM_SLIDE_SIZE" val="792*336"/>
  <p:tag name="KSO_WM_TEMPLATE_CATEGORY" val="preset"/>
  <p:tag name="KSO_WM_TEMPLATE_INDEX" val="1"/>
  <p:tag name="KSO_WM_TAG_VERSION" val="1.0"/>
  <p:tag name="KSO_WM_DIAGRAM_GROUP_CODE" val="第一组"/>
</p:tagLst>
</file>

<file path=ppt/tags/tag49.xml><?xml version="1.0" encoding="utf-8"?>
<p:tagLst xmlns:p="http://schemas.openxmlformats.org/presentationml/2006/main">
  <p:tag name="KSO_WM_BEAUTIFY_FLAG" val="#wm#"/>
  <p:tag name="KSO_WM_TEMPLATE_CATEGORY" val="preset"/>
  <p:tag name="KSO_WM_TEMPLATE_INDEX" val="1"/>
</p:tagLst>
</file>

<file path=ppt/tags/tag5.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73*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50.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28*a*1"/>
  <p:tag name="KSO_WM_UNIT_CLEAR" val="1"/>
  <p:tag name="KSO_WM_UNIT_LAYERLEVEL" val="1"/>
  <p:tag name="KSO_WM_UNIT_VALUE" val="22"/>
  <p:tag name="KSO_WM_UNIT_ISCONTENTSTITLE" val="0"/>
  <p:tag name="KSO_WM_UNIT_HIGHLIGHT" val="0"/>
  <p:tag name="KSO_WM_UNIT_COMPATIBLE" val="0"/>
  <p:tag name="KSO_WM_UNIT_PRESET_TEXT" val="请在此处添加标题"/>
  <p:tag name="KSO_WM_BEAUTIFY_FLAG" val="#wm#"/>
</p:tagLst>
</file>

<file path=ppt/tags/tag51.xml><?xml version="1.0" encoding="utf-8"?>
<p:tagLst xmlns:p="http://schemas.openxmlformats.org/presentationml/2006/main">
  <p:tag name="KSO_WM_TAG_VERSION" val="1.0"/>
  <p:tag name="KSO_WM_TEMPLATE_CATEGORY" val="preset"/>
  <p:tag name="KSO_WM_TEMPLATE_INDEX" val="1"/>
  <p:tag name="KSO_WM_UNIT_TYPE" val="l_i"/>
  <p:tag name="KSO_WM_UNIT_INDEX" val="1_1"/>
  <p:tag name="KSO_WM_UNIT_ID" val="150995264*l_i*1_1"/>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52.xml><?xml version="1.0" encoding="utf-8"?>
<p:tagLst xmlns:p="http://schemas.openxmlformats.org/presentationml/2006/main">
  <p:tag name="KSO_WM_TAG_VERSION" val="1.0"/>
  <p:tag name="KSO_WM_TEMPLATE_CATEGORY" val="preset"/>
  <p:tag name="KSO_WM_TEMPLATE_INDEX" val="1"/>
  <p:tag name="KSO_WM_UNIT_TYPE" val="l_i"/>
  <p:tag name="KSO_WM_UNIT_INDEX" val="1_2"/>
  <p:tag name="KSO_WM_UNIT_ID" val="150995264*l_i*1_2"/>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53.xml><?xml version="1.0" encoding="utf-8"?>
<p:tagLst xmlns:p="http://schemas.openxmlformats.org/presentationml/2006/main">
  <p:tag name="KSO_WM_TAG_VERSION" val="1.0"/>
  <p:tag name="KSO_WM_TEMPLATE_CATEGORY" val="preset"/>
  <p:tag name="KSO_WM_TEMPLATE_INDEX" val="1"/>
  <p:tag name="KSO_WM_UNIT_TYPE" val="l_i"/>
  <p:tag name="KSO_WM_UNIT_INDEX" val="1_3"/>
  <p:tag name="KSO_WM_UNIT_ID" val="150995264*l_i*1_3"/>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54.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64*l_h_f*1_1_1"/>
  <p:tag name="KSO_WM_UNIT_CLEAR" val="1"/>
  <p:tag name="KSO_WM_UNIT_LAYERLEVEL" val="1_1_1"/>
  <p:tag name="KSO_WM_UNIT_VALUE" val="40"/>
  <p:tag name="KSO_WM_UNIT_HIGHLIGHT" val="0"/>
  <p:tag name="KSO_WM_UNIT_COMPATIBLE" val="0"/>
  <p:tag name="KSO_WM_BEAUTIFY_FLAG" val="#wm#"/>
  <p:tag name="KSO_WM_DIAGRAM_GROUP_CODE" val="第七组"/>
  <p:tag name="KSO_WM_UNIT_PRESET_TEXT" val="请在此处添加文本"/>
  <p:tag name="KSO_WM_UNIT_TEXT_FILL_FORE_SCHEMECOLOR_INDEX" val="13"/>
  <p:tag name="KSO_WM_UNIT_TEXT_FILL_TYPE" val="1"/>
  <p:tag name="KSO_WM_UNIT_USESOURCEFORMAT_APPLY" val="0"/>
</p:tagLst>
</file>

<file path=ppt/tags/tag55.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64*l_h_f*1_2_1"/>
  <p:tag name="KSO_WM_UNIT_CLEAR" val="1"/>
  <p:tag name="KSO_WM_UNIT_LAYERLEVEL" val="1_1_1"/>
  <p:tag name="KSO_WM_UNIT_VALUE" val="40"/>
  <p:tag name="KSO_WM_UNIT_HIGHLIGHT" val="0"/>
  <p:tag name="KSO_WM_UNIT_COMPATIBLE" val="0"/>
  <p:tag name="KSO_WM_BEAUTIFY_FLAG" val="#wm#"/>
  <p:tag name="KSO_WM_DIAGRAM_GROUP_CODE" val="第七组"/>
  <p:tag name="KSO_WM_UNIT_PRESET_TEXT" val="请在此处添加文本"/>
  <p:tag name="KSO_WM_UNIT_TEXT_FILL_FORE_SCHEMECOLOR_INDEX" val="13"/>
  <p:tag name="KSO_WM_UNIT_TEXT_FILL_TYPE" val="1"/>
  <p:tag name="KSO_WM_UNIT_USESOURCEFORMAT_APPLY" val="0"/>
</p:tagLst>
</file>

<file path=ppt/tags/tag56.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64*l_h_f*1_3_1"/>
  <p:tag name="KSO_WM_UNIT_CLEAR" val="1"/>
  <p:tag name="KSO_WM_UNIT_LAYERLEVEL" val="1_1_1"/>
  <p:tag name="KSO_WM_UNIT_VALUE" val="40"/>
  <p:tag name="KSO_WM_UNIT_HIGHLIGHT" val="0"/>
  <p:tag name="KSO_WM_UNIT_COMPATIBLE" val="0"/>
  <p:tag name="KSO_WM_BEAUTIFY_FLAG" val="#wm#"/>
  <p:tag name="KSO_WM_DIAGRAM_GROUP_CODE" val="第七组"/>
  <p:tag name="KSO_WM_UNIT_PRESET_TEXT" val="请在此处添加文本"/>
  <p:tag name="KSO_WM_UNIT_TEXT_FILL_FORE_SCHEMECOLOR_INDEX" val="13"/>
  <p:tag name="KSO_WM_UNIT_TEXT_FILL_TYPE" val="1"/>
  <p:tag name="KSO_WM_UNIT_USESOURCEFORMAT_APPLY" val="0"/>
</p:tagLst>
</file>

<file path=ppt/tags/tag57.xml><?xml version="1.0" encoding="utf-8"?>
<p:tagLst xmlns:p="http://schemas.openxmlformats.org/presentationml/2006/main">
  <p:tag name="KSO_WM_SLIDE_ID" val="150995264"/>
  <p:tag name="KSO_WM_SLIDE_INDEX" val="9"/>
  <p:tag name="KSO_WM_SLIDE_ITEM_CNT" val="3"/>
  <p:tag name="KSO_WM_SLIDE_LAYOUT" val="l"/>
  <p:tag name="KSO_WM_SLIDE_LAYOUT_CNT" val="1"/>
  <p:tag name="KSO_WM_SLIDE_TYPE" val="contents"/>
  <p:tag name="KSO_WM_BEAUTIFY_FLAG" val="#wm#"/>
  <p:tag name="KSO_WM_TEMPLATE_CATEGORY" val="preset"/>
  <p:tag name="KSO_WM_TEMPLATE_INDEX" val="1"/>
  <p:tag name="KSO_WM_TAG_VERSION" val="1.0"/>
  <p:tag name="KSO_WM_DIAGRAM_GROUP_CODE" val="第七组"/>
</p:tagLst>
</file>

<file path=ppt/tags/tag58.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33*a*1"/>
  <p:tag name="KSO_WM_UNIT_CLEAR" val="1"/>
  <p:tag name="KSO_WM_UNIT_LAYERLEVEL" val="1"/>
  <p:tag name="KSO_WM_UNIT_VALUE" val="22"/>
  <p:tag name="KSO_WM_UNIT_ISCONTENTSTITLE" val="0"/>
  <p:tag name="KSO_WM_UNIT_HIGHLIGHT" val="0"/>
  <p:tag name="KSO_WM_UNIT_COMPATIBLE" val="0"/>
  <p:tag name="KSO_WM_UNIT_PRESET_TEXT" val="请在此处添加标题"/>
  <p:tag name="KSO_WM_BEAUTIFY_FLAG" val="#wm#"/>
</p:tagLst>
</file>

<file path=ppt/tags/tag59.xml><?xml version="1.0" encoding="utf-8"?>
<p:tagLst xmlns:p="http://schemas.openxmlformats.org/presentationml/2006/main">
  <p:tag name="KSO_WM_TAG_VERSION" val="1.0"/>
  <p:tag name="KSO_WM_TEMPLATE_CATEGORY" val="preset"/>
  <p:tag name="KSO_WM_TEMPLATE_INDEX" val="1"/>
  <p:tag name="KSO_WM_UNIT_TYPE" val="l_h_a"/>
  <p:tag name="KSO_WM_UNIT_INDEX" val="1_1_1"/>
  <p:tag name="KSO_WM_UNIT_ID" val="150995233*l_h_a*1_1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xml><?xml version="1.0" encoding="utf-8"?>
<p:tagLst xmlns:p="http://schemas.openxmlformats.org/presentationml/2006/main">
  <p:tag name="KSO_WM_SLIDE_ID" val="150995264"/>
  <p:tag name="KSO_WM_SLIDE_INDEX" val="9"/>
  <p:tag name="KSO_WM_SLIDE_ITEM_CNT" val="3"/>
  <p:tag name="KSO_WM_SLIDE_LAYOUT" val="l"/>
  <p:tag name="KSO_WM_SLIDE_LAYOUT_CNT" val="1"/>
  <p:tag name="KSO_WM_SLIDE_TYPE" val="contents"/>
  <p:tag name="KSO_WM_BEAUTIFY_FLAG" val="#wm#"/>
  <p:tag name="KSO_WM_TEMPLATE_CATEGORY" val="preset"/>
  <p:tag name="KSO_WM_TEMPLATE_INDEX" val="1"/>
  <p:tag name="KSO_WM_TAG_VERSION" val="1.0"/>
  <p:tag name="KSO_WM_DIAGRAM_GROUP_CODE" val="第七组"/>
</p:tagLst>
</file>

<file path=ppt/tags/tag60.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33*l_h_f*1_1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1.xml><?xml version="1.0" encoding="utf-8"?>
<p:tagLst xmlns:p="http://schemas.openxmlformats.org/presentationml/2006/main">
  <p:tag name="KSO_WM_TAG_VERSION" val="1.0"/>
  <p:tag name="KSO_WM_TEMPLATE_CATEGORY" val="preset"/>
  <p:tag name="KSO_WM_TEMPLATE_INDEX" val="1"/>
  <p:tag name="KSO_WM_UNIT_TYPE" val="l_h_a"/>
  <p:tag name="KSO_WM_UNIT_INDEX" val="1_2_1"/>
  <p:tag name="KSO_WM_UNIT_ID" val="150995233*l_h_a*1_2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2.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33*l_h_f*1_2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3.xml><?xml version="1.0" encoding="utf-8"?>
<p:tagLst xmlns:p="http://schemas.openxmlformats.org/presentationml/2006/main">
  <p:tag name="KSO_WM_TAG_VERSION" val="1.0"/>
  <p:tag name="KSO_WM_TEMPLATE_CATEGORY" val="preset"/>
  <p:tag name="KSO_WM_TEMPLATE_INDEX" val="1"/>
  <p:tag name="KSO_WM_UNIT_TYPE" val="l_h_a"/>
  <p:tag name="KSO_WM_UNIT_INDEX" val="1_3_1"/>
  <p:tag name="KSO_WM_UNIT_ID" val="150995233*l_h_a*1_3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4.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33*l_h_f*1_3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5.xml><?xml version="1.0" encoding="utf-8"?>
<p:tagLst xmlns:p="http://schemas.openxmlformats.org/presentationml/2006/main">
  <p:tag name="KSO_WM_SLIDE_ID" val="150995233"/>
  <p:tag name="KSO_WM_SLIDE_INDEX" val="4"/>
  <p:tag name="KSO_WM_SLIDE_ITEM_CNT" val="3"/>
  <p:tag name="KSO_WM_SLIDE_LAYOUT" val="a_l"/>
  <p:tag name="KSO_WM_SLIDE_LAYOUT_CNT" val="1_1"/>
  <p:tag name="KSO_WM_SLIDE_TYPE" val="text"/>
  <p:tag name="KSO_WM_BEAUTIFY_FLAG" val="#wm#"/>
  <p:tag name="KSO_WM_SLIDE_POSITION" val="84*124"/>
  <p:tag name="KSO_WM_SLIDE_SIZE" val="790*359"/>
  <p:tag name="KSO_WM_TEMPLATE_CATEGORY" val="preset"/>
  <p:tag name="KSO_WM_TEMPLATE_INDEX" val="1"/>
  <p:tag name="KSO_WM_TAG_VERSION" val="1.0"/>
  <p:tag name="KSO_WM_DIAGRAM_GROUP_CODE" val="第二组"/>
</p:tagLst>
</file>

<file path=ppt/tags/tag7.xml><?xml version="1.0" encoding="utf-8"?>
<p:tagLst xmlns:p="http://schemas.openxmlformats.org/presentationml/2006/main">
  <p:tag name="KSO_WM_TAG_VERSION" val="1.0"/>
  <p:tag name="KSO_WM_TEMPLATE_CATEGORY" val="preset"/>
  <p:tag name="KSO_WM_TEMPLATE_INDEX" val="1"/>
  <p:tag name="KSO_WM_UNIT_TYPE" val="m_h_f"/>
  <p:tag name="KSO_WM_UNIT_INDEX" val="1_2_1"/>
  <p:tag name="KSO_WM_UNIT_ID" val="150995273*m_h_f*1_2_1"/>
  <p:tag name="KSO_WM_UNIT_CLEAR" val="1"/>
  <p:tag name="KSO_WM_UNIT_LAYERLEVEL" val="1_1_1"/>
  <p:tag name="KSO_WM_UNIT_VALUE" val="63"/>
  <p:tag name="KSO_WM_UNIT_HIGHLIGHT" val="0"/>
  <p:tag name="KSO_WM_UNIT_COMPATIBLE" val="0"/>
  <p:tag name="KSO_WM_BEAUTIFY_FLAG" val="#wm#"/>
  <p:tag name="KSO_WM_DIAGRAM_GROUP_CODE" val="第十组"/>
  <p:tag name="KSO_WM_UNIT_PRESET_TEXT" val="请在此处添加文本"/>
  <p:tag name="KSO_WM_UNIT_LINE_FORE_SCHEMECOLOR_INDEX" val="14"/>
  <p:tag name="KSO_WM_UNIT_LINE_FILL_TYPE" val="2"/>
  <p:tag name="KSO_WM_UNIT_TEXT_FILL_FORE_SCHEMECOLOR_INDEX" val="13"/>
  <p:tag name="KSO_WM_UNIT_TEXT_FILL_TYPE" val="1"/>
  <p:tag name="KSO_WM_UNIT_USESOURCEFORMAT_APPLY" val="0"/>
</p:tagLst>
</file>

<file path=ppt/tags/tag8.xml><?xml version="1.0" encoding="utf-8"?>
<p:tagLst xmlns:p="http://schemas.openxmlformats.org/presentationml/2006/main">
  <p:tag name="KSO_WM_TAG_VERSION" val="1.0"/>
  <p:tag name="KSO_WM_TEMPLATE_CATEGORY" val="preset"/>
  <p:tag name="KSO_WM_TEMPLATE_INDEX" val="1"/>
  <p:tag name="KSO_WM_UNIT_TYPE" val="m_h_f"/>
  <p:tag name="KSO_WM_UNIT_INDEX" val="1_1_1"/>
  <p:tag name="KSO_WM_UNIT_ID" val="150995273*m_h_f*1_1_1"/>
  <p:tag name="KSO_WM_UNIT_CLEAR" val="1"/>
  <p:tag name="KSO_WM_UNIT_LAYERLEVEL" val="1_1_1"/>
  <p:tag name="KSO_WM_UNIT_VALUE" val="63"/>
  <p:tag name="KSO_WM_UNIT_HIGHLIGHT" val="0"/>
  <p:tag name="KSO_WM_UNIT_COMPATIBLE" val="0"/>
  <p:tag name="KSO_WM_BEAUTIFY_FLAG" val="#wm#"/>
  <p:tag name="KSO_WM_DIAGRAM_GROUP_CODE" val="第十组"/>
  <p:tag name="KSO_WM_UNIT_PRESET_TEXT" val="请在此处添加文本"/>
  <p:tag name="KSO_WM_UNIT_LINE_FORE_SCHEMECOLOR_INDEX" val="14"/>
  <p:tag name="KSO_WM_UNIT_LINE_FILL_TYPE" val="2"/>
  <p:tag name="KSO_WM_UNIT_TEXT_FILL_FORE_SCHEMECOLOR_INDEX" val="13"/>
  <p:tag name="KSO_WM_UNIT_TEXT_FILL_TYPE" val="1"/>
  <p:tag name="KSO_WM_UNIT_USESOURCEFORMAT_APPLY" val="0"/>
</p:tagLst>
</file>

<file path=ppt/tags/tag9.xml><?xml version="1.0" encoding="utf-8"?>
<p:tagLst xmlns:p="http://schemas.openxmlformats.org/presentationml/2006/main">
  <p:tag name="KSO_WM_TAG_VERSION" val="1.0"/>
  <p:tag name="KSO_WM_TEMPLATE_CATEGORY" val="preset"/>
  <p:tag name="KSO_WM_TEMPLATE_INDEX" val="1"/>
  <p:tag name="KSO_WM_UNIT_TYPE" val="m_h_f"/>
  <p:tag name="KSO_WM_UNIT_INDEX" val="1_3_1"/>
  <p:tag name="KSO_WM_UNIT_ID" val="150995273*m_h_f*1_3_1"/>
  <p:tag name="KSO_WM_UNIT_CLEAR" val="1"/>
  <p:tag name="KSO_WM_UNIT_LAYERLEVEL" val="1_1_1"/>
  <p:tag name="KSO_WM_UNIT_VALUE" val="63"/>
  <p:tag name="KSO_WM_UNIT_HIGHLIGHT" val="0"/>
  <p:tag name="KSO_WM_UNIT_COMPATIBLE" val="0"/>
  <p:tag name="KSO_WM_BEAUTIFY_FLAG" val="#wm#"/>
  <p:tag name="KSO_WM_DIAGRAM_GROUP_CODE" val="第十组"/>
  <p:tag name="KSO_WM_UNIT_PRESET_TEXT" val="请在此处添加文本"/>
  <p:tag name="KSO_WM_UNIT_LINE_FORE_SCHEMECOLOR_INDEX" val="14"/>
  <p:tag name="KSO_WM_UNIT_LINE_FILL_TYPE" val="2"/>
  <p:tag name="KSO_WM_UNIT_TEXT_FILL_FORE_SCHEMECOLOR_INDEX" val="13"/>
  <p:tag name="KSO_WM_UNIT_TEXT_FILL_TYPE" val="1"/>
  <p:tag name="KSO_WM_UNIT_USESOURCEFORMAT_APPLY"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1399</Words>
  <Application>WPS 演示</Application>
  <PresentationFormat>宽屏</PresentationFormat>
  <Paragraphs>157</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Wingdings</vt:lpstr>
      <vt:lpstr>Franklin Gothic Medium</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void</dc:creator>
  <cp:lastModifiedBy>陈真艳</cp:lastModifiedBy>
  <cp:revision>179</cp:revision>
  <dcterms:created xsi:type="dcterms:W3CDTF">2017-08-03T09:01:00Z</dcterms:created>
  <dcterms:modified xsi:type="dcterms:W3CDTF">2019-02-20T08:27:48Z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