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8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7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8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2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0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4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5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6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0149" y="189893"/>
            <a:ext cx="2511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sgemm_256_256_pc.out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91" y="921913"/>
            <a:ext cx="29908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6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75190" y="215652"/>
            <a:ext cx="2294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ssyrk_256_256_pc.out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4" y="1046162"/>
            <a:ext cx="3728165" cy="3259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4" y="4379518"/>
            <a:ext cx="2773920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4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5638" y="410982"/>
            <a:ext cx="2411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ssyr2k_256_256_pc.out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2" y="966921"/>
            <a:ext cx="3972372" cy="34634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529" y="4437643"/>
            <a:ext cx="27432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8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5638" y="410982"/>
            <a:ext cx="244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strmm_256_256_pc.out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285875"/>
            <a:ext cx="28575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3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Sumitha George</dc:creator>
  <cp:lastModifiedBy>Sumitha George</cp:lastModifiedBy>
  <cp:revision>16</cp:revision>
  <dcterms:created xsi:type="dcterms:W3CDTF">2017-07-26T15:20:27Z</dcterms:created>
  <dcterms:modified xsi:type="dcterms:W3CDTF">2017-07-27T19:44:26Z</dcterms:modified>
</cp:coreProperties>
</file>