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1579-C363-441C-9514-2E28F6A7136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0149" y="189893"/>
            <a:ext cx="251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sgemm_256_256_pc.out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9" y="1024944"/>
            <a:ext cx="5582832" cy="45516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48644" y="290777"/>
            <a:ext cx="251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sgemm_512_512_pc.out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24" y="1146220"/>
            <a:ext cx="4691639" cy="44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6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75190" y="215652"/>
            <a:ext cx="229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ssyrk_256_256_pc.out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4" y="1046162"/>
            <a:ext cx="3728165" cy="3259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4" y="4379518"/>
            <a:ext cx="2773920" cy="16277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79139" y="213505"/>
            <a:ext cx="229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ssyrk_512_512_pc.out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04" y="1056068"/>
            <a:ext cx="4401447" cy="23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4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638" y="410982"/>
            <a:ext cx="241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ssyr2k_256_256_pc.out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" y="966921"/>
            <a:ext cx="3972372" cy="3463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29" y="4437643"/>
            <a:ext cx="2743200" cy="2181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4134" y="318683"/>
            <a:ext cx="241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ssyr2k_512_512_pc.out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30" y="1123329"/>
            <a:ext cx="2867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638" y="410982"/>
            <a:ext cx="244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strmm_256_256_pc.out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285875"/>
            <a:ext cx="2857500" cy="2838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9734" y="344441"/>
            <a:ext cx="244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strmm_512_512_pc.out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92" y="1328323"/>
            <a:ext cx="3503497" cy="30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3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Sumitha George</dc:creator>
  <cp:lastModifiedBy>Sumitha George</cp:lastModifiedBy>
  <cp:revision>23</cp:revision>
  <dcterms:created xsi:type="dcterms:W3CDTF">2017-07-26T15:20:27Z</dcterms:created>
  <dcterms:modified xsi:type="dcterms:W3CDTF">2017-07-28T00:06:47Z</dcterms:modified>
</cp:coreProperties>
</file>