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1579-C363-441C-9514-2E28F6A7136E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EAF6-DCE1-4DCF-AF82-EB3210862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5331" y="179161"/>
            <a:ext cx="251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sgemm_512_512_pc.out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17" y="640321"/>
            <a:ext cx="4538572" cy="54771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0334" y="228530"/>
            <a:ext cx="251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sgemm_256_256_pc.out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3" y="774409"/>
            <a:ext cx="3873723" cy="53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5415" y="372345"/>
            <a:ext cx="229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ssyrk_512_512_pc.out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2" y="837126"/>
            <a:ext cx="2803905" cy="4649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25" y="789502"/>
            <a:ext cx="2790825" cy="329565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3219717" y="1197736"/>
            <a:ext cx="309093" cy="5924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72895" y="1182709"/>
            <a:ext cx="309093" cy="980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71" y="4184964"/>
            <a:ext cx="2990850" cy="1733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4" y="5590419"/>
            <a:ext cx="1765479" cy="10860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75190" y="215652"/>
            <a:ext cx="229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ssyrk_256_256_pc.out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959" y="901521"/>
            <a:ext cx="3038475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990" y="4116947"/>
            <a:ext cx="3276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1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38" y="410982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ssyr2k_256_256_pc.out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4" y="708404"/>
            <a:ext cx="3238500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24" y="4656450"/>
            <a:ext cx="3057525" cy="2619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3982" y="344441"/>
            <a:ext cx="24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ssyr2k_512_512_pc.out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186" y="820491"/>
            <a:ext cx="2752725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683" y="4008079"/>
            <a:ext cx="27908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638" y="410982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strmm_256_256_pc.out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7610" y="267168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strmm_512_512_pc.out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73" y="1353623"/>
            <a:ext cx="3819056" cy="4210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49" y="991673"/>
            <a:ext cx="4561281" cy="36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Sumitha George</dc:creator>
  <cp:lastModifiedBy>George, Sumitha</cp:lastModifiedBy>
  <cp:revision>15</cp:revision>
  <dcterms:created xsi:type="dcterms:W3CDTF">2017-07-26T15:20:27Z</dcterms:created>
  <dcterms:modified xsi:type="dcterms:W3CDTF">2017-07-26T21:04:20Z</dcterms:modified>
</cp:coreProperties>
</file>