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298" r:id="rId4"/>
    <p:sldId id="283" r:id="rId5"/>
    <p:sldId id="297" r:id="rId6"/>
    <p:sldId id="299" r:id="rId7"/>
    <p:sldId id="292" r:id="rId8"/>
    <p:sldId id="300" r:id="rId9"/>
    <p:sldId id="302" r:id="rId1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4" autoAdjust="0"/>
    <p:restoredTop sz="94574" autoAdjust="0"/>
  </p:normalViewPr>
  <p:slideViewPr>
    <p:cSldViewPr snapToGrid="0">
      <p:cViewPr varScale="1">
        <p:scale>
          <a:sx n="69" d="100"/>
          <a:sy n="69" d="100"/>
        </p:scale>
        <p:origin x="48" y="43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A5BE0F-C39D-40D4-83BC-84FFE04C8AE1}" type="datetime1">
              <a:rPr lang="nl-NL" smtClean="0"/>
              <a:t>24-1-2023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ABA4-2F5F-4409-8CF8-3CF393B0A87C}" type="datetime1">
              <a:rPr lang="nl-NL" smtClean="0"/>
              <a:pPr/>
              <a:t>24-1-2023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453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613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423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606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jdelijke aanduiding voor afbeelding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Hier 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300" b="1" spc="-300" dirty="0"/>
            </a:lvl1pPr>
          </a:lstStyle>
          <a:p>
            <a:pPr lvl="0" algn="r" rtl="0"/>
            <a:r>
              <a:rPr lang="nl-NL" dirty="0"/>
              <a:t>Klikken om presentatietitel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nl-NL" dirty="0"/>
              <a:t>Klik om de subtitelstijl van het model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9" name="Subtitel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1" name="Tijdelijke aanduiding voor tekst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3" name="Tijdelijke aanduiding voor tekst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7" name="Tijdelijke aanduiding voor tekst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5" name="Subtitel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lerdia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jdelijke aanduiding voor afbeelding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Hier uw foto invoegen of </a:t>
            </a:r>
            <a:br>
              <a:rPr lang="nl-NL" dirty="0"/>
            </a:br>
            <a:r>
              <a:rPr lang="nl-NL" dirty="0"/>
              <a:t>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4300" b="1" spc="-300" dirty="0"/>
            </a:lvl1pPr>
          </a:lstStyle>
          <a:p>
            <a:pPr lvl="0" algn="r" rtl="0"/>
            <a:r>
              <a:rPr lang="nl-NL" dirty="0"/>
              <a:t>Klikken om sectieverdeler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dirty="0"/>
              <a:t>Klik om de subtitelstijl van het model te bewerken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delerdia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jdelijke aanduiding voor afbeelding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Hier uw foto invoegen of </a:t>
            </a:r>
            <a:br>
              <a:rPr lang="nl-NL" dirty="0"/>
            </a:br>
            <a:r>
              <a:rPr lang="nl-NL" dirty="0"/>
              <a:t>slepen en neerzetten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3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nl-NL" dirty="0"/>
              <a:t>Klikken om sectieverdeler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dirty="0"/>
              <a:t>Klik om de subtitelstijl van het model te bewerken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nl-NL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sindeling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3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Paginatitel bewerken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sindeling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3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10" name="Subtitel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9" name="Subtitel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Linker tijdelijke aanduiding vergelijking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dirty="0"/>
              <a:t>Tekststijlen van het model bewerken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12" name="Linker tijdelijke aanduiding vergelijking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nl-NL" dirty="0"/>
              <a:t>Tekststijlen van het model bewerken</a:t>
            </a:r>
          </a:p>
        </p:txBody>
      </p:sp>
      <p:sp>
        <p:nvSpPr>
          <p:cNvPr id="8" name="Tijdelijke aanduiding voor tekst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Uw foto invoegen of slepen en neerzetten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Voer uw bijschrift in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jdelijke aanduiding voor afbeelding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nl-NL" dirty="0"/>
              <a:t>Hier uw foto invoegen of slepen en neerzetten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nl-NL" dirty="0"/>
              <a:t>Bedankt</a:t>
            </a: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Volledige naam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Telefoonnummer</a:t>
            </a:r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E-mailadres of sociale media-handle</a:t>
            </a:r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Website van bedrijf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7" name="Subtitel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nl-NL" dirty="0"/>
              <a:t>Subtitel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31" name="Vrije v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nl-NL" dirty="0"/>
              <a:t>Klikken om paginatitel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nl-NL" dirty="0"/>
              <a:t>Tekststijlen van het model bewerken</a:t>
            </a:r>
          </a:p>
          <a:p>
            <a:pPr lvl="1" rtl="0"/>
            <a:r>
              <a:rPr lang="nl-NL" dirty="0"/>
              <a:t>Tweede niveau</a:t>
            </a:r>
          </a:p>
          <a:p>
            <a:pPr lvl="2" rtl="0"/>
            <a:r>
              <a:rPr lang="nl-NL" dirty="0"/>
              <a:t>Derde niveau</a:t>
            </a:r>
          </a:p>
          <a:p>
            <a:pPr lvl="3" rtl="0"/>
            <a:r>
              <a:rPr lang="nl-NL" dirty="0"/>
              <a:t>Vierde niveau</a:t>
            </a:r>
          </a:p>
          <a:p>
            <a:pPr lvl="4" rtl="0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dirty="0"/>
              <a:t>Een voettekst toevoegen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nl-NL" smtClean="0"/>
              <a:pPr rtl="0"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nl-NL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nl-NL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nl-NL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nl-NL" sz="1200" b="0" i="0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dirty="0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afbeelding 11" descr="Handen die samenkomen in cirkel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nl-NL" sz="6000" dirty="0"/>
              <a:t>TRENDS 3  </a:t>
            </a:r>
          </a:p>
        </p:txBody>
      </p:sp>
      <p:sp>
        <p:nvSpPr>
          <p:cNvPr id="4" name="Subtitel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afbeelding 8" descr="Handen die een mobiele telefoon aanraken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hthoek 19" descr="Accentblo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sz="4800" dirty="0"/>
              <a:t>Onderzoeksvraag</a:t>
            </a:r>
            <a:endParaRPr lang="nl-NL" sz="6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nl-NL" dirty="0"/>
              <a:t>Kan de IT ons omgeving proper maken ?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/>
              <a:t>2</a:t>
            </a:fld>
            <a:endParaRPr lang="nl-NL" dirty="0"/>
          </a:p>
        </p:txBody>
      </p:sp>
      <p:pic>
        <p:nvPicPr>
          <p:cNvPr id="1028" name="Picture 4" descr="Onderzoeksvraag: Wat is de invloed van temperatuur in een zoutoplossing |  Jongleren, Onderzoeken">
            <a:extLst>
              <a:ext uri="{FF2B5EF4-FFF2-40B4-BE49-F238E27FC236}">
                <a16:creationId xmlns:a16="http://schemas.microsoft.com/office/drawing/2014/main" id="{6195F424-5442-2C46-925C-3BA01B01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56" y="276373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jdelijke aanduiding voor afbeelding 13" descr="Handschrift op plaknotiti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726" y="103542"/>
            <a:ext cx="6096000" cy="6371351"/>
          </a:xfrm>
        </p:spPr>
      </p:pic>
      <p:sp>
        <p:nvSpPr>
          <p:cNvPr id="20" name="Rechthoek 19" descr="Accentblok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334" y="1873345"/>
            <a:ext cx="6641900" cy="1124345"/>
          </a:xfrm>
        </p:spPr>
        <p:txBody>
          <a:bodyPr rtlCol="0"/>
          <a:lstStyle/>
          <a:p>
            <a:pPr rtl="0"/>
            <a:r>
              <a:rPr lang="nl-NL" sz="6000" dirty="0"/>
              <a:t>Kernpunten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nl-NL" sz="2800" dirty="0"/>
              <a:t>Een programma </a:t>
            </a:r>
          </a:p>
          <a:p>
            <a:r>
              <a:rPr lang="nl-NL" sz="2800" dirty="0"/>
              <a:t>Eenvoudig (voor iedereen)</a:t>
            </a:r>
          </a:p>
          <a:p>
            <a:r>
              <a:rPr lang="nl-NL" sz="2800" dirty="0"/>
              <a:t>Een oplossing </a:t>
            </a:r>
          </a:p>
          <a:p>
            <a:endParaRPr lang="nl-NL" sz="2800" dirty="0"/>
          </a:p>
          <a:p>
            <a:pPr marL="0" indent="0" rtl="0">
              <a:buNone/>
            </a:pPr>
            <a:endParaRPr lang="nl-NL" sz="280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afbeelding 8" descr="Afbeelding met buiten, grond, trottoir, steen">
            <a:extLst>
              <a:ext uri="{FF2B5EF4-FFF2-40B4-BE49-F238E27FC236}">
                <a16:creationId xmlns:a16="http://schemas.microsoft.com/office/drawing/2014/main" id="{A3257648-6B67-3634-D4A8-43602019498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155" r="2155"/>
          <a:stretch>
            <a:fillRect/>
          </a:stretch>
        </p:blipFill>
        <p:spPr>
          <a:xfrm>
            <a:off x="584462" y="424206"/>
            <a:ext cx="3600995" cy="376364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59F93D2-739F-6880-D1DE-616173E8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04366B-E629-DD8C-7D8A-E0ECAC757B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11" name="Tijdelijke aanduiding voor inhoud 10" descr="Afbeelding met luie stoel, levend, kamer, meubels">
            <a:extLst>
              <a:ext uri="{FF2B5EF4-FFF2-40B4-BE49-F238E27FC236}">
                <a16:creationId xmlns:a16="http://schemas.microsoft.com/office/drawing/2014/main" id="{91CD23A2-5A17-0D47-66EE-E05B1EC2E8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4462" y="4363392"/>
            <a:ext cx="4319393" cy="1646528"/>
          </a:xfr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24E724-DA36-42AF-9F73-7C9EA3AB6A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nl-NL"/>
              <a:t>Een voettekst toevoegen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8B0EA5-30CD-35ED-CC9A-B961979F841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nl-NL" smtClean="0"/>
              <a:pPr rtl="0"/>
              <a:t>4</a:t>
            </a:fld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6C4131-414A-3658-9E6E-272C344B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04" y="3743296"/>
            <a:ext cx="3950486" cy="246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8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10" descr="Bureau met computer, telefoon, boeken, enz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sz="6000" dirty="0"/>
              <a:t>Ons oplossing!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nl-NL" smtClean="0"/>
              <a:pPr rtl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afbeelding 7" descr="Afbeelding met tekst, vloer, binnen, levend&#10;&#10;Automatisch gegenereerde beschrijving">
            <a:extLst>
              <a:ext uri="{FF2B5EF4-FFF2-40B4-BE49-F238E27FC236}">
                <a16:creationId xmlns:a16="http://schemas.microsoft.com/office/drawing/2014/main" id="{0FAE0B92-292B-DB4B-68DF-7D2F88C835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0871" b="10871"/>
          <a:stretch>
            <a:fillRect/>
          </a:stretch>
        </p:blipFill>
        <p:spPr>
          <a:xfrm>
            <a:off x="6246924" y="3596860"/>
            <a:ext cx="4364195" cy="284296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6B71C9F-75EB-90B6-CB05-902CEE2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167" y="1270514"/>
            <a:ext cx="5956300" cy="1944000"/>
          </a:xfrm>
        </p:spPr>
        <p:txBody>
          <a:bodyPr/>
          <a:lstStyle/>
          <a:p>
            <a:r>
              <a:rPr lang="fr-BE" dirty="0" err="1"/>
              <a:t>Wie</a:t>
            </a:r>
            <a:r>
              <a:rPr lang="fr-BE" dirty="0"/>
              <a:t> kan er </a:t>
            </a:r>
            <a:r>
              <a:rPr lang="fr-BE" dirty="0" err="1"/>
              <a:t>nut</a:t>
            </a:r>
            <a:r>
              <a:rPr lang="fr-BE" dirty="0"/>
              <a:t> </a:t>
            </a:r>
            <a:r>
              <a:rPr lang="fr-BE" dirty="0" err="1"/>
              <a:t>maken</a:t>
            </a:r>
            <a:r>
              <a:rPr lang="fr-BE" dirty="0"/>
              <a:t> van </a:t>
            </a:r>
            <a:r>
              <a:rPr lang="fr-BE" dirty="0" err="1"/>
              <a:t>ons</a:t>
            </a:r>
            <a:r>
              <a:rPr lang="fr-BE" dirty="0"/>
              <a:t> </a:t>
            </a:r>
            <a:r>
              <a:rPr lang="fr-BE" dirty="0" err="1"/>
              <a:t>applicatie</a:t>
            </a:r>
            <a:r>
              <a:rPr lang="fr-BE" dirty="0"/>
              <a:t>!</a:t>
            </a:r>
            <a:br>
              <a:rPr lang="fr-BE" dirty="0"/>
            </a:br>
            <a:endParaRPr lang="fr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584A59-81D9-B953-E097-28BF1DD80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6167" y="3214515"/>
            <a:ext cx="5956300" cy="303938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10C908-C0FB-34F4-053A-13C27CC9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/>
              <a:t>Een voettekst toevoegen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2703C3-137D-FFDF-E5CA-B1450986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nl-NL" smtClean="0"/>
              <a:pPr rtl="0"/>
              <a:t>6</a:t>
            </a:fld>
            <a:endParaRPr lang="nl-NL" dirty="0"/>
          </a:p>
        </p:txBody>
      </p:sp>
      <p:pic>
        <p:nvPicPr>
          <p:cNvPr id="10" name="Afbeelding 9" descr="Afbeelding met tekst, buiten&#10;&#10;Automatisch gegenereerde beschrijving">
            <a:extLst>
              <a:ext uri="{FF2B5EF4-FFF2-40B4-BE49-F238E27FC236}">
                <a16:creationId xmlns:a16="http://schemas.microsoft.com/office/drawing/2014/main" id="{58E9E4CB-26C5-F01A-B651-87584B73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486649"/>
            <a:ext cx="6031024" cy="47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8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">
            <a:extLst>
              <a:ext uri="{FF2B5EF4-FFF2-40B4-BE49-F238E27FC236}">
                <a16:creationId xmlns:a16="http://schemas.microsoft.com/office/drawing/2014/main" id="{5E6E37FF-C03A-D230-60B2-9A6F987A1F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9FDC68-3C25-FB49-0DA7-5184C8E83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Bedankt</a:t>
            </a:r>
            <a:r>
              <a:rPr lang="fr-BE" dirty="0"/>
              <a:t>!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5DD4FD0-9660-2C7B-412A-1105ADAB4D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A3A81CA-7723-B1FC-AAC2-3E934F703B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017772-E898-A247-E562-6AC1B8B35E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58200" y="4655739"/>
            <a:ext cx="2910342" cy="3168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0C60A1E-5B54-29FF-1B3D-3AECDDC358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6F642DE6-2E90-5C4A-A0CC-2FD5459FD0B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19B51A1E-902D-48AF-9020-955120F399B6}" type="slidenum">
              <a:rPr lang="nl-NL" smtClean="0"/>
              <a:pPr rtl="0"/>
              <a:t>7</a:t>
            </a:fld>
            <a:endParaRPr lang="nl-NL" dirty="0"/>
          </a:p>
        </p:txBody>
      </p:sp>
      <p:pic>
        <p:nvPicPr>
          <p:cNvPr id="3074" name="Picture 2" descr="Vraagteken hoofd multicolor - shutterstock">
            <a:extLst>
              <a:ext uri="{FF2B5EF4-FFF2-40B4-BE49-F238E27FC236}">
                <a16:creationId xmlns:a16="http://schemas.microsoft.com/office/drawing/2014/main" id="{7BABAB00-B184-6947-A137-EE284EF45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633"/>
            <a:ext cx="8303172" cy="43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A17F88FC-C3D4-5D03-8108-AEDC0BD0264C}"/>
              </a:ext>
            </a:extLst>
          </p:cNvPr>
          <p:cNvSpPr txBox="1"/>
          <p:nvPr/>
        </p:nvSpPr>
        <p:spPr>
          <a:xfrm>
            <a:off x="756744" y="804963"/>
            <a:ext cx="7735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Zijn</a:t>
            </a:r>
            <a:r>
              <a:rPr lang="fr-BE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 er </a:t>
            </a:r>
            <a:r>
              <a:rPr lang="fr-BE" sz="32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nog</a:t>
            </a:r>
            <a:r>
              <a:rPr lang="fr-BE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fr-BE" sz="32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vragen</a:t>
            </a:r>
            <a:r>
              <a:rPr lang="fr-BE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69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694_TF16411250.potx" id="{D90E20E0-7A65-452A-85D8-DEB126483C98}" vid="{28CB68CF-230B-4B70-861A-493AD1AEC248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{AB327461-669A-4259-AD32-BAF264B7E029}tf16411250_win32</Template>
  <TotalTime>250</TotalTime>
  <Words>58</Words>
  <Application>Microsoft Office PowerPoint</Application>
  <PresentationFormat>Breedbeeld</PresentationFormat>
  <Paragraphs>24</Paragraphs>
  <Slides>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Candara</vt:lpstr>
      <vt:lpstr>Corbel</vt:lpstr>
      <vt:lpstr>Times New Roman</vt:lpstr>
      <vt:lpstr>Office-thema</vt:lpstr>
      <vt:lpstr>TRENDS 3  </vt:lpstr>
      <vt:lpstr>Onderzoeksvraag</vt:lpstr>
      <vt:lpstr>Kernpunten</vt:lpstr>
      <vt:lpstr>Voorbeelden</vt:lpstr>
      <vt:lpstr>Ons oplossing!</vt:lpstr>
      <vt:lpstr>Wie kan er nut maken van ons applicatie! </vt:lpstr>
      <vt:lpstr>Bedankt!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3  </dc:title>
  <dc:creator>DNOUB Soufian (s)</dc:creator>
  <cp:lastModifiedBy>DNOUB Soufian (s)</cp:lastModifiedBy>
  <cp:revision>1</cp:revision>
  <dcterms:created xsi:type="dcterms:W3CDTF">2023-01-24T20:17:13Z</dcterms:created>
  <dcterms:modified xsi:type="dcterms:W3CDTF">2023-01-25T00:28:07Z</dcterms:modified>
</cp:coreProperties>
</file>