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86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4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51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4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99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4C39-23D4-6244-BEC1-FFF00769A6AB}" type="datetimeFigureOut">
              <a:rPr kumimoji="1" lang="ja-JP" altLang="en-US" smtClean="0"/>
              <a:t>2014/01/10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01B6-0283-D44B-B11E-14E405BD7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143810" y="377926"/>
            <a:ext cx="6850637" cy="5137978"/>
            <a:chOff x="1143810" y="377926"/>
            <a:chExt cx="6850637" cy="51379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810" y="377926"/>
              <a:ext cx="6850637" cy="5137978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170541" y="2894187"/>
              <a:ext cx="4797174" cy="174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kumimoji="1" lang="en-US" altLang="ja-JP" sz="96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Lucida Handwriting"/>
                  <a:cs typeface="Lucida Handwriting"/>
                </a:rPr>
                <a:t>SADP</a:t>
              </a:r>
            </a:p>
            <a:p>
              <a:pPr algn="ctr">
                <a:lnSpc>
                  <a:spcPct val="70000"/>
                </a:lnSpc>
              </a:pPr>
              <a:r>
                <a:rPr kumimoji="1" lang="en-US" altLang="ja-JP" sz="54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Lucida Handwriting"/>
                  <a:cs typeface="Lucida Handwriting"/>
                </a:rPr>
                <a:t> 2013 10-11</a:t>
              </a:r>
              <a:endParaRPr kumimoji="1" lang="ja-JP" alt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Handwriting"/>
                <a:cs typeface="Lucida Handwrit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2500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6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小紫 弘貴</dc:creator>
  <cp:lastModifiedBy>小紫 弘貴</cp:lastModifiedBy>
  <cp:revision>4</cp:revision>
  <dcterms:created xsi:type="dcterms:W3CDTF">2014-01-10T06:35:22Z</dcterms:created>
  <dcterms:modified xsi:type="dcterms:W3CDTF">2014-01-12T01:30:21Z</dcterms:modified>
</cp:coreProperties>
</file>