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9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9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1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5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2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87F6A-F91C-418F-9830-C0A78DA2CC29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2EF0A-315E-462A-B05E-7B50636BC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/>
        </p:nvSpPr>
        <p:spPr>
          <a:xfrm>
            <a:off x="1336370" y="2895600"/>
            <a:ext cx="538077" cy="53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260171" y="2966598"/>
            <a:ext cx="538077" cy="53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219200" y="3087834"/>
            <a:ext cx="538077" cy="53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145353" y="2895600"/>
            <a:ext cx="538077" cy="53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221552" y="2966598"/>
            <a:ext cx="538077" cy="53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2523" y="3087834"/>
            <a:ext cx="538077" cy="53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21553" y="3217374"/>
            <a:ext cx="538077" cy="53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ord 10"/>
          <p:cNvSpPr/>
          <p:nvPr/>
        </p:nvSpPr>
        <p:spPr>
          <a:xfrm>
            <a:off x="1562100" y="1021080"/>
            <a:ext cx="2895600" cy="2895600"/>
          </a:xfrm>
          <a:prstGeom prst="chord">
            <a:avLst>
              <a:gd name="adj1" fmla="val 7997339"/>
              <a:gd name="adj2" fmla="val 2985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76500" y="2895600"/>
            <a:ext cx="10668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52600" y="2310594"/>
            <a:ext cx="4572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2310594"/>
            <a:ext cx="12954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310594"/>
            <a:ext cx="457200" cy="533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705100" y="2133600"/>
            <a:ext cx="609600" cy="609600"/>
          </a:xfrm>
          <a:prstGeom prst="ellipse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1600200"/>
            <a:ext cx="1600200" cy="7103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76500" y="3194514"/>
            <a:ext cx="1066800" cy="76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28900" y="3346914"/>
            <a:ext cx="723900" cy="521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24175" y="559203"/>
            <a:ext cx="133350" cy="157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43014" y="3235637"/>
            <a:ext cx="538077" cy="53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33135">
            <a:off x="4187092" y="3262294"/>
            <a:ext cx="228600" cy="50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33135">
            <a:off x="3994099" y="3220054"/>
            <a:ext cx="228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292928">
            <a:off x="3771396" y="3205008"/>
            <a:ext cx="228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35753" y="3194514"/>
            <a:ext cx="228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260170" y="3217374"/>
            <a:ext cx="538077" cy="53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38709" y="3235637"/>
            <a:ext cx="538077" cy="5380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33135">
            <a:off x="1604108" y="3262294"/>
            <a:ext cx="228600" cy="508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33135">
            <a:off x="1797101" y="3220054"/>
            <a:ext cx="228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292928">
            <a:off x="2019804" y="3205008"/>
            <a:ext cx="228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55447" y="3194514"/>
            <a:ext cx="228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10.49.1.242:8012/dss/assets/Jnqt_KjACjMIZMIMOsQffw==/qa-YvWuDPr-cysoaWSSKN56fNfhqHJ4stQ5BfxPxveE=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1143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64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Admin.Willem Leonardo</dc:creator>
  <cp:lastModifiedBy>Admin.Willem Leonardo</cp:lastModifiedBy>
  <cp:revision>3</cp:revision>
  <dcterms:created xsi:type="dcterms:W3CDTF">2018-05-25T04:36:24Z</dcterms:created>
  <dcterms:modified xsi:type="dcterms:W3CDTF">2021-01-18T04:20:27Z</dcterms:modified>
</cp:coreProperties>
</file>