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287A-86D3-4B0E-A859-10ECDB94E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87A9C-B2D6-41D1-AFF4-8FA4AF08D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063D-4C25-4582-B877-3822A57E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4AA9-5C98-47B1-A605-5252B632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9333-2FD0-4748-837F-2E471D7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14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F34F-171A-426A-A414-F1961D98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34C79-AFF0-45AF-A86F-E4C667D67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339A-CBB6-4124-8117-59061866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8347-2F47-4C0E-8900-2E1B08E3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10CD-B372-4089-AA00-14C28D7B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57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6E698-8D9B-4947-AE07-EC08EC952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9396A-8769-48CD-AECE-D5380FFC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0537-9D9D-4640-AB9E-1041E1E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B8C5-574B-42F0-9EE1-0501CF79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1499-9327-4969-9801-2901D22E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810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FD5E-0124-4A39-AC9F-82FC372F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6EC9-7012-481A-92F1-4FA71E39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3421-091C-4B24-B603-0071123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58B3-2E5C-4D12-823C-4BF102FB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1D09A-4898-4155-8E37-1B2EED2B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34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1240-ABF0-4FAE-BCC0-FFC3BA6B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FDCC-5B80-46D8-81B9-2814B8B1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3E06-2262-4DCB-89D7-7A9B9F79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B5C9-D660-48AB-97F8-D8AB65CA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F021-9DAF-405C-B48C-67D022AF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97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C764-6C04-4E08-8118-8B2C3BD4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504B-1C87-4B2E-806F-564CFF87E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3805-46BE-498A-B3D0-3E4417B1E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6DE75-E02A-490A-AF82-19F17844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7BBDB-F1D0-44E7-AEC3-70D3E64E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EAFF1-835B-4413-A723-77011389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332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7108-13D2-4C4A-B040-6C0D9AF9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E0B6-35E5-4A16-A809-F0ECC0E0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7736-F6F5-4C38-A1DD-DD4C43CA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D2D53-3B24-4666-9AC4-617048A3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5D16D-90BC-4244-95BC-AE04E125E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9D6C6-F785-4137-BAAE-6B8CEDF5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088FE-E466-447D-AA70-F14E0886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D5CA5-C8BC-49F9-BEDA-B9E22BE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960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BAFC-FC2F-4E15-A098-65B2A466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8D63A-ECF7-415A-A6DC-C01D936C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91BD3-0672-48AD-92AF-B106537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DC709-C96F-4CCE-9768-123D1302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204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A21A5-9881-4A00-AAA8-017A5EDD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6F42D-3B82-4A94-A07D-8CDFC694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1F888-E3D1-4FD4-B225-FDDD4965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5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353E-A0D0-4A47-8AC8-FFAC36BD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C000-AC09-4B5B-AB7A-EF2ACC4E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C19AC-38B2-4F21-9D05-3DD937A5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9DF8-492D-4048-898D-72552F37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C92FA-0832-4C3E-9AE5-F1E64FD6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2144-DDCF-4F76-A8CD-FE42DBB5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84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0708-B914-45F9-B2C8-822E5306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B920-BDCC-4841-AC24-E0D715CC1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209C5-EBB0-4C73-9366-EF64A17C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A7C5-59D6-450D-88E2-18113134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8863-0B55-4FD8-9584-E0FB50DA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F270-F042-4AA8-A168-E69FC510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266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BDF6D-6439-49DF-BB70-4B3049F6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F310-E24A-4A7C-B09C-D8FBA9EC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0A00-C387-4DCD-9BBD-AAD0488FD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9006-294A-44E6-AE40-4CADF6FFC94E}" type="datetimeFigureOut">
              <a:rPr lang="fi-FI" smtClean="0"/>
              <a:t>18.6.2020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03DA-439F-4ED7-8306-5D668EC2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6410-834E-4ADD-BA9E-42FE4EEC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9CC8-C6D7-4ECD-9897-87A3DB19CA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759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E1CA2-34E2-418D-BCA8-8AB08228EA0F}"/>
              </a:ext>
            </a:extLst>
          </p:cNvPr>
          <p:cNvSpPr/>
          <p:nvPr/>
        </p:nvSpPr>
        <p:spPr>
          <a:xfrm>
            <a:off x="2603863" y="1515291"/>
            <a:ext cx="1367246" cy="740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fi-F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0BEC0-4C5B-47FF-9423-C2577047D4F4}"/>
              </a:ext>
            </a:extLst>
          </p:cNvPr>
          <p:cNvSpPr/>
          <p:nvPr/>
        </p:nvSpPr>
        <p:spPr>
          <a:xfrm>
            <a:off x="4502332" y="1515291"/>
            <a:ext cx="1367246" cy="740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Imputations</a:t>
            </a:r>
            <a:r>
              <a:rPr lang="es-ES" dirty="0"/>
              <a:t> </a:t>
            </a:r>
            <a:r>
              <a:rPr lang="es-ES" dirty="0" err="1"/>
              <a:t>techniques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13B87-2B09-4277-9833-6FC4CA028228}"/>
              </a:ext>
            </a:extLst>
          </p:cNvPr>
          <p:cNvSpPr txBox="1"/>
          <p:nvPr/>
        </p:nvSpPr>
        <p:spPr>
          <a:xfrm>
            <a:off x="8090263" y="1081649"/>
            <a:ext cx="3666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Modifiable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(use GRID SEARCH):</a:t>
            </a:r>
          </a:p>
          <a:p>
            <a:r>
              <a:rPr lang="es-ES" dirty="0"/>
              <a:t>- 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imputation</a:t>
            </a:r>
            <a:r>
              <a:rPr lang="es-ES" dirty="0"/>
              <a:t> </a:t>
            </a:r>
            <a:r>
              <a:rPr lang="es-ES" dirty="0" err="1"/>
              <a:t>techniques</a:t>
            </a:r>
            <a:endParaRPr lang="es-ES" dirty="0"/>
          </a:p>
          <a:p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51BE6-DF90-4066-9223-878E2DF4AF06}"/>
              </a:ext>
            </a:extLst>
          </p:cNvPr>
          <p:cNvSpPr txBox="1"/>
          <p:nvPr/>
        </p:nvSpPr>
        <p:spPr>
          <a:xfrm>
            <a:off x="2760617" y="712317"/>
            <a:ext cx="257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PIPILINE </a:t>
            </a:r>
            <a:r>
              <a:rPr lang="es-ES" b="1" dirty="0" err="1"/>
              <a:t>for</a:t>
            </a:r>
            <a:r>
              <a:rPr lang="es-ES" b="1" dirty="0"/>
              <a:t> Data </a:t>
            </a:r>
            <a:r>
              <a:rPr lang="es-ES" b="1" dirty="0" err="1"/>
              <a:t>missing</a:t>
            </a:r>
            <a:endParaRPr lang="fi-FI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C1AAF8-1395-4C77-88CE-3FD885A41CA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98766" y="1885406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8FBEB4-354F-46AB-9882-7EE9A827F91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1109" y="1885406"/>
            <a:ext cx="53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A1DEC9-319F-46D8-83F4-F17AFFD12DE9}"/>
              </a:ext>
            </a:extLst>
          </p:cNvPr>
          <p:cNvCxnSpPr>
            <a:cxnSpLocks/>
          </p:cNvCxnSpPr>
          <p:nvPr/>
        </p:nvCxnSpPr>
        <p:spPr>
          <a:xfrm flipV="1">
            <a:off x="5869578" y="1515291"/>
            <a:ext cx="627016" cy="37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F4112-8DC9-4DC8-8CD5-DA2A496AD33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869578" y="1667692"/>
            <a:ext cx="696685" cy="2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8A9849-086C-4431-8721-FFCA89BFBE7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69578" y="1885406"/>
            <a:ext cx="696685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FF06F-DD30-47F6-9389-7E5E773ABE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69578" y="1885406"/>
            <a:ext cx="696685" cy="5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28304F-9CAF-4197-AA24-77569E64382B}"/>
              </a:ext>
            </a:extLst>
          </p:cNvPr>
          <p:cNvSpPr txBox="1"/>
          <p:nvPr/>
        </p:nvSpPr>
        <p:spPr>
          <a:xfrm>
            <a:off x="6749143" y="1515291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df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80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3A5052220506F469AB01ED2533FD06A" ma:contentTypeVersion="9" ma:contentTypeDescription="Luo uusi asiakirja." ma:contentTypeScope="" ma:versionID="fd68578c2226425a2e97903507939f58">
  <xsd:schema xmlns:xsd="http://www.w3.org/2001/XMLSchema" xmlns:xs="http://www.w3.org/2001/XMLSchema" xmlns:p="http://schemas.microsoft.com/office/2006/metadata/properties" xmlns:ns3="1c94d993-416a-4bc5-a0c8-faa13ae8012f" targetNamespace="http://schemas.microsoft.com/office/2006/metadata/properties" ma:root="true" ma:fieldsID="30fd0e0c1b4e0ef2d317b66ad0932bf0" ns3:_="">
    <xsd:import namespace="1c94d993-416a-4bc5-a0c8-faa13ae80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4d993-416a-4bc5-a0c8-faa13ae80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0DDA5B-0E08-42E9-80A8-ACD5ECD9C6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94d993-416a-4bc5-a0c8-faa13ae80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7E639D-6B92-4D7C-A4E4-97AE589BA0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2EC7D-9FB6-47B9-816F-E9FC01602982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1c94d993-416a-4bc5-a0c8-faa13ae8012f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 SÁnchez, Pedro</dc:creator>
  <cp:lastModifiedBy>Moreno SÁnchez, Pedro</cp:lastModifiedBy>
  <cp:revision>2</cp:revision>
  <dcterms:created xsi:type="dcterms:W3CDTF">2020-06-18T08:46:53Z</dcterms:created>
  <dcterms:modified xsi:type="dcterms:W3CDTF">2020-06-18T13:22:12Z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0x01010023A5052220506F469AB01ED2533FD06A</vt:lpwstr>
  </property>
</Properties>
</file>