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>
        <p:scale>
          <a:sx n="100" d="100"/>
          <a:sy n="100" d="100"/>
        </p:scale>
        <p:origin x="-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7771-98FD-4D60-8C96-761F0BFD4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496A-A1B7-4644-BD48-1BFB6BEE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FF43-EF54-4906-8EFB-6E3C2603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D22A-69A1-4F43-886B-49269568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F39C-6F25-46BB-B114-0DCED7C0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2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761C-9DA8-4121-9F22-B6590AE8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84CBE-C359-4C33-B0BB-D0F8FCC64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2D0E-3F30-4DFA-9258-1DE6C100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D5F4-7B7F-4F2E-8BD9-6586B0B2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B33E-2D17-4433-8F31-89A76021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2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C2C6D-87DF-4836-809D-185E81DD5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C5C3-EF24-4D06-98CE-A52DFEFB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CBE8-2367-40A5-AC2B-8B543E89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A395-70AE-4BB6-8762-4D4C98FE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BECD4-1550-42DB-A85C-BFF2AFF7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1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B693-01B7-48BD-BE3A-039E5A0A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5F2E-D29D-49BF-891C-834EC9BA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8C358-55B0-4884-B357-075223BF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AD603-77D7-40D6-A6C0-3DA85B90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CEFF-0C3B-42DD-8D44-433F14E6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2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699C-06CD-4D07-8C6D-EEAEE20A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DFC2A-B931-4474-B193-6ABD9E1E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472FA-6C8A-4F3A-8C18-3AD7633D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99AD-6560-4D0B-AE2B-802FCED2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9F10-B1AD-4B7A-B8ED-70DECED5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50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DA90-1AA5-4A66-A08F-B3DCADF7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34BC-9676-4468-AEA1-70CB135E7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AD6C6-C377-4735-9B75-C4F37436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92D23-623D-47D5-B160-BE7BE7EF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22A4-BACA-4B45-92C6-EDB8AF00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2068-3C78-460C-BEE6-6E3F26CD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9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6347-C4A9-4BDD-8582-D8ADC85C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980DD-7EA8-4471-82FD-7CE4D58E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D90ED-876F-44C4-B6C6-87369AD02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86748-D3CD-455E-AE4B-240510572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E433F-EBAE-40C0-9B7C-57E4F5842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1DD2C-64E3-4FFB-A0F8-883685D5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5AD08-6B66-40AA-BB11-8E73CDF7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FC7D3-5C21-4F0A-913A-DEE3EF95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B742-907E-4BB3-894C-1E4E5109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F0077-8078-4727-8056-F3B62023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9FBDD-36C5-48CE-BB77-078263BC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3ACE0-D610-447C-98E5-D1DC72C7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67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2485D-0919-4850-8C17-D83586F0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0E76A-F49D-46CD-B30A-08CD0088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E1593-13D0-4B09-B1FC-DC50D42E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6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5DF2-9B1B-45A8-9FBC-00ECA844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5C4D-96CF-43A7-B1D4-4D32428A2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39712-8D1D-4D0E-B26D-6706D9CC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9272A-537F-4488-AC88-A0FF7C4E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D4810-7B23-4A7F-B6E7-C50EDAEE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8588-705D-4A59-8A0B-42774041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94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A23A-433A-477F-8846-84CF88AA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9DA18-9BCE-4C18-B51B-ED87F35AC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D776E-8230-4E7E-AE60-398AD396B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3BCD6-E281-446F-8D8B-C3B51ED4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23D27-2D85-440C-8F58-BBE3B254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62D94-EF66-4FE1-92DA-FFD629D8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96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F0810-68C8-44DC-BB4E-9CF8E989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25127-C5A0-4568-A361-4C405F10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22C1-DB31-4C33-B79D-8C6417580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0A0E8-64DE-4DBA-84C2-071AADC5B609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B0DA-FEEF-4252-A530-4C7A39D5C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5070-3412-4E96-9F1E-9339D2B72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A95D-2784-419D-B47E-5F2799F6A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6A64-B856-4B5E-B561-41AB1E23C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F999E-6113-4D8D-8F83-4315343E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E59FD-1DDA-47FC-BDA8-26A68D8A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0955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A542-0030-4CDB-86E4-7796F9E9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Implicit</a:t>
            </a:r>
            <a:r>
              <a:rPr lang="fi-FI" dirty="0"/>
              <a:t> Feature </a:t>
            </a:r>
            <a:r>
              <a:rPr lang="fi-FI" dirty="0" err="1"/>
              <a:t>importance</a:t>
            </a:r>
            <a:endParaRPr lang="en-GB" dirty="0"/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37CF37EC-34E9-4F8A-A590-D13ED155B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6" y="1423623"/>
            <a:ext cx="4752975" cy="3524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82B800-5ED8-4EDF-B8FA-06902FBCE8A2}"/>
              </a:ext>
            </a:extLst>
          </p:cNvPr>
          <p:cNvSpPr txBox="1"/>
          <p:nvPr/>
        </p:nvSpPr>
        <p:spPr>
          <a:xfrm>
            <a:off x="4045790" y="1948933"/>
            <a:ext cx="972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0.3693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914B0-3443-4617-AE35-80D536BFBC4F}"/>
              </a:ext>
            </a:extLst>
          </p:cNvPr>
          <p:cNvSpPr txBox="1"/>
          <p:nvPr/>
        </p:nvSpPr>
        <p:spPr>
          <a:xfrm>
            <a:off x="2942869" y="2610686"/>
            <a:ext cx="972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0.2658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6B096-6C22-4B27-8126-B6EA64DD0985}"/>
              </a:ext>
            </a:extLst>
          </p:cNvPr>
          <p:cNvSpPr txBox="1"/>
          <p:nvPr/>
        </p:nvSpPr>
        <p:spPr>
          <a:xfrm>
            <a:off x="2282469" y="3290500"/>
            <a:ext cx="972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0.2075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B2ADD-FA1B-44A6-974E-2E952DFB3364}"/>
              </a:ext>
            </a:extLst>
          </p:cNvPr>
          <p:cNvSpPr txBox="1"/>
          <p:nvPr/>
        </p:nvSpPr>
        <p:spPr>
          <a:xfrm>
            <a:off x="1738184" y="3951658"/>
            <a:ext cx="972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0.1574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A8F877-3FFF-4B15-9546-D3DCD14B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652" y="1507122"/>
            <a:ext cx="3980299" cy="1606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1D5C82-55D2-4199-97D1-594F56497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52" y="3114076"/>
            <a:ext cx="4068548" cy="1464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F4BC8-AC1D-4B2D-8CA3-89BC148AA587}"/>
              </a:ext>
            </a:extLst>
          </p:cNvPr>
          <p:cNvSpPr txBox="1"/>
          <p:nvPr/>
        </p:nvSpPr>
        <p:spPr>
          <a:xfrm>
            <a:off x="2957383" y="4947056"/>
            <a:ext cx="36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4BDD9-CB91-4E06-9EE5-4AEBF0331F08}"/>
              </a:ext>
            </a:extLst>
          </p:cNvPr>
          <p:cNvSpPr txBox="1"/>
          <p:nvPr/>
        </p:nvSpPr>
        <p:spPr>
          <a:xfrm>
            <a:off x="7281733" y="4947056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93B50F-E283-48BC-85FD-05E5BFBDA230}"/>
              </a:ext>
            </a:extLst>
          </p:cNvPr>
          <p:cNvCxnSpPr>
            <a:cxnSpLocks/>
          </p:cNvCxnSpPr>
          <p:nvPr/>
        </p:nvCxnSpPr>
        <p:spPr>
          <a:xfrm>
            <a:off x="5676900" y="1546118"/>
            <a:ext cx="0" cy="366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2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475D-93FE-4145-8E33-78C23A99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Feature </a:t>
            </a:r>
            <a:r>
              <a:rPr lang="fi-FI" dirty="0" err="1"/>
              <a:t>Permutation</a:t>
            </a:r>
            <a:r>
              <a:rPr lang="fi-FI" dirty="0"/>
              <a:t> </a:t>
            </a:r>
            <a:r>
              <a:rPr lang="fi-FI" dirty="0" err="1"/>
              <a:t>Importance</a:t>
            </a:r>
            <a:endParaRPr lang="en-GB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60658EE-F805-4198-AE9E-3AAFAF9DB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72" y="1520825"/>
            <a:ext cx="5916955" cy="4351338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169C05-5C60-4BFA-B109-C9899AB24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0772"/>
              </p:ext>
            </p:extLst>
          </p:nvPr>
        </p:nvGraphicFramePr>
        <p:xfrm>
          <a:off x="7115174" y="2990850"/>
          <a:ext cx="3178968" cy="192484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059656">
                  <a:extLst>
                    <a:ext uri="{9D8B030D-6E8A-4147-A177-3AD203B41FA5}">
                      <a16:colId xmlns:a16="http://schemas.microsoft.com/office/drawing/2014/main" val="1680573313"/>
                    </a:ext>
                  </a:extLst>
                </a:gridCol>
                <a:gridCol w="1059656">
                  <a:extLst>
                    <a:ext uri="{9D8B030D-6E8A-4147-A177-3AD203B41FA5}">
                      <a16:colId xmlns:a16="http://schemas.microsoft.com/office/drawing/2014/main" val="3721711472"/>
                    </a:ext>
                  </a:extLst>
                </a:gridCol>
                <a:gridCol w="1059656">
                  <a:extLst>
                    <a:ext uri="{9D8B030D-6E8A-4147-A177-3AD203B41FA5}">
                      <a16:colId xmlns:a16="http://schemas.microsoft.com/office/drawing/2014/main" val="2791419139"/>
                    </a:ext>
                  </a:extLst>
                </a:gridCol>
              </a:tblGrid>
              <a:tr h="384969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GB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en-GB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GB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532535"/>
                  </a:ext>
                </a:extLst>
              </a:tr>
              <a:tr h="384969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0.233571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946803"/>
                  </a:ext>
                </a:extLst>
              </a:tr>
              <a:tr h="384969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075546"/>
                  </a:ext>
                </a:extLst>
              </a:tr>
              <a:tr h="384969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0.013814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096685"/>
                  </a:ext>
                </a:extLst>
              </a:tr>
              <a:tr h="384969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0.003642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05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7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F1A4-9055-4033-830F-86832066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PDP</a:t>
            </a:r>
            <a:endParaRPr lang="en-GB" dirty="0"/>
          </a:p>
        </p:txBody>
      </p:sp>
      <p:pic>
        <p:nvPicPr>
          <p:cNvPr id="13" name="Content Placeholder 12" descr="A picture containing chart&#10;&#10;Description automatically generated">
            <a:extLst>
              <a:ext uri="{FF2B5EF4-FFF2-40B4-BE49-F238E27FC236}">
                <a16:creationId xmlns:a16="http://schemas.microsoft.com/office/drawing/2014/main" id="{CB44AD76-0AA3-4BC8-8207-FEA342E98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345066"/>
            <a:ext cx="4933950" cy="3065796"/>
          </a:xfr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1E415C-5F80-4627-8DBD-F9B16FB63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46" y="1345064"/>
            <a:ext cx="4933950" cy="3065798"/>
          </a:xfrm>
          <a:prstGeom prst="rect">
            <a:avLst/>
          </a:prstGeom>
        </p:spPr>
      </p:pic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18DB3B-16C6-4AB3-B3EB-A8F6ED9C4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" y="4421645"/>
            <a:ext cx="4933951" cy="3065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3E57EB-52E5-46BC-AF8D-81C840202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47" y="4410861"/>
            <a:ext cx="4933949" cy="30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1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Implicit Feature importance</vt:lpstr>
      <vt:lpstr>Feature Permutation Importance</vt:lpstr>
      <vt:lpstr>PDP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Moreno Sánchez, Pedro</dc:creator>
  <cp:lastModifiedBy>Moreno Sánchez, Pedro</cp:lastModifiedBy>
  <cp:revision>7</cp:revision>
  <dcterms:created xsi:type="dcterms:W3CDTF">2021-06-14T11:01:08Z</dcterms:created>
  <dcterms:modified xsi:type="dcterms:W3CDTF">2021-06-14T12:29:27Z</dcterms:modified>
</cp:coreProperties>
</file>