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F0"/>
    <a:srgbClr val="E78946"/>
    <a:srgbClr val="E99457"/>
    <a:srgbClr val="7BBEEE"/>
    <a:srgbClr val="63B2EB"/>
    <a:srgbClr val="F1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74AD-3567-4642-A838-CCBDC9B4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243A-6D46-4639-8FB8-76724AAFF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2CA3-161A-4C16-A66C-0D6FDAD3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E98E-DDFF-40FD-90B4-D1DFC80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71EC-4CFF-404F-B8FC-A37B1D7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141-ADF8-4C68-BE3C-98097F1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52556-138E-4B2A-B0B4-567F1E3A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9DB-5AC8-4D2F-A130-6A46ECD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849C-7E4B-4C26-8A9C-430BB4D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528F-2E71-4A78-BAA7-32790202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65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17B5C-ED5C-4023-9559-A44C8A44A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E07E-55F0-417A-886B-CE357DCC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B0BE-E82F-43C4-9E6A-7731F277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2544-54B0-45B3-9120-0A55F1E3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5A29-2ACB-4B41-AE19-4793554C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73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5377-F455-4C23-B7E3-6462871B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2D24-F4B4-4004-9BE5-C2D1C70C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EF7A-640B-40D5-BBDE-F4EEDEB0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59ED-A37C-4CEC-8D27-B8A7C45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097D-577D-4E1E-A1E2-5A846EF0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9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9810-942D-4768-AA41-9BF15631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0FF5-76A1-4995-A3D4-8CDEE504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75DF-2A10-467A-9DBB-1FC8D07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8945-4C21-4165-9B72-D53E58A9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61C0-8E1E-42D4-BBAC-51DAFF4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25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8564-D260-46F0-93EA-3C80855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04E1-EA9E-448A-92FB-49E94FE0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6D44-653F-4A3B-B38B-05F4A9E8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731-4942-4046-8DB5-67AB4CE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EC9C9-33BA-4479-ACF1-9EE0CD8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2BABC-D574-41DF-AA99-4F40E7F9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9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4A9-1D2A-49D8-8E4B-488E5F0D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F75-15B5-4524-9D95-06C7918B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0DE5-4300-41C9-BB77-602D8425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7742-657A-4FD6-80A2-DBCC2741A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B3771-ACD1-4E47-A827-343C239E2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4E03-BAE8-4492-B232-AA700695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E3D3D-E0F9-4926-9945-A55359B3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1EAA4-66E3-4CF7-B633-3EE27A5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7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558A-7231-4230-A9CA-8E5E46D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EFD0D-D84C-4B53-AB46-B3A89AC3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0DADF-F5EE-4C65-9534-8AD29526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48FF-5B77-4395-A203-40E698D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55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C27-687D-4D67-9626-7280FAE9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85C9-8359-401D-9720-7FB5BD99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C5F00-814E-4079-989B-865CA183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15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E19F-3DB1-4D7F-A474-7B1E691A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8B9C-7072-45E2-8B52-B3EE9FF8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288B-78E0-46D2-999A-4833496C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CC3A5-6EE7-46E7-B192-095F42F5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CBDE3-1227-4289-8513-2B9D790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75F-4629-4C0F-A560-F9340D1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67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F87-6FEA-4CAD-90F1-981277ED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2B710-BE22-403F-B9B4-4E09FC823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2989-C4E0-4DB4-8CE6-26878CE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4DA5-07F8-4623-B11D-5DB09B34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1FDE-D66D-4E9F-8835-027AB837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854F-E235-4A2B-8C68-20AE57E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69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C13BC-AA53-4D6D-92C0-A0DE0893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A136-974E-4920-B632-96248F05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4A79-5CF2-4943-8FA6-277FFDC8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9FF3-0E90-490D-BC2D-3285C087FD1B}" type="datetimeFigureOut">
              <a:rPr lang="fi-FI" smtClean="0"/>
              <a:t>19.9.2020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988B-7E0D-4976-B266-F71E5F81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CDB-43B7-4A84-9CD2-6374104D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88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BDCAA-4116-436F-9646-D611FF500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681037"/>
            <a:ext cx="9334500" cy="549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C5AE-F722-4DB2-8971-CABAEB7F085F}"/>
              </a:ext>
            </a:extLst>
          </p:cNvPr>
          <p:cNvSpPr txBox="1"/>
          <p:nvPr/>
        </p:nvSpPr>
        <p:spPr>
          <a:xfrm>
            <a:off x="8424809" y="246580"/>
            <a:ext cx="341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time_1:  [[73.596]] ; time_2:  [[51.95]] ; ef_1:  [[22.475]] ; ef_2:  [[27.48]] ; sc_1:  [[1.4523]]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9FA90-0D61-4843-A397-441E890776AC}"/>
              </a:ext>
            </a:extLst>
          </p:cNvPr>
          <p:cNvSpPr txBox="1"/>
          <p:nvPr/>
        </p:nvSpPr>
        <p:spPr>
          <a:xfrm>
            <a:off x="4998720" y="751840"/>
            <a:ext cx="583072" cy="208664"/>
          </a:xfrm>
          <a:prstGeom prst="rect">
            <a:avLst/>
          </a:prstGeom>
          <a:solidFill>
            <a:srgbClr val="F1BC96"/>
          </a:solidFill>
        </p:spPr>
        <p:txBody>
          <a:bodyPr wrap="square" rtlCol="0">
            <a:spAutoFit/>
          </a:bodyPr>
          <a:lstStyle/>
          <a:p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CC818-8E57-4D16-915A-8A9890D5B47C}"/>
              </a:ext>
            </a:extLst>
          </p:cNvPr>
          <p:cNvSpPr txBox="1"/>
          <p:nvPr/>
        </p:nvSpPr>
        <p:spPr>
          <a:xfrm>
            <a:off x="4888936" y="690880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73.60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045E3-79F9-41DA-AC81-9FE0E17CA1FF}"/>
              </a:ext>
            </a:extLst>
          </p:cNvPr>
          <p:cNvSpPr/>
          <p:nvPr/>
        </p:nvSpPr>
        <p:spPr>
          <a:xfrm>
            <a:off x="4257040" y="2296160"/>
            <a:ext cx="477520" cy="182880"/>
          </a:xfrm>
          <a:prstGeom prst="rect">
            <a:avLst/>
          </a:prstGeom>
          <a:solidFill>
            <a:srgbClr val="63B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02E5-B713-40E7-94F8-46E2EA9FD07E}"/>
              </a:ext>
            </a:extLst>
          </p:cNvPr>
          <p:cNvSpPr txBox="1"/>
          <p:nvPr/>
        </p:nvSpPr>
        <p:spPr>
          <a:xfrm>
            <a:off x="4179848" y="223371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22.48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6FD8A-2DAD-4C8F-9FE8-45AE0A942B4F}"/>
              </a:ext>
            </a:extLst>
          </p:cNvPr>
          <p:cNvSpPr/>
          <p:nvPr/>
        </p:nvSpPr>
        <p:spPr>
          <a:xfrm>
            <a:off x="3799840" y="3757393"/>
            <a:ext cx="504000" cy="216000"/>
          </a:xfrm>
          <a:prstGeom prst="rect">
            <a:avLst/>
          </a:prstGeom>
          <a:solidFill>
            <a:srgbClr val="7BB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3205A-E7DD-45A5-ABFA-5969DC7E98CC}"/>
              </a:ext>
            </a:extLst>
          </p:cNvPr>
          <p:cNvSpPr/>
          <p:nvPr/>
        </p:nvSpPr>
        <p:spPr>
          <a:xfrm>
            <a:off x="6737985" y="2277327"/>
            <a:ext cx="465455" cy="307777"/>
          </a:xfrm>
          <a:prstGeom prst="rect">
            <a:avLst/>
          </a:prstGeom>
          <a:solidFill>
            <a:srgbClr val="E99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F6942-262D-40F1-9BFD-72B7F9E3B24F}"/>
              </a:ext>
            </a:extLst>
          </p:cNvPr>
          <p:cNvSpPr/>
          <p:nvPr/>
        </p:nvSpPr>
        <p:spPr>
          <a:xfrm>
            <a:off x="6629786" y="3800673"/>
            <a:ext cx="504000" cy="317936"/>
          </a:xfrm>
          <a:prstGeom prst="rect">
            <a:avLst/>
          </a:prstGeom>
          <a:solidFill>
            <a:srgbClr val="E78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C2FBA5-34CB-46FD-99B5-118933B0B2E6}"/>
              </a:ext>
            </a:extLst>
          </p:cNvPr>
          <p:cNvSpPr/>
          <p:nvPr/>
        </p:nvSpPr>
        <p:spPr>
          <a:xfrm>
            <a:off x="9023585" y="3769304"/>
            <a:ext cx="540000" cy="313745"/>
          </a:xfrm>
          <a:prstGeom prst="rect">
            <a:avLst/>
          </a:prstGeom>
          <a:solidFill>
            <a:srgbClr val="FD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0FE6F-D6BB-4E5A-BE86-5E41CB1B9191}"/>
              </a:ext>
            </a:extLst>
          </p:cNvPr>
          <p:cNvSpPr txBox="1"/>
          <p:nvPr/>
        </p:nvSpPr>
        <p:spPr>
          <a:xfrm>
            <a:off x="3708805" y="37419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51.95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FB32C-DE66-4D3B-BF74-AA0A8689CB18}"/>
              </a:ext>
            </a:extLst>
          </p:cNvPr>
          <p:cNvSpPr txBox="1"/>
          <p:nvPr/>
        </p:nvSpPr>
        <p:spPr>
          <a:xfrm>
            <a:off x="6636559" y="2216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1.45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0CAFF-AFE8-4744-BA0F-7E10BFDAFE77}"/>
              </a:ext>
            </a:extLst>
          </p:cNvPr>
          <p:cNvSpPr txBox="1"/>
          <p:nvPr/>
        </p:nvSpPr>
        <p:spPr>
          <a:xfrm>
            <a:off x="6542522" y="373182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22.48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A7BA8-FDA7-4ECA-BB1B-191F6C1E9F0C}"/>
              </a:ext>
            </a:extLst>
          </p:cNvPr>
          <p:cNvSpPr txBox="1"/>
          <p:nvPr/>
        </p:nvSpPr>
        <p:spPr>
          <a:xfrm>
            <a:off x="8977633" y="37419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27.48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4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SÁnchez, Pedro</dc:creator>
  <cp:lastModifiedBy>Moreno SÁnchez, Pedro</cp:lastModifiedBy>
  <cp:revision>3</cp:revision>
  <dcterms:created xsi:type="dcterms:W3CDTF">2020-09-19T06:54:32Z</dcterms:created>
  <dcterms:modified xsi:type="dcterms:W3CDTF">2020-09-19T07:05:50Z</dcterms:modified>
</cp:coreProperties>
</file>