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85473-4651-4AF3-A73A-DDB08C2E6587}" v="15" dt="2023-06-06T06:16:3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oreno Sanchez (TAU)" userId="c22fcd91-0756-47ab-bc12-0647cade1112" providerId="ADAL" clId="{D7085473-4651-4AF3-A73A-DDB08C2E6587}"/>
    <pc:docChg chg="undo custSel modSld">
      <pc:chgData name="Pedro Moreno Sanchez (TAU)" userId="c22fcd91-0756-47ab-bc12-0647cade1112" providerId="ADAL" clId="{D7085473-4651-4AF3-A73A-DDB08C2E6587}" dt="2023-06-06T15:56:12.097" v="366" actId="1035"/>
      <pc:docMkLst>
        <pc:docMk/>
      </pc:docMkLst>
      <pc:sldChg chg="addSp delSp modSp mod">
        <pc:chgData name="Pedro Moreno Sanchez (TAU)" userId="c22fcd91-0756-47ab-bc12-0647cade1112" providerId="ADAL" clId="{D7085473-4651-4AF3-A73A-DDB08C2E6587}" dt="2023-06-05T14:54:05.484" v="109" actId="164"/>
        <pc:sldMkLst>
          <pc:docMk/>
          <pc:sldMk cId="2475213934" sldId="257"/>
        </pc:sldMkLst>
        <pc:spChg chg="mod">
          <ac:chgData name="Pedro Moreno Sanchez (TAU)" userId="c22fcd91-0756-47ab-bc12-0647cade1112" providerId="ADAL" clId="{D7085473-4651-4AF3-A73A-DDB08C2E6587}" dt="2023-06-05T14:25:16.573" v="48" actId="165"/>
          <ac:spMkLst>
            <pc:docMk/>
            <pc:sldMk cId="2475213934" sldId="257"/>
            <ac:spMk id="3" creationId="{DB58024D-58EA-49CC-8258-8938DA236C68}"/>
          </ac:spMkLst>
        </pc:spChg>
        <pc:spChg chg="mod">
          <ac:chgData name="Pedro Moreno Sanchez (TAU)" userId="c22fcd91-0756-47ab-bc12-0647cade1112" providerId="ADAL" clId="{D7085473-4651-4AF3-A73A-DDB08C2E6587}" dt="2023-06-05T14:25:16.573" v="48" actId="165"/>
          <ac:spMkLst>
            <pc:docMk/>
            <pc:sldMk cId="2475213934" sldId="257"/>
            <ac:spMk id="9" creationId="{9D8B05DF-0DBD-4BDC-A5AD-C4D811A22897}"/>
          </ac:spMkLst>
        </pc:spChg>
        <pc:spChg chg="mod">
          <ac:chgData name="Pedro Moreno Sanchez (TAU)" userId="c22fcd91-0756-47ab-bc12-0647cade1112" providerId="ADAL" clId="{D7085473-4651-4AF3-A73A-DDB08C2E6587}" dt="2023-06-05T14:25:16.573" v="48" actId="165"/>
          <ac:spMkLst>
            <pc:docMk/>
            <pc:sldMk cId="2475213934" sldId="257"/>
            <ac:spMk id="10" creationId="{B08F49AD-F79F-484E-9F0B-B67D0C391ECF}"/>
          </ac:spMkLst>
        </pc:spChg>
        <pc:spChg chg="mod">
          <ac:chgData name="Pedro Moreno Sanchez (TAU)" userId="c22fcd91-0756-47ab-bc12-0647cade1112" providerId="ADAL" clId="{D7085473-4651-4AF3-A73A-DDB08C2E6587}" dt="2023-06-05T14:25:16.573" v="48" actId="165"/>
          <ac:spMkLst>
            <pc:docMk/>
            <pc:sldMk cId="2475213934" sldId="257"/>
            <ac:spMk id="11" creationId="{1DA87BF2-B576-4761-82AC-1003CB30929D}"/>
          </ac:spMkLst>
        </pc:spChg>
        <pc:grpChg chg="del">
          <ac:chgData name="Pedro Moreno Sanchez (TAU)" userId="c22fcd91-0756-47ab-bc12-0647cade1112" providerId="ADAL" clId="{D7085473-4651-4AF3-A73A-DDB08C2E6587}" dt="2023-06-05T14:25:16.573" v="48" actId="165"/>
          <ac:grpSpMkLst>
            <pc:docMk/>
            <pc:sldMk cId="2475213934" sldId="257"/>
            <ac:grpSpMk id="4" creationId="{60D519C3-C41E-4E23-9C6E-39D85EC076FB}"/>
          </ac:grpSpMkLst>
        </pc:grpChg>
        <pc:grpChg chg="mod topLvl">
          <ac:chgData name="Pedro Moreno Sanchez (TAU)" userId="c22fcd91-0756-47ab-bc12-0647cade1112" providerId="ADAL" clId="{D7085473-4651-4AF3-A73A-DDB08C2E6587}" dt="2023-06-05T14:54:00.545" v="108" actId="164"/>
          <ac:grpSpMkLst>
            <pc:docMk/>
            <pc:sldMk cId="2475213934" sldId="257"/>
            <ac:grpSpMk id="5" creationId="{BB1D3CE7-0773-40F4-8F93-DCD5BCEE418B}"/>
          </ac:grpSpMkLst>
        </pc:grpChg>
        <pc:grpChg chg="mod topLvl">
          <ac:chgData name="Pedro Moreno Sanchez (TAU)" userId="c22fcd91-0756-47ab-bc12-0647cade1112" providerId="ADAL" clId="{D7085473-4651-4AF3-A73A-DDB08C2E6587}" dt="2023-06-05T14:25:30.100" v="49" actId="164"/>
          <ac:grpSpMkLst>
            <pc:docMk/>
            <pc:sldMk cId="2475213934" sldId="257"/>
            <ac:grpSpMk id="6" creationId="{CEB70FE1-0A94-4D64-8F8A-EEE62C459582}"/>
          </ac:grpSpMkLst>
        </pc:grpChg>
        <pc:grpChg chg="add mod">
          <ac:chgData name="Pedro Moreno Sanchez (TAU)" userId="c22fcd91-0756-47ab-bc12-0647cade1112" providerId="ADAL" clId="{D7085473-4651-4AF3-A73A-DDB08C2E6587}" dt="2023-06-05T14:54:05.484" v="109" actId="164"/>
          <ac:grpSpMkLst>
            <pc:docMk/>
            <pc:sldMk cId="2475213934" sldId="257"/>
            <ac:grpSpMk id="22" creationId="{EF0CDD0D-4FC7-7F2C-F7FE-3B9032352D89}"/>
          </ac:grpSpMkLst>
        </pc:grpChg>
        <pc:grpChg chg="add mod">
          <ac:chgData name="Pedro Moreno Sanchez (TAU)" userId="c22fcd91-0756-47ab-bc12-0647cade1112" providerId="ADAL" clId="{D7085473-4651-4AF3-A73A-DDB08C2E6587}" dt="2023-06-05T14:54:05.484" v="109" actId="164"/>
          <ac:grpSpMkLst>
            <pc:docMk/>
            <pc:sldMk cId="2475213934" sldId="257"/>
            <ac:grpSpMk id="25" creationId="{45B7DBC7-75BB-9B63-31D0-1E1772073D52}"/>
          </ac:grpSpMkLst>
        </pc:grpChg>
        <pc:grpChg chg="add mod">
          <ac:chgData name="Pedro Moreno Sanchez (TAU)" userId="c22fcd91-0756-47ab-bc12-0647cade1112" providerId="ADAL" clId="{D7085473-4651-4AF3-A73A-DDB08C2E6587}" dt="2023-06-05T14:54:05.484" v="109" actId="164"/>
          <ac:grpSpMkLst>
            <pc:docMk/>
            <pc:sldMk cId="2475213934" sldId="257"/>
            <ac:grpSpMk id="26" creationId="{094FD664-E8BC-7247-79E7-EEC2F5786595}"/>
          </ac:grpSpMkLst>
        </pc:grpChg>
        <pc:picChg chg="del">
          <ac:chgData name="Pedro Moreno Sanchez (TAU)" userId="c22fcd91-0756-47ab-bc12-0647cade1112" providerId="ADAL" clId="{D7085473-4651-4AF3-A73A-DDB08C2E6587}" dt="2023-06-05T14:21:14.757" v="34" actId="478"/>
          <ac:picMkLst>
            <pc:docMk/>
            <pc:sldMk cId="2475213934" sldId="257"/>
            <ac:picMk id="8" creationId="{9B78ED4A-3E91-4051-8549-88A275D51710}"/>
          </ac:picMkLst>
        </pc:picChg>
        <pc:picChg chg="mod">
          <ac:chgData name="Pedro Moreno Sanchez (TAU)" userId="c22fcd91-0756-47ab-bc12-0647cade1112" providerId="ADAL" clId="{D7085473-4651-4AF3-A73A-DDB08C2E6587}" dt="2023-06-05T14:25:16.573" v="48" actId="165"/>
          <ac:picMkLst>
            <pc:docMk/>
            <pc:sldMk cId="2475213934" sldId="257"/>
            <ac:picMk id="12" creationId="{85C495AB-6791-430D-B6D5-CB0954CC9469}"/>
          </ac:picMkLst>
        </pc:picChg>
        <pc:picChg chg="add mod">
          <ac:chgData name="Pedro Moreno Sanchez (TAU)" userId="c22fcd91-0756-47ab-bc12-0647cade1112" providerId="ADAL" clId="{D7085473-4651-4AF3-A73A-DDB08C2E6587}" dt="2023-06-05T14:21:18.022" v="35" actId="1076"/>
          <ac:picMkLst>
            <pc:docMk/>
            <pc:sldMk cId="2475213934" sldId="257"/>
            <ac:picMk id="13" creationId="{758E72B7-DA7D-C04C-A38E-4C29F77CC27D}"/>
          </ac:picMkLst>
        </pc:picChg>
        <pc:picChg chg="add del">
          <ac:chgData name="Pedro Moreno Sanchez (TAU)" userId="c22fcd91-0756-47ab-bc12-0647cade1112" providerId="ADAL" clId="{D7085473-4651-4AF3-A73A-DDB08C2E6587}" dt="2023-06-05T14:22:13.072" v="37" actId="478"/>
          <ac:picMkLst>
            <pc:docMk/>
            <pc:sldMk cId="2475213934" sldId="257"/>
            <ac:picMk id="15" creationId="{A2488ED1-FAC7-F168-0863-10708A87F761}"/>
          </ac:picMkLst>
        </pc:picChg>
        <pc:picChg chg="mod">
          <ac:chgData name="Pedro Moreno Sanchez (TAU)" userId="c22fcd91-0756-47ab-bc12-0647cade1112" providerId="ADAL" clId="{D7085473-4651-4AF3-A73A-DDB08C2E6587}" dt="2023-06-05T14:25:16.573" v="48" actId="165"/>
          <ac:picMkLst>
            <pc:docMk/>
            <pc:sldMk cId="2475213934" sldId="257"/>
            <ac:picMk id="16" creationId="{27760BB8-1B14-4885-BE8A-8B7E3A91FC9B}"/>
          </ac:picMkLst>
        </pc:picChg>
        <pc:picChg chg="del">
          <ac:chgData name="Pedro Moreno Sanchez (TAU)" userId="c22fcd91-0756-47ab-bc12-0647cade1112" providerId="ADAL" clId="{D7085473-4651-4AF3-A73A-DDB08C2E6587}" dt="2023-06-05T14:22:15.390" v="38" actId="478"/>
          <ac:picMkLst>
            <pc:docMk/>
            <pc:sldMk cId="2475213934" sldId="257"/>
            <ac:picMk id="18" creationId="{3F885211-A38E-4D3E-81C1-FEDDA0658A59}"/>
          </ac:picMkLst>
        </pc:picChg>
        <pc:picChg chg="add mod">
          <ac:chgData name="Pedro Moreno Sanchez (TAU)" userId="c22fcd91-0756-47ab-bc12-0647cade1112" providerId="ADAL" clId="{D7085473-4651-4AF3-A73A-DDB08C2E6587}" dt="2023-06-05T14:22:23.947" v="42" actId="1076"/>
          <ac:picMkLst>
            <pc:docMk/>
            <pc:sldMk cId="2475213934" sldId="257"/>
            <ac:picMk id="19" creationId="{570C8920-BD74-657C-2263-9978BBEC5CF4}"/>
          </ac:picMkLst>
        </pc:picChg>
        <pc:picChg chg="add mod">
          <ac:chgData name="Pedro Moreno Sanchez (TAU)" userId="c22fcd91-0756-47ab-bc12-0647cade1112" providerId="ADAL" clId="{D7085473-4651-4AF3-A73A-DDB08C2E6587}" dt="2023-06-05T14:25:30.100" v="49" actId="164"/>
          <ac:picMkLst>
            <pc:docMk/>
            <pc:sldMk cId="2475213934" sldId="257"/>
            <ac:picMk id="21" creationId="{CCE51710-717E-95EA-279C-AD4261DE9FAD}"/>
          </ac:picMkLst>
        </pc:picChg>
        <pc:picChg chg="add mod">
          <ac:chgData name="Pedro Moreno Sanchez (TAU)" userId="c22fcd91-0756-47ab-bc12-0647cade1112" providerId="ADAL" clId="{D7085473-4651-4AF3-A73A-DDB08C2E6587}" dt="2023-06-05T14:54:00.545" v="108" actId="164"/>
          <ac:picMkLst>
            <pc:docMk/>
            <pc:sldMk cId="2475213934" sldId="257"/>
            <ac:picMk id="24" creationId="{38BE5583-F88D-C420-94F4-57A95ECEBD17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28:35.739" v="61" actId="1076"/>
        <pc:sldMkLst>
          <pc:docMk/>
          <pc:sldMk cId="4187032170" sldId="258"/>
        </pc:sldMkLst>
        <pc:spChg chg="add del mod">
          <ac:chgData name="Pedro Moreno Sanchez (TAU)" userId="c22fcd91-0756-47ab-bc12-0647cade1112" providerId="ADAL" clId="{D7085473-4651-4AF3-A73A-DDB08C2E6587}" dt="2023-06-05T14:27:58.308" v="57" actId="478"/>
          <ac:spMkLst>
            <pc:docMk/>
            <pc:sldMk cId="4187032170" sldId="258"/>
            <ac:spMk id="10" creationId="{829ED7D2-7F95-412B-35CA-1981B346950E}"/>
          </ac:spMkLst>
        </pc:spChg>
        <pc:picChg chg="add mod">
          <ac:chgData name="Pedro Moreno Sanchez (TAU)" userId="c22fcd91-0756-47ab-bc12-0647cade1112" providerId="ADAL" clId="{D7085473-4651-4AF3-A73A-DDB08C2E6587}" dt="2023-06-05T14:27:53.971" v="56" actId="1076"/>
          <ac:picMkLst>
            <pc:docMk/>
            <pc:sldMk cId="4187032170" sldId="258"/>
            <ac:picMk id="4" creationId="{B629EB75-1B71-24AD-323E-F8BE3C905B24}"/>
          </ac:picMkLst>
        </pc:picChg>
        <pc:picChg chg="del">
          <ac:chgData name="Pedro Moreno Sanchez (TAU)" userId="c22fcd91-0756-47ab-bc12-0647cade1112" providerId="ADAL" clId="{D7085473-4651-4AF3-A73A-DDB08C2E6587}" dt="2023-06-05T14:27:42.748" v="54" actId="478"/>
          <ac:picMkLst>
            <pc:docMk/>
            <pc:sldMk cId="4187032170" sldId="258"/>
            <ac:picMk id="5" creationId="{A0135D98-78B7-44F2-A6F1-B86299D5994F}"/>
          </ac:picMkLst>
        </pc:picChg>
        <pc:picChg chg="del">
          <ac:chgData name="Pedro Moreno Sanchez (TAU)" userId="c22fcd91-0756-47ab-bc12-0647cade1112" providerId="ADAL" clId="{D7085473-4651-4AF3-A73A-DDB08C2E6587}" dt="2023-06-05T14:28:25.071" v="58" actId="478"/>
          <ac:picMkLst>
            <pc:docMk/>
            <pc:sldMk cId="4187032170" sldId="258"/>
            <ac:picMk id="8" creationId="{979C3848-0752-461E-A223-D5EA64577332}"/>
          </ac:picMkLst>
        </pc:picChg>
        <pc:picChg chg="add mod">
          <ac:chgData name="Pedro Moreno Sanchez (TAU)" userId="c22fcd91-0756-47ab-bc12-0647cade1112" providerId="ADAL" clId="{D7085473-4651-4AF3-A73A-DDB08C2E6587}" dt="2023-06-05T14:28:35.739" v="61" actId="1076"/>
          <ac:picMkLst>
            <pc:docMk/>
            <pc:sldMk cId="4187032170" sldId="258"/>
            <ac:picMk id="12" creationId="{378139CE-E2F5-3E68-F8AC-399CD7B168F0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57:07.196" v="115" actId="732"/>
        <pc:sldMkLst>
          <pc:docMk/>
          <pc:sldMk cId="1724727820" sldId="259"/>
        </pc:sldMkLst>
        <pc:spChg chg="add del mod">
          <ac:chgData name="Pedro Moreno Sanchez (TAU)" userId="c22fcd91-0756-47ab-bc12-0647cade1112" providerId="ADAL" clId="{D7085473-4651-4AF3-A73A-DDB08C2E6587}" dt="2023-06-05T14:55:16.658" v="110" actId="478"/>
          <ac:spMkLst>
            <pc:docMk/>
            <pc:sldMk cId="1724727820" sldId="259"/>
            <ac:spMk id="8" creationId="{CEEA8958-DD40-88A2-F204-6BA449AD8D12}"/>
          </ac:spMkLst>
        </pc:spChg>
        <pc:picChg chg="add mod modCrop">
          <ac:chgData name="Pedro Moreno Sanchez (TAU)" userId="c22fcd91-0756-47ab-bc12-0647cade1112" providerId="ADAL" clId="{D7085473-4651-4AF3-A73A-DDB08C2E6587}" dt="2023-06-05T14:55:28.429" v="111" actId="732"/>
          <ac:picMkLst>
            <pc:docMk/>
            <pc:sldMk cId="1724727820" sldId="259"/>
            <ac:picMk id="4" creationId="{43D300FE-0149-DF8A-EF23-CBCF0E941823}"/>
          </ac:picMkLst>
        </pc:picChg>
        <pc:picChg chg="del">
          <ac:chgData name="Pedro Moreno Sanchez (TAU)" userId="c22fcd91-0756-47ab-bc12-0647cade1112" providerId="ADAL" clId="{D7085473-4651-4AF3-A73A-DDB08C2E6587}" dt="2023-06-05T14:33:01.577" v="66" actId="478"/>
          <ac:picMkLst>
            <pc:docMk/>
            <pc:sldMk cId="1724727820" sldId="259"/>
            <ac:picMk id="5" creationId="{558E4A49-0F5C-40FD-9872-B1BD3E99E08E}"/>
          </ac:picMkLst>
        </pc:picChg>
        <pc:picChg chg="mod modCrop">
          <ac:chgData name="Pedro Moreno Sanchez (TAU)" userId="c22fcd91-0756-47ab-bc12-0647cade1112" providerId="ADAL" clId="{D7085473-4651-4AF3-A73A-DDB08C2E6587}" dt="2023-06-05T14:57:07.196" v="115" actId="732"/>
          <ac:picMkLst>
            <pc:docMk/>
            <pc:sldMk cId="1724727820" sldId="259"/>
            <ac:picMk id="7" creationId="{6C82C4E4-0BF6-4453-991B-6EF0CC7D9687}"/>
          </ac:picMkLst>
        </pc:picChg>
        <pc:picChg chg="del">
          <ac:chgData name="Pedro Moreno Sanchez (TAU)" userId="c22fcd91-0756-47ab-bc12-0647cade1112" providerId="ADAL" clId="{D7085473-4651-4AF3-A73A-DDB08C2E6587}" dt="2023-06-05T14:33:30.709" v="70" actId="478"/>
          <ac:picMkLst>
            <pc:docMk/>
            <pc:sldMk cId="1724727820" sldId="259"/>
            <ac:picMk id="9" creationId="{D9921D5C-0552-459C-BF1E-08CA07269598}"/>
          </ac:picMkLst>
        </pc:picChg>
        <pc:picChg chg="del">
          <ac:chgData name="Pedro Moreno Sanchez (TAU)" userId="c22fcd91-0756-47ab-bc12-0647cade1112" providerId="ADAL" clId="{D7085473-4651-4AF3-A73A-DDB08C2E6587}" dt="2023-06-05T14:33:32.798" v="71" actId="478"/>
          <ac:picMkLst>
            <pc:docMk/>
            <pc:sldMk cId="1724727820" sldId="259"/>
            <ac:picMk id="11" creationId="{F40ED2A1-0F12-49DF-B5F9-8110565F0FD4}"/>
          </ac:picMkLst>
        </pc:picChg>
        <pc:picChg chg="add mod modCrop">
          <ac:chgData name="Pedro Moreno Sanchez (TAU)" userId="c22fcd91-0756-47ab-bc12-0647cade1112" providerId="ADAL" clId="{D7085473-4651-4AF3-A73A-DDB08C2E6587}" dt="2023-06-05T14:55:54.956" v="112" actId="732"/>
          <ac:picMkLst>
            <pc:docMk/>
            <pc:sldMk cId="1724727820" sldId="259"/>
            <ac:picMk id="12" creationId="{9B625CA5-57C5-12E3-58DA-B51F9A2468BA}"/>
          </ac:picMkLst>
        </pc:picChg>
        <pc:picChg chg="del">
          <ac:chgData name="Pedro Moreno Sanchez (TAU)" userId="c22fcd91-0756-47ab-bc12-0647cade1112" providerId="ADAL" clId="{D7085473-4651-4AF3-A73A-DDB08C2E6587}" dt="2023-06-05T14:32:36.929" v="62" actId="478"/>
          <ac:picMkLst>
            <pc:docMk/>
            <pc:sldMk cId="1724727820" sldId="259"/>
            <ac:picMk id="13" creationId="{05C2CC9F-FC72-4AA3-B770-07E913F1BC16}"/>
          </ac:picMkLst>
        </pc:picChg>
        <pc:picChg chg="add mod modCrop">
          <ac:chgData name="Pedro Moreno Sanchez (TAU)" userId="c22fcd91-0756-47ab-bc12-0647cade1112" providerId="ADAL" clId="{D7085473-4651-4AF3-A73A-DDB08C2E6587}" dt="2023-06-05T14:56:18.730" v="113" actId="732"/>
          <ac:picMkLst>
            <pc:docMk/>
            <pc:sldMk cId="1724727820" sldId="259"/>
            <ac:picMk id="15" creationId="{6DEB3353-90BC-6EC5-413B-70028B9D9B74}"/>
          </ac:picMkLst>
        </pc:picChg>
        <pc:picChg chg="add mod modCrop">
          <ac:chgData name="Pedro Moreno Sanchez (TAU)" userId="c22fcd91-0756-47ab-bc12-0647cade1112" providerId="ADAL" clId="{D7085473-4651-4AF3-A73A-DDB08C2E6587}" dt="2023-06-05T14:56:44.411" v="114" actId="732"/>
          <ac:picMkLst>
            <pc:docMk/>
            <pc:sldMk cId="1724727820" sldId="259"/>
            <ac:picMk id="17" creationId="{F8A7B2FB-F81F-835D-8A67-9BB94E62B112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01:44.140" v="9" actId="1076"/>
        <pc:sldMkLst>
          <pc:docMk/>
          <pc:sldMk cId="2944364890" sldId="260"/>
        </pc:sldMkLst>
        <pc:picChg chg="add mod">
          <ac:chgData name="Pedro Moreno Sanchez (TAU)" userId="c22fcd91-0756-47ab-bc12-0647cade1112" providerId="ADAL" clId="{D7085473-4651-4AF3-A73A-DDB08C2E6587}" dt="2023-06-05T14:01:00.361" v="3" actId="1076"/>
          <ac:picMkLst>
            <pc:docMk/>
            <pc:sldMk cId="2944364890" sldId="260"/>
            <ac:picMk id="6" creationId="{2C06805F-49F9-421D-8502-37F9D5CE6328}"/>
          </ac:picMkLst>
        </pc:picChg>
        <pc:picChg chg="del mod">
          <ac:chgData name="Pedro Moreno Sanchez (TAU)" userId="c22fcd91-0756-47ab-bc12-0647cade1112" providerId="ADAL" clId="{D7085473-4651-4AF3-A73A-DDB08C2E6587}" dt="2023-06-05T14:00:50.095" v="2" actId="478"/>
          <ac:picMkLst>
            <pc:docMk/>
            <pc:sldMk cId="2944364890" sldId="260"/>
            <ac:picMk id="7" creationId="{358ED5A5-C01F-489F-BCA3-06D0D1E3A4CB}"/>
          </ac:picMkLst>
        </pc:picChg>
        <pc:picChg chg="del">
          <ac:chgData name="Pedro Moreno Sanchez (TAU)" userId="c22fcd91-0756-47ab-bc12-0647cade1112" providerId="ADAL" clId="{D7085473-4651-4AF3-A73A-DDB08C2E6587}" dt="2023-06-05T14:01:21.570" v="4" actId="478"/>
          <ac:picMkLst>
            <pc:docMk/>
            <pc:sldMk cId="2944364890" sldId="260"/>
            <ac:picMk id="9" creationId="{56E9C078-49B4-4E2E-9A17-EA927DBE2007}"/>
          </ac:picMkLst>
        </pc:picChg>
        <pc:picChg chg="add mod">
          <ac:chgData name="Pedro Moreno Sanchez (TAU)" userId="c22fcd91-0756-47ab-bc12-0647cade1112" providerId="ADAL" clId="{D7085473-4651-4AF3-A73A-DDB08C2E6587}" dt="2023-06-05T14:01:34.219" v="6" actId="1076"/>
          <ac:picMkLst>
            <pc:docMk/>
            <pc:sldMk cId="2944364890" sldId="260"/>
            <ac:picMk id="10" creationId="{B056CC46-56B3-A4C3-43A3-0961FFD2095B}"/>
          </ac:picMkLst>
        </pc:picChg>
        <pc:picChg chg="del">
          <ac:chgData name="Pedro Moreno Sanchez (TAU)" userId="c22fcd91-0756-47ab-bc12-0647cade1112" providerId="ADAL" clId="{D7085473-4651-4AF3-A73A-DDB08C2E6587}" dt="2023-06-05T14:01:40.385" v="7" actId="478"/>
          <ac:picMkLst>
            <pc:docMk/>
            <pc:sldMk cId="2944364890" sldId="260"/>
            <ac:picMk id="11" creationId="{4ABA3F62-EAC4-4332-9D39-7A30C1DEA2EC}"/>
          </ac:picMkLst>
        </pc:picChg>
        <pc:picChg chg="add mod">
          <ac:chgData name="Pedro Moreno Sanchez (TAU)" userId="c22fcd91-0756-47ab-bc12-0647cade1112" providerId="ADAL" clId="{D7085473-4651-4AF3-A73A-DDB08C2E6587}" dt="2023-06-05T14:01:44.140" v="9" actId="1076"/>
          <ac:picMkLst>
            <pc:docMk/>
            <pc:sldMk cId="2944364890" sldId="260"/>
            <ac:picMk id="13" creationId="{E82C9877-9F36-82D6-CE52-F5364FF53B71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6T15:56:12.097" v="366" actId="1035"/>
        <pc:sldMkLst>
          <pc:docMk/>
          <pc:sldMk cId="1373800863" sldId="261"/>
        </pc:sldMkLst>
        <pc:spChg chg="add del mod">
          <ac:chgData name="Pedro Moreno Sanchez (TAU)" userId="c22fcd91-0756-47ab-bc12-0647cade1112" providerId="ADAL" clId="{D7085473-4651-4AF3-A73A-DDB08C2E6587}" dt="2023-06-06T06:11:02.461" v="167"/>
          <ac:spMkLst>
            <pc:docMk/>
            <pc:sldMk cId="1373800863" sldId="261"/>
            <ac:spMk id="3" creationId="{25E30082-EBA7-C195-2CF4-B716A85636F1}"/>
          </ac:spMkLst>
        </pc:spChg>
        <pc:spChg chg="mod">
          <ac:chgData name="Pedro Moreno Sanchez (TAU)" userId="c22fcd91-0756-47ab-bc12-0647cade1112" providerId="ADAL" clId="{D7085473-4651-4AF3-A73A-DDB08C2E6587}" dt="2023-06-05T14:03:11.487" v="27" actId="1076"/>
          <ac:spMkLst>
            <pc:docMk/>
            <pc:sldMk cId="1373800863" sldId="261"/>
            <ac:spMk id="4" creationId="{B27EA0D5-982B-46CD-84E6-B30A4B69E0C9}"/>
          </ac:spMkLst>
        </pc:spChg>
        <pc:spChg chg="mod">
          <ac:chgData name="Pedro Moreno Sanchez (TAU)" userId="c22fcd91-0756-47ab-bc12-0647cade1112" providerId="ADAL" clId="{D7085473-4651-4AF3-A73A-DDB08C2E6587}" dt="2023-06-05T14:03:19.906" v="29" actId="1076"/>
          <ac:spMkLst>
            <pc:docMk/>
            <pc:sldMk cId="1373800863" sldId="261"/>
            <ac:spMk id="5" creationId="{4A595F16-2DC2-47C2-B61D-4244A49579C9}"/>
          </ac:spMkLst>
        </pc:spChg>
        <pc:spChg chg="add mod">
          <ac:chgData name="Pedro Moreno Sanchez (TAU)" userId="c22fcd91-0756-47ab-bc12-0647cade1112" providerId="ADAL" clId="{D7085473-4651-4AF3-A73A-DDB08C2E6587}" dt="2023-06-06T06:13:23.896" v="210" actId="164"/>
          <ac:spMkLst>
            <pc:docMk/>
            <pc:sldMk cId="1373800863" sldId="261"/>
            <ac:spMk id="11" creationId="{8865DC68-A556-0782-4BA5-927D7468017C}"/>
          </ac:spMkLst>
        </pc:spChg>
        <pc:spChg chg="add mod ord">
          <ac:chgData name="Pedro Moreno Sanchez (TAU)" userId="c22fcd91-0756-47ab-bc12-0647cade1112" providerId="ADAL" clId="{D7085473-4651-4AF3-A73A-DDB08C2E6587}" dt="2023-06-06T06:13:23.896" v="210" actId="164"/>
          <ac:spMkLst>
            <pc:docMk/>
            <pc:sldMk cId="1373800863" sldId="261"/>
            <ac:spMk id="12" creationId="{66CD52C5-7EFD-0CD1-885C-FB333D159D9C}"/>
          </ac:spMkLst>
        </pc:spChg>
        <pc:spChg chg="mod">
          <ac:chgData name="Pedro Moreno Sanchez (TAU)" userId="c22fcd91-0756-47ab-bc12-0647cade1112" providerId="ADAL" clId="{D7085473-4651-4AF3-A73A-DDB08C2E6587}" dt="2023-06-06T06:14:15.482" v="227" actId="14100"/>
          <ac:spMkLst>
            <pc:docMk/>
            <pc:sldMk cId="1373800863" sldId="261"/>
            <ac:spMk id="15" creationId="{819C2BDD-E970-3EFF-2E3D-59778DCC91E6}"/>
          </ac:spMkLst>
        </pc:spChg>
        <pc:spChg chg="mod">
          <ac:chgData name="Pedro Moreno Sanchez (TAU)" userId="c22fcd91-0756-47ab-bc12-0647cade1112" providerId="ADAL" clId="{D7085473-4651-4AF3-A73A-DDB08C2E6587}" dt="2023-06-06T06:14:20.011" v="228" actId="14100"/>
          <ac:spMkLst>
            <pc:docMk/>
            <pc:sldMk cId="1373800863" sldId="261"/>
            <ac:spMk id="16" creationId="{A1AA1D0A-B450-2B7B-3F0E-409FC727CC0D}"/>
          </ac:spMkLst>
        </pc:spChg>
        <pc:spChg chg="mod">
          <ac:chgData name="Pedro Moreno Sanchez (TAU)" userId="c22fcd91-0756-47ab-bc12-0647cade1112" providerId="ADAL" clId="{D7085473-4651-4AF3-A73A-DDB08C2E6587}" dt="2023-06-06T06:16:04.166" v="256"/>
          <ac:spMkLst>
            <pc:docMk/>
            <pc:sldMk cId="1373800863" sldId="261"/>
            <ac:spMk id="19" creationId="{566E80E0-5CF3-031F-3157-DF2CDC1AE8F1}"/>
          </ac:spMkLst>
        </pc:spChg>
        <pc:spChg chg="mod">
          <ac:chgData name="Pedro Moreno Sanchez (TAU)" userId="c22fcd91-0756-47ab-bc12-0647cade1112" providerId="ADAL" clId="{D7085473-4651-4AF3-A73A-DDB08C2E6587}" dt="2023-06-06T06:16:15.067" v="261" actId="6549"/>
          <ac:spMkLst>
            <pc:docMk/>
            <pc:sldMk cId="1373800863" sldId="261"/>
            <ac:spMk id="20" creationId="{F311B410-2FCC-2CE6-21EE-30F39ED2DBEC}"/>
          </ac:spMkLst>
        </pc:spChg>
        <pc:spChg chg="mod">
          <ac:chgData name="Pedro Moreno Sanchez (TAU)" userId="c22fcd91-0756-47ab-bc12-0647cade1112" providerId="ADAL" clId="{D7085473-4651-4AF3-A73A-DDB08C2E6587}" dt="2023-06-06T06:16:22" v="262"/>
          <ac:spMkLst>
            <pc:docMk/>
            <pc:sldMk cId="1373800863" sldId="261"/>
            <ac:spMk id="22" creationId="{BFBA4DE9-CC3D-4A59-7548-962579656FAA}"/>
          </ac:spMkLst>
        </pc:spChg>
        <pc:spChg chg="mod">
          <ac:chgData name="Pedro Moreno Sanchez (TAU)" userId="c22fcd91-0756-47ab-bc12-0647cade1112" providerId="ADAL" clId="{D7085473-4651-4AF3-A73A-DDB08C2E6587}" dt="2023-06-06T06:16:22" v="262"/>
          <ac:spMkLst>
            <pc:docMk/>
            <pc:sldMk cId="1373800863" sldId="261"/>
            <ac:spMk id="23" creationId="{1A2860F3-F47F-806B-4DA7-7DEC9C29EF93}"/>
          </ac:spMkLst>
        </pc:spChg>
        <pc:spChg chg="mod">
          <ac:chgData name="Pedro Moreno Sanchez (TAU)" userId="c22fcd91-0756-47ab-bc12-0647cade1112" providerId="ADAL" clId="{D7085473-4651-4AF3-A73A-DDB08C2E6587}" dt="2023-06-06T06:16:38.531" v="265"/>
          <ac:spMkLst>
            <pc:docMk/>
            <pc:sldMk cId="1373800863" sldId="261"/>
            <ac:spMk id="25" creationId="{A4AC8789-833D-9C58-7A2E-5EB08239DD27}"/>
          </ac:spMkLst>
        </pc:spChg>
        <pc:spChg chg="mod">
          <ac:chgData name="Pedro Moreno Sanchez (TAU)" userId="c22fcd91-0756-47ab-bc12-0647cade1112" providerId="ADAL" clId="{D7085473-4651-4AF3-A73A-DDB08C2E6587}" dt="2023-06-06T06:17:01.414" v="273" actId="20577"/>
          <ac:spMkLst>
            <pc:docMk/>
            <pc:sldMk cId="1373800863" sldId="261"/>
            <ac:spMk id="26" creationId="{C9D74564-009C-DC7C-C745-31145F0A4CD3}"/>
          </ac:spMkLst>
        </pc:spChg>
        <pc:spChg chg="add mod">
          <ac:chgData name="Pedro Moreno Sanchez (TAU)" userId="c22fcd91-0756-47ab-bc12-0647cade1112" providerId="ADAL" clId="{D7085473-4651-4AF3-A73A-DDB08C2E6587}" dt="2023-06-06T15:54:31.435" v="355" actId="2085"/>
          <ac:spMkLst>
            <pc:docMk/>
            <pc:sldMk cId="1373800863" sldId="261"/>
            <ac:spMk id="29" creationId="{34DED478-4831-0C38-25F6-55E951E926AB}"/>
          </ac:spMkLst>
        </pc:spChg>
        <pc:grpChg chg="add mod">
          <ac:chgData name="Pedro Moreno Sanchez (TAU)" userId="c22fcd91-0756-47ab-bc12-0647cade1112" providerId="ADAL" clId="{D7085473-4651-4AF3-A73A-DDB08C2E6587}" dt="2023-06-06T06:13:31.045" v="211" actId="1076"/>
          <ac:grpSpMkLst>
            <pc:docMk/>
            <pc:sldMk cId="1373800863" sldId="261"/>
            <ac:grpSpMk id="13" creationId="{D425BE27-F118-AA9C-1FBF-EFA0A211081D}"/>
          </ac:grpSpMkLst>
        </pc:grpChg>
        <pc:grpChg chg="add mod">
          <ac:chgData name="Pedro Moreno Sanchez (TAU)" userId="c22fcd91-0756-47ab-bc12-0647cade1112" providerId="ADAL" clId="{D7085473-4651-4AF3-A73A-DDB08C2E6587}" dt="2023-06-06T06:13:44.143" v="220" actId="1035"/>
          <ac:grpSpMkLst>
            <pc:docMk/>
            <pc:sldMk cId="1373800863" sldId="261"/>
            <ac:grpSpMk id="14" creationId="{FD8AC2FE-8768-551E-F3A0-3D85536EF40A}"/>
          </ac:grpSpMkLst>
        </pc:grpChg>
        <pc:grpChg chg="add mod">
          <ac:chgData name="Pedro Moreno Sanchez (TAU)" userId="c22fcd91-0756-47ab-bc12-0647cade1112" providerId="ADAL" clId="{D7085473-4651-4AF3-A73A-DDB08C2E6587}" dt="2023-06-06T06:16:10.240" v="257" actId="1076"/>
          <ac:grpSpMkLst>
            <pc:docMk/>
            <pc:sldMk cId="1373800863" sldId="261"/>
            <ac:grpSpMk id="18" creationId="{F8FD44C7-1D82-D1DA-5797-2090B7B825C9}"/>
          </ac:grpSpMkLst>
        </pc:grpChg>
        <pc:grpChg chg="add del mod">
          <ac:chgData name="Pedro Moreno Sanchez (TAU)" userId="c22fcd91-0756-47ab-bc12-0647cade1112" providerId="ADAL" clId="{D7085473-4651-4AF3-A73A-DDB08C2E6587}" dt="2023-06-06T06:16:28.717" v="264" actId="478"/>
          <ac:grpSpMkLst>
            <pc:docMk/>
            <pc:sldMk cId="1373800863" sldId="261"/>
            <ac:grpSpMk id="21" creationId="{02C5D8C4-775D-5378-21E1-697E9489C6A4}"/>
          </ac:grpSpMkLst>
        </pc:grpChg>
        <pc:grpChg chg="add del mod">
          <ac:chgData name="Pedro Moreno Sanchez (TAU)" userId="c22fcd91-0756-47ab-bc12-0647cade1112" providerId="ADAL" clId="{D7085473-4651-4AF3-A73A-DDB08C2E6587}" dt="2023-06-06T15:54:56.867" v="359" actId="478"/>
          <ac:grpSpMkLst>
            <pc:docMk/>
            <pc:sldMk cId="1373800863" sldId="261"/>
            <ac:grpSpMk id="24" creationId="{F3AA3906-2D0F-092E-D885-57F598775472}"/>
          </ac:grpSpMkLst>
        </pc:grpChg>
        <pc:picChg chg="mod ord modCrop">
          <ac:chgData name="Pedro Moreno Sanchez (TAU)" userId="c22fcd91-0756-47ab-bc12-0647cade1112" providerId="ADAL" clId="{D7085473-4651-4AF3-A73A-DDB08C2E6587}" dt="2023-06-06T15:54:48.543" v="358" actId="1076"/>
          <ac:picMkLst>
            <pc:docMk/>
            <pc:sldMk cId="1373800863" sldId="261"/>
            <ac:picMk id="6" creationId="{DD6BC068-3732-40AF-B50C-CE6C69AA8FA3}"/>
          </ac:picMkLst>
        </pc:picChg>
        <pc:picChg chg="add del mod">
          <ac:chgData name="Pedro Moreno Sanchez (TAU)" userId="c22fcd91-0756-47ab-bc12-0647cade1112" providerId="ADAL" clId="{D7085473-4651-4AF3-A73A-DDB08C2E6587}" dt="2023-06-06T15:49:17.500" v="274" actId="478"/>
          <ac:picMkLst>
            <pc:docMk/>
            <pc:sldMk cId="1373800863" sldId="261"/>
            <ac:picMk id="7" creationId="{339A7CBE-D57F-DDB7-C32E-61AAB5C68FE4}"/>
          </ac:picMkLst>
        </pc:picChg>
        <pc:picChg chg="mod">
          <ac:chgData name="Pedro Moreno Sanchez (TAU)" userId="c22fcd91-0756-47ab-bc12-0647cade1112" providerId="ADAL" clId="{D7085473-4651-4AF3-A73A-DDB08C2E6587}" dt="2023-06-05T14:03:23.229" v="30" actId="1076"/>
          <ac:picMkLst>
            <pc:docMk/>
            <pc:sldMk cId="1373800863" sldId="261"/>
            <ac:picMk id="8" creationId="{50A5CF8B-B7D6-4969-B3D6-89D18CF462E7}"/>
          </ac:picMkLst>
        </pc:picChg>
        <pc:picChg chg="add mod modCrop">
          <ac:chgData name="Pedro Moreno Sanchez (TAU)" userId="c22fcd91-0756-47ab-bc12-0647cade1112" providerId="ADAL" clId="{D7085473-4651-4AF3-A73A-DDB08C2E6587}" dt="2023-06-06T06:10:59.953" v="165" actId="1076"/>
          <ac:picMkLst>
            <pc:docMk/>
            <pc:sldMk cId="1373800863" sldId="261"/>
            <ac:picMk id="9" creationId="{A01F4301-13F1-E639-3099-2D86227C75C0}"/>
          </ac:picMkLst>
        </pc:picChg>
        <pc:picChg chg="add mod modCrop">
          <ac:chgData name="Pedro Moreno Sanchez (TAU)" userId="c22fcd91-0756-47ab-bc12-0647cade1112" providerId="ADAL" clId="{D7085473-4651-4AF3-A73A-DDB08C2E6587}" dt="2023-06-06T06:10:17.880" v="157" actId="732"/>
          <ac:picMkLst>
            <pc:docMk/>
            <pc:sldMk cId="1373800863" sldId="261"/>
            <ac:picMk id="10" creationId="{4E5E8BE0-E50B-3324-95CE-A4024517B341}"/>
          </ac:picMkLst>
        </pc:picChg>
        <pc:picChg chg="add del mod">
          <ac:chgData name="Pedro Moreno Sanchez (TAU)" userId="c22fcd91-0756-47ab-bc12-0647cade1112" providerId="ADAL" clId="{D7085473-4651-4AF3-A73A-DDB08C2E6587}" dt="2023-06-05T15:00:32.192" v="130" actId="478"/>
          <ac:picMkLst>
            <pc:docMk/>
            <pc:sldMk cId="1373800863" sldId="261"/>
            <ac:picMk id="11" creationId="{18AE856A-F618-6E9A-C4A9-1D75A667AFC6}"/>
          </ac:picMkLst>
        </pc:picChg>
        <pc:picChg chg="add del mod modCrop">
          <ac:chgData name="Pedro Moreno Sanchez (TAU)" userId="c22fcd91-0756-47ab-bc12-0647cade1112" providerId="ADAL" clId="{D7085473-4651-4AF3-A73A-DDB08C2E6587}" dt="2023-06-05T15:00:28.479" v="129" actId="478"/>
          <ac:picMkLst>
            <pc:docMk/>
            <pc:sldMk cId="1373800863" sldId="261"/>
            <ac:picMk id="12" creationId="{59DFA433-0019-2405-25DC-DFBC4B492893}"/>
          </ac:picMkLst>
        </pc:picChg>
        <pc:picChg chg="add del mod modCrop">
          <ac:chgData name="Pedro Moreno Sanchez (TAU)" userId="c22fcd91-0756-47ab-bc12-0647cade1112" providerId="ADAL" clId="{D7085473-4651-4AF3-A73A-DDB08C2E6587}" dt="2023-06-06T15:53:23.397" v="349" actId="478"/>
          <ac:picMkLst>
            <pc:docMk/>
            <pc:sldMk cId="1373800863" sldId="261"/>
            <ac:picMk id="17" creationId="{A937C8D3-4FC1-9E18-45DA-7ACCC4C56F97}"/>
          </ac:picMkLst>
        </pc:picChg>
        <pc:picChg chg="add mod modCrop">
          <ac:chgData name="Pedro Moreno Sanchez (TAU)" userId="c22fcd91-0756-47ab-bc12-0647cade1112" providerId="ADAL" clId="{D7085473-4651-4AF3-A73A-DDB08C2E6587}" dt="2023-06-06T15:52:25.930" v="348" actId="732"/>
          <ac:picMkLst>
            <pc:docMk/>
            <pc:sldMk cId="1373800863" sldId="261"/>
            <ac:picMk id="28" creationId="{CC029063-D748-F85A-636C-8897EE67FD76}"/>
          </ac:picMkLst>
        </pc:picChg>
        <pc:picChg chg="add mod">
          <ac:chgData name="Pedro Moreno Sanchez (TAU)" userId="c22fcd91-0756-47ab-bc12-0647cade1112" providerId="ADAL" clId="{D7085473-4651-4AF3-A73A-DDB08C2E6587}" dt="2023-06-06T15:55:41.338" v="361" actId="1076"/>
          <ac:picMkLst>
            <pc:docMk/>
            <pc:sldMk cId="1373800863" sldId="261"/>
            <ac:picMk id="31" creationId="{C965092A-817B-17D6-5AA8-275F379A4AFA}"/>
          </ac:picMkLst>
        </pc:picChg>
        <pc:picChg chg="add mod">
          <ac:chgData name="Pedro Moreno Sanchez (TAU)" userId="c22fcd91-0756-47ab-bc12-0647cade1112" providerId="ADAL" clId="{D7085473-4651-4AF3-A73A-DDB08C2E6587}" dt="2023-06-06T15:56:12.097" v="366" actId="1035"/>
          <ac:picMkLst>
            <pc:docMk/>
            <pc:sldMk cId="1373800863" sldId="261"/>
            <ac:picMk id="33" creationId="{8B925A3C-01F2-4C34-0D25-7AF69AE478C1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57:35.193" v="116" actId="732"/>
        <pc:sldMkLst>
          <pc:docMk/>
          <pc:sldMk cId="2913706745" sldId="262"/>
        </pc:sldMkLst>
        <pc:spChg chg="add del mod">
          <ac:chgData name="Pedro Moreno Sanchez (TAU)" userId="c22fcd91-0756-47ab-bc12-0647cade1112" providerId="ADAL" clId="{D7085473-4651-4AF3-A73A-DDB08C2E6587}" dt="2023-06-05T14:35:59.066" v="90" actId="478"/>
          <ac:spMkLst>
            <pc:docMk/>
            <pc:sldMk cId="2913706745" sldId="262"/>
            <ac:spMk id="8" creationId="{9EDD4D5A-5D6A-EB1A-88D8-71DCA222717B}"/>
          </ac:spMkLst>
        </pc:spChg>
        <pc:picChg chg="add mod modCrop">
          <ac:chgData name="Pedro Moreno Sanchez (TAU)" userId="c22fcd91-0756-47ab-bc12-0647cade1112" providerId="ADAL" clId="{D7085473-4651-4AF3-A73A-DDB08C2E6587}" dt="2023-06-05T14:57:35.193" v="116" actId="732"/>
          <ac:picMkLst>
            <pc:docMk/>
            <pc:sldMk cId="2913706745" sldId="262"/>
            <ac:picMk id="4" creationId="{85F345D0-049B-A00D-28D7-E010B3D82E78}"/>
          </ac:picMkLst>
        </pc:picChg>
        <pc:picChg chg="del">
          <ac:chgData name="Pedro Moreno Sanchez (TAU)" userId="c22fcd91-0756-47ab-bc12-0647cade1112" providerId="ADAL" clId="{D7085473-4651-4AF3-A73A-DDB08C2E6587}" dt="2023-06-05T14:35:45.559" v="85" actId="478"/>
          <ac:picMkLst>
            <pc:docMk/>
            <pc:sldMk cId="2913706745" sldId="262"/>
            <ac:picMk id="5" creationId="{7DF49395-6E99-4266-B8F5-2E09778B4D47}"/>
          </ac:picMkLst>
        </pc:picChg>
        <pc:picChg chg="del">
          <ac:chgData name="Pedro Moreno Sanchez (TAU)" userId="c22fcd91-0756-47ab-bc12-0647cade1112" providerId="ADAL" clId="{D7085473-4651-4AF3-A73A-DDB08C2E6587}" dt="2023-06-05T14:35:25.604" v="81" actId="478"/>
          <ac:picMkLst>
            <pc:docMk/>
            <pc:sldMk cId="2913706745" sldId="262"/>
            <ac:picMk id="7" creationId="{C79BE151-4064-4191-855E-58EA46DF7964}"/>
          </ac:picMkLst>
        </pc:picChg>
        <pc:picChg chg="add mod">
          <ac:chgData name="Pedro Moreno Sanchez (TAU)" userId="c22fcd91-0756-47ab-bc12-0647cade1112" providerId="ADAL" clId="{D7085473-4651-4AF3-A73A-DDB08C2E6587}" dt="2023-06-05T14:35:57.222" v="89" actId="1076"/>
          <ac:picMkLst>
            <pc:docMk/>
            <pc:sldMk cId="2913706745" sldId="262"/>
            <ac:picMk id="10" creationId="{29761174-769F-AC26-DD4C-7FD8848CE709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57:59.058" v="118" actId="732"/>
        <pc:sldMkLst>
          <pc:docMk/>
          <pc:sldMk cId="374545288" sldId="263"/>
        </pc:sldMkLst>
        <pc:spChg chg="add del mod">
          <ac:chgData name="Pedro Moreno Sanchez (TAU)" userId="c22fcd91-0756-47ab-bc12-0647cade1112" providerId="ADAL" clId="{D7085473-4651-4AF3-A73A-DDB08C2E6587}" dt="2023-06-05T14:57:52.754" v="117" actId="478"/>
          <ac:spMkLst>
            <pc:docMk/>
            <pc:sldMk cId="374545288" sldId="263"/>
            <ac:spMk id="8" creationId="{194BE80F-4ED8-BE68-332E-CB6FBCD159B0}"/>
          </ac:spMkLst>
        </pc:spChg>
        <pc:picChg chg="add mod modCrop">
          <ac:chgData name="Pedro Moreno Sanchez (TAU)" userId="c22fcd91-0756-47ab-bc12-0647cade1112" providerId="ADAL" clId="{D7085473-4651-4AF3-A73A-DDB08C2E6587}" dt="2023-06-05T14:57:59.058" v="118" actId="732"/>
          <ac:picMkLst>
            <pc:docMk/>
            <pc:sldMk cId="374545288" sldId="263"/>
            <ac:picMk id="4" creationId="{55C2773B-C6BC-E530-85A9-654E688705CC}"/>
          </ac:picMkLst>
        </pc:picChg>
        <pc:picChg chg="del">
          <ac:chgData name="Pedro Moreno Sanchez (TAU)" userId="c22fcd91-0756-47ab-bc12-0647cade1112" providerId="ADAL" clId="{D7085473-4651-4AF3-A73A-DDB08C2E6587}" dt="2023-06-05T14:36:34.680" v="95" actId="478"/>
          <ac:picMkLst>
            <pc:docMk/>
            <pc:sldMk cId="374545288" sldId="263"/>
            <ac:picMk id="5" creationId="{7DF49395-6E99-4266-B8F5-2E09778B4D47}"/>
          </ac:picMkLst>
        </pc:picChg>
        <pc:picChg chg="del">
          <ac:chgData name="Pedro Moreno Sanchez (TAU)" userId="c22fcd91-0756-47ab-bc12-0647cade1112" providerId="ADAL" clId="{D7085473-4651-4AF3-A73A-DDB08C2E6587}" dt="2023-06-05T14:36:25.119" v="91" actId="478"/>
          <ac:picMkLst>
            <pc:docMk/>
            <pc:sldMk cId="374545288" sldId="263"/>
            <ac:picMk id="7" creationId="{C79BE151-4064-4191-855E-58EA46DF7964}"/>
          </ac:picMkLst>
        </pc:picChg>
        <pc:picChg chg="add mod">
          <ac:chgData name="Pedro Moreno Sanchez (TAU)" userId="c22fcd91-0756-47ab-bc12-0647cade1112" providerId="ADAL" clId="{D7085473-4651-4AF3-A73A-DDB08C2E6587}" dt="2023-06-05T14:36:53.471" v="98" actId="1076"/>
          <ac:picMkLst>
            <pc:docMk/>
            <pc:sldMk cId="374545288" sldId="263"/>
            <ac:picMk id="10" creationId="{674D38DE-6272-60E3-9EF9-4C40EB2D7942}"/>
          </ac:picMkLst>
        </pc:picChg>
      </pc:sldChg>
      <pc:sldChg chg="addSp delSp modSp mod">
        <pc:chgData name="Pedro Moreno Sanchez (TAU)" userId="c22fcd91-0756-47ab-bc12-0647cade1112" providerId="ADAL" clId="{D7085473-4651-4AF3-A73A-DDB08C2E6587}" dt="2023-06-05T14:58:24.436" v="120" actId="732"/>
        <pc:sldMkLst>
          <pc:docMk/>
          <pc:sldMk cId="288849488" sldId="264"/>
        </pc:sldMkLst>
        <pc:spChg chg="add del mod">
          <ac:chgData name="Pedro Moreno Sanchez (TAU)" userId="c22fcd91-0756-47ab-bc12-0647cade1112" providerId="ADAL" clId="{D7085473-4651-4AF3-A73A-DDB08C2E6587}" dt="2023-06-05T14:58:16.589" v="119" actId="478"/>
          <ac:spMkLst>
            <pc:docMk/>
            <pc:sldMk cId="288849488" sldId="264"/>
            <ac:spMk id="8" creationId="{50624D68-8585-F4BD-168F-B08114F95B47}"/>
          </ac:spMkLst>
        </pc:spChg>
        <pc:picChg chg="add mod modCrop">
          <ac:chgData name="Pedro Moreno Sanchez (TAU)" userId="c22fcd91-0756-47ab-bc12-0647cade1112" providerId="ADAL" clId="{D7085473-4651-4AF3-A73A-DDB08C2E6587}" dt="2023-06-05T14:58:24.436" v="120" actId="732"/>
          <ac:picMkLst>
            <pc:docMk/>
            <pc:sldMk cId="288849488" sldId="264"/>
            <ac:picMk id="4" creationId="{117EB6FE-0BBE-5C39-0456-34E2481C8370}"/>
          </ac:picMkLst>
        </pc:picChg>
        <pc:picChg chg="del">
          <ac:chgData name="Pedro Moreno Sanchez (TAU)" userId="c22fcd91-0756-47ab-bc12-0647cade1112" providerId="ADAL" clId="{D7085473-4651-4AF3-A73A-DDB08C2E6587}" dt="2023-06-05T14:37:24.285" v="103" actId="478"/>
          <ac:picMkLst>
            <pc:docMk/>
            <pc:sldMk cId="288849488" sldId="264"/>
            <ac:picMk id="5" creationId="{7DF49395-6E99-4266-B8F5-2E09778B4D47}"/>
          </ac:picMkLst>
        </pc:picChg>
        <pc:picChg chg="del">
          <ac:chgData name="Pedro Moreno Sanchez (TAU)" userId="c22fcd91-0756-47ab-bc12-0647cade1112" providerId="ADAL" clId="{D7085473-4651-4AF3-A73A-DDB08C2E6587}" dt="2023-06-05T14:37:17.884" v="99" actId="478"/>
          <ac:picMkLst>
            <pc:docMk/>
            <pc:sldMk cId="288849488" sldId="264"/>
            <ac:picMk id="7" creationId="{C79BE151-4064-4191-855E-58EA46DF7964}"/>
          </ac:picMkLst>
        </pc:picChg>
        <pc:picChg chg="add mod">
          <ac:chgData name="Pedro Moreno Sanchez (TAU)" userId="c22fcd91-0756-47ab-bc12-0647cade1112" providerId="ADAL" clId="{D7085473-4651-4AF3-A73A-DDB08C2E6587}" dt="2023-06-05T14:37:44.372" v="107" actId="14100"/>
          <ac:picMkLst>
            <pc:docMk/>
            <pc:sldMk cId="288849488" sldId="264"/>
            <ac:picMk id="10" creationId="{9498A714-BC13-8C9C-4A31-5BFE6341AE40}"/>
          </ac:picMkLst>
        </pc:picChg>
      </pc:sldChg>
    </pc:docChg>
  </pc:docChgLst>
  <pc:docChgLst>
    <pc:chgData name="Moreno Sánchez, Pedro" userId="71cd4dfd-eb1b-4fb1-943d-c24e993bfdc6" providerId="ADAL" clId="{3B4A9615-F710-44C3-96DA-32D4F5BF13DB}"/>
    <pc:docChg chg="undo custSel addSld modSld">
      <pc:chgData name="Moreno Sánchez, Pedro" userId="71cd4dfd-eb1b-4fb1-943d-c24e993bfdc6" providerId="ADAL" clId="{3B4A9615-F710-44C3-96DA-32D4F5BF13DB}" dt="2021-07-01T20:42:29.857" v="43"/>
      <pc:docMkLst>
        <pc:docMk/>
      </pc:docMkLst>
      <pc:sldChg chg="addSp modSp mod">
        <pc:chgData name="Moreno Sánchez, Pedro" userId="71cd4dfd-eb1b-4fb1-943d-c24e993bfdc6" providerId="ADAL" clId="{3B4A9615-F710-44C3-96DA-32D4F5BF13DB}" dt="2021-07-01T20:41:05.102" v="39" actId="164"/>
        <pc:sldMkLst>
          <pc:docMk/>
          <pc:sldMk cId="2475213934" sldId="257"/>
        </pc:sldMkLst>
        <pc:spChg chg="mod">
          <ac:chgData name="Moreno Sánchez, Pedro" userId="71cd4dfd-eb1b-4fb1-943d-c24e993bfdc6" providerId="ADAL" clId="{3B4A9615-F710-44C3-96DA-32D4F5BF13DB}" dt="2021-06-30T11:02:31.817" v="28" actId="1076"/>
          <ac:spMkLst>
            <pc:docMk/>
            <pc:sldMk cId="2475213934" sldId="257"/>
            <ac:spMk id="2" creationId="{9ECB5ABF-A678-4857-96BA-42960580D530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3" creationId="{DB58024D-58EA-49CC-8258-8938DA236C68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9" creationId="{9D8B05DF-0DBD-4BDC-A5AD-C4D811A22897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10" creationId="{B08F49AD-F79F-484E-9F0B-B67D0C391ECF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11" creationId="{1DA87BF2-B576-4761-82AC-1003CB30929D}"/>
          </ac:spMkLst>
        </pc:spChg>
        <pc:grpChg chg="add mod">
          <ac:chgData name="Moreno Sánchez, Pedro" userId="71cd4dfd-eb1b-4fb1-943d-c24e993bfdc6" providerId="ADAL" clId="{3B4A9615-F710-44C3-96DA-32D4F5BF13DB}" dt="2021-06-30T11:00:15.251" v="13" actId="164"/>
          <ac:grpSpMkLst>
            <pc:docMk/>
            <pc:sldMk cId="2475213934" sldId="257"/>
            <ac:grpSpMk id="4" creationId="{11EC480E-7B74-4B28-9264-C8DD5EF59019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4" creationId="{60D519C3-C41E-4E23-9C6E-39D85EC076FB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5" creationId="{BB1D3CE7-0773-40F4-8F93-DCD5BCEE418B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6" creationId="{CEB70FE1-0A94-4D64-8F8A-EEE62C459582}"/>
          </ac:grpSpMkLst>
        </pc:grpChg>
        <pc:picChg chg="mod modCrop">
          <ac:chgData name="Moreno Sánchez, Pedro" userId="71cd4dfd-eb1b-4fb1-943d-c24e993bfdc6" providerId="ADAL" clId="{3B4A9615-F710-44C3-96DA-32D4F5BF13DB}" dt="2021-06-30T11:01:58.953" v="21" actId="164"/>
          <ac:picMkLst>
            <pc:docMk/>
            <pc:sldMk cId="2475213934" sldId="257"/>
            <ac:picMk id="12" creationId="{85C495AB-6791-430D-B6D5-CB0954CC9469}"/>
          </ac:picMkLst>
        </pc:picChg>
        <pc:picChg chg="mod modCrop">
          <ac:chgData name="Moreno Sánchez, Pedro" userId="71cd4dfd-eb1b-4fb1-943d-c24e993bfdc6" providerId="ADAL" clId="{3B4A9615-F710-44C3-96DA-32D4F5BF13DB}" dt="2021-06-30T11:01:53.701" v="20" actId="164"/>
          <ac:picMkLst>
            <pc:docMk/>
            <pc:sldMk cId="2475213934" sldId="257"/>
            <ac:picMk id="16" creationId="{27760BB8-1B14-4885-BE8A-8B7E3A91FC9B}"/>
          </ac:picMkLst>
        </pc:picChg>
      </pc:sldChg>
      <pc:sldChg chg="addSp modSp mod">
        <pc:chgData name="Moreno Sánchez, Pedro" userId="71cd4dfd-eb1b-4fb1-943d-c24e993bfdc6" providerId="ADAL" clId="{3B4A9615-F710-44C3-96DA-32D4F5BF13DB}" dt="2021-07-01T06:59:04.826" v="38" actId="1076"/>
        <pc:sldMkLst>
          <pc:docMk/>
          <pc:sldMk cId="1373800863" sldId="261"/>
        </pc:sldMkLst>
        <pc:picChg chg="add mod">
          <ac:chgData name="Moreno Sánchez, Pedro" userId="71cd4dfd-eb1b-4fb1-943d-c24e993bfdc6" providerId="ADAL" clId="{3B4A9615-F710-44C3-96DA-32D4F5BF13DB}" dt="2021-07-01T06:58:43.057" v="33" actId="14100"/>
          <ac:picMkLst>
            <pc:docMk/>
            <pc:sldMk cId="1373800863" sldId="261"/>
            <ac:picMk id="6" creationId="{DD6BC068-3732-40AF-B50C-CE6C69AA8FA3}"/>
          </ac:picMkLst>
        </pc:picChg>
        <pc:picChg chg="add mod">
          <ac:chgData name="Moreno Sánchez, Pedro" userId="71cd4dfd-eb1b-4fb1-943d-c24e993bfdc6" providerId="ADAL" clId="{3B4A9615-F710-44C3-96DA-32D4F5BF13DB}" dt="2021-07-01T06:59:04.826" v="38" actId="1076"/>
          <ac:picMkLst>
            <pc:docMk/>
            <pc:sldMk cId="1373800863" sldId="261"/>
            <ac:picMk id="8" creationId="{50A5CF8B-B7D6-4969-B3D6-89D18CF462E7}"/>
          </ac:picMkLst>
        </pc:picChg>
      </pc:sldChg>
      <pc:sldChg chg="addSp delSp modSp new mod">
        <pc:chgData name="Moreno Sánchez, Pedro" userId="71cd4dfd-eb1b-4fb1-943d-c24e993bfdc6" providerId="ADAL" clId="{3B4A9615-F710-44C3-96DA-32D4F5BF13DB}" dt="2021-07-01T20:42:29.857" v="43"/>
        <pc:sldMkLst>
          <pc:docMk/>
          <pc:sldMk cId="2748871370" sldId="265"/>
        </pc:sldMkLst>
        <pc:spChg chg="del">
          <ac:chgData name="Moreno Sánchez, Pedro" userId="71cd4dfd-eb1b-4fb1-943d-c24e993bfdc6" providerId="ADAL" clId="{3B4A9615-F710-44C3-96DA-32D4F5BF13DB}" dt="2021-07-01T20:42:28.228" v="42" actId="478"/>
          <ac:spMkLst>
            <pc:docMk/>
            <pc:sldMk cId="2748871370" sldId="265"/>
            <ac:spMk id="2" creationId="{7C0702A6-6654-4B27-840B-039D068D91EC}"/>
          </ac:spMkLst>
        </pc:spChg>
        <pc:spChg chg="del">
          <ac:chgData name="Moreno Sánchez, Pedro" userId="71cd4dfd-eb1b-4fb1-943d-c24e993bfdc6" providerId="ADAL" clId="{3B4A9615-F710-44C3-96DA-32D4F5BF13DB}" dt="2021-07-01T20:42:26.244" v="41" actId="478"/>
          <ac:spMkLst>
            <pc:docMk/>
            <pc:sldMk cId="2748871370" sldId="265"/>
            <ac:spMk id="3" creationId="{672B5D5B-3258-4877-B74D-1CDA1FFCB84D}"/>
          </ac:spMkLst>
        </pc:spChg>
        <pc:picChg chg="add mod">
          <ac:chgData name="Moreno Sánchez, Pedro" userId="71cd4dfd-eb1b-4fb1-943d-c24e993bfdc6" providerId="ADAL" clId="{3B4A9615-F710-44C3-96DA-32D4F5BF13DB}" dt="2021-07-01T20:42:29.857" v="43"/>
          <ac:picMkLst>
            <pc:docMk/>
            <pc:sldMk cId="2748871370" sldId="265"/>
            <ac:picMk id="4" creationId="{26EF5ADF-6969-4FAA-8427-C9694B415B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A36C-58DE-48AE-BED9-28786D8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80BE-CF11-43D0-BE21-9B8F1821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AD-594B-40E6-B427-1FA7715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D107-9AE4-482E-B781-810686EA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159D-7290-4CDB-BD77-AF9E4AD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EF5-A873-4155-9422-8F6DB091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7B09-CFA1-4F23-B14C-42223F4D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F084-E9E6-418C-974B-FC90BCA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61F4-F037-4AD6-BD3C-825CA97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18F7-3326-4FB2-809F-5896D42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B678-EDEF-44FF-BAEE-B8B91635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A9B7-E728-41CE-BAAD-0B7B9521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12AC-7599-4511-8A63-7564B093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5EC1-DB4C-4BA5-9AA7-CE0CCF2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987D-74AE-4C34-BE7E-CC0D543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B450-3CF9-43A1-8756-88A21D5E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5116-DEBB-47C3-995E-BCF0536D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CFE3-3541-4F8E-A502-A9163292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6824-0672-480A-A951-60C27473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9A95-1B40-4658-ADB4-D8D1D71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FD7B-81DF-4EE3-8F24-30AE148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C125-B153-4EB9-B692-B5E14E0A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FBA4-1459-45BA-8BD6-99C0EF0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D8D9-0E68-4C89-BD16-29B76C42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5D8C-269C-4FBB-9212-9996757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6BF9-7820-477A-B0E4-5F350B3D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432B-E8F0-402B-9374-28D5FED18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3D7-7BCB-48D8-A866-24AAA5B1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AED4-C50D-47E7-BB62-3C5B6AB4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8828-CB92-4726-8C35-FC102D0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F243A-8FAE-41D0-8E1E-D1D1158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9C4-CC0F-4F46-A158-B056E77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971B-03ED-48A3-BF8E-B5FBB15B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86BF6-E85C-4981-B7F5-9395BE56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BA882-6355-4061-9670-0CC210C9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2AA9D-BA28-4004-A047-945663FD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8659-01F6-4477-9F98-2CBAB6F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FF23B-6FA7-49F2-8600-AA166604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8BA3-BD9D-44D8-823F-08030C5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F1AD-D37F-41B6-A22F-D63F159F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C112-064A-410F-80E7-A331F86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2A8C-F870-4D27-821A-71691D07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5AFF-1689-4B15-9789-B2646223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9DB99-F993-4C06-B28D-648EA33B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3CF4-C077-4653-9659-6ACA4FC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2D0E2-797F-481B-B1F2-89D83C3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CD1-0888-424C-9169-D7351ACA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B34C-E0C4-4E1C-8D27-48FBFB0A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364B-8B07-4E4F-842A-86ADA2F5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1828-EB4B-4C1C-889B-CE05D81A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E3B2-C2AD-443B-9328-183DF99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A7A3-7F03-4711-9BDC-37222022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1053-460B-4412-8934-B362721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8EF7C-BA83-4DD5-A8AA-5C5F0428B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0E6C-FB9A-4B96-A4E7-E7A0A14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A19C-FC96-4588-BDB1-3B64545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95EF-B34C-49D9-A3F6-1F71A629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FB9E-E39B-4448-A7B4-0220120B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4F317-1CD9-4782-977B-F410D0C3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08E6-2183-43C5-B012-567FEE56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8A7E-96E6-4749-8301-0DE61DF6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238B-6F13-47C9-86CB-94E3B9FE345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4295-CA44-40A6-8AD6-1C6F8DBE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B724-DF69-46F7-B9EF-0E6A61E4B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7CEE-53E0-4BFC-A46A-7A1DF89E6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Paper </a:t>
            </a:r>
            <a:r>
              <a:rPr lang="fi-FI" dirty="0" err="1"/>
              <a:t>figures</a:t>
            </a:r>
            <a:r>
              <a:rPr lang="fi-FI" dirty="0"/>
              <a:t> for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89FE-1988-4A56-9A25-F085BAF0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(Ejection-serum)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EB6FE-0BBE-5C39-0456-34E2481C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8"/>
          <a:stretch/>
        </p:blipFill>
        <p:spPr>
          <a:xfrm>
            <a:off x="6666965" y="2395486"/>
            <a:ext cx="4951020" cy="4333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98A714-BC13-8C9C-4A31-5BFE6341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5486"/>
            <a:ext cx="5180565" cy="31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F5ADF-6969-4FAA-8427-C9694B415B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7" y="806450"/>
            <a:ext cx="3044825" cy="524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8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ABF-A678-4857-96BA-4296058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Implicit</a:t>
            </a:r>
            <a:r>
              <a:rPr lang="fi-FI" dirty="0"/>
              <a:t> Feature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8E72B7-DA7D-C04C-A38E-4C29F77C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6" y="1202214"/>
            <a:ext cx="4210050" cy="2647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0C8920-BD74-657C-2263-9978BBEC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8" y="4067699"/>
            <a:ext cx="3178628" cy="259027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94FD664-E8BC-7247-79E7-EEC2F5786595}"/>
              </a:ext>
            </a:extLst>
          </p:cNvPr>
          <p:cNvGrpSpPr/>
          <p:nvPr/>
        </p:nvGrpSpPr>
        <p:grpSpPr>
          <a:xfrm>
            <a:off x="5029450" y="2280973"/>
            <a:ext cx="5635970" cy="3378953"/>
            <a:chOff x="5029450" y="2280973"/>
            <a:chExt cx="5635970" cy="33789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0CDD0D-4FC7-7F2C-F7FE-3B9032352D89}"/>
                </a:ext>
              </a:extLst>
            </p:cNvPr>
            <p:cNvGrpSpPr/>
            <p:nvPr/>
          </p:nvGrpSpPr>
          <p:grpSpPr>
            <a:xfrm>
              <a:off x="5029450" y="2280973"/>
              <a:ext cx="2676839" cy="3378953"/>
              <a:chOff x="5029450" y="2280973"/>
              <a:chExt cx="2676839" cy="33789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EB70FE1-0A94-4D64-8F8A-EEE62C459582}"/>
                  </a:ext>
                </a:extLst>
              </p:cNvPr>
              <p:cNvGrpSpPr/>
              <p:nvPr/>
            </p:nvGrpSpPr>
            <p:grpSpPr>
              <a:xfrm>
                <a:off x="5029451" y="2280973"/>
                <a:ext cx="2676838" cy="2943636"/>
                <a:chOff x="7669429" y="1027906"/>
                <a:chExt cx="2676838" cy="2943636"/>
              </a:xfrm>
            </p:grpSpPr>
            <p:pic>
              <p:nvPicPr>
                <p:cNvPr id="12" name="Picture 11" descr="Text&#10;&#10;Description automatically generated">
                  <a:extLst>
                    <a:ext uri="{FF2B5EF4-FFF2-40B4-BE49-F238E27FC236}">
                      <a16:creationId xmlns:a16="http://schemas.microsoft.com/office/drawing/2014/main" id="{85C495AB-6791-430D-B6D5-CB0954CC9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9022"/>
                <a:stretch/>
              </p:blipFill>
              <p:spPr>
                <a:xfrm>
                  <a:off x="7669429" y="1027906"/>
                  <a:ext cx="2676838" cy="2943636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B58024D-58EA-49CC-8258-8938DA236C68}"/>
                    </a:ext>
                  </a:extLst>
                </p:cNvPr>
                <p:cNvSpPr/>
                <p:nvPr/>
              </p:nvSpPr>
              <p:spPr>
                <a:xfrm>
                  <a:off x="7669429" y="1930400"/>
                  <a:ext cx="2202704" cy="18626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A87BF2-B576-4761-82AC-1003CB30929D}"/>
                    </a:ext>
                  </a:extLst>
                </p:cNvPr>
                <p:cNvSpPr/>
                <p:nvPr/>
              </p:nvSpPr>
              <p:spPr>
                <a:xfrm>
                  <a:off x="9717447" y="2507434"/>
                  <a:ext cx="628820" cy="18626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CE51710-717E-95EA-279C-AD4261DE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9450" y="3745987"/>
                <a:ext cx="2676838" cy="191393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B7DBC7-75BB-9B63-31D0-1E1772073D52}"/>
                </a:ext>
              </a:extLst>
            </p:cNvPr>
            <p:cNvGrpSpPr/>
            <p:nvPr/>
          </p:nvGrpSpPr>
          <p:grpSpPr>
            <a:xfrm>
              <a:off x="7924820" y="2285213"/>
              <a:ext cx="2740600" cy="3374712"/>
              <a:chOff x="7924820" y="2285213"/>
              <a:chExt cx="2740600" cy="33747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B1D3CE7-0773-40F4-8F93-DCD5BCEE418B}"/>
                  </a:ext>
                </a:extLst>
              </p:cNvPr>
              <p:cNvGrpSpPr/>
              <p:nvPr/>
            </p:nvGrpSpPr>
            <p:grpSpPr>
              <a:xfrm>
                <a:off x="7924820" y="2285213"/>
                <a:ext cx="2676839" cy="2905530"/>
                <a:chOff x="7669429" y="3941146"/>
                <a:chExt cx="2676839" cy="2905530"/>
              </a:xfrm>
            </p:grpSpPr>
            <p:pic>
              <p:nvPicPr>
                <p:cNvPr id="16" name="Picture 15" descr="Text&#10;&#10;Description automatically generated">
                  <a:extLst>
                    <a:ext uri="{FF2B5EF4-FFF2-40B4-BE49-F238E27FC236}">
                      <a16:creationId xmlns:a16="http://schemas.microsoft.com/office/drawing/2014/main" id="{27760BB8-1B14-4885-BE8A-8B7E3A91F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9255"/>
                <a:stretch/>
              </p:blipFill>
              <p:spPr>
                <a:xfrm>
                  <a:off x="7669430" y="3941146"/>
                  <a:ext cx="2676838" cy="2905530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D8B05DF-0DBD-4BDC-A5AD-C4D811A22897}"/>
                    </a:ext>
                  </a:extLst>
                </p:cNvPr>
                <p:cNvSpPr/>
                <p:nvPr/>
              </p:nvSpPr>
              <p:spPr>
                <a:xfrm>
                  <a:off x="7669429" y="4859867"/>
                  <a:ext cx="2202704" cy="18626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08F49AD-F79F-484E-9F0B-B67D0C391ECF}"/>
                    </a:ext>
                  </a:extLst>
                </p:cNvPr>
                <p:cNvSpPr/>
                <p:nvPr/>
              </p:nvSpPr>
              <p:spPr>
                <a:xfrm>
                  <a:off x="9633696" y="5412964"/>
                  <a:ext cx="712571" cy="18626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8BE5583-F88D-C420-94F4-57A95ECEB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4820" y="3760500"/>
                <a:ext cx="2740600" cy="18994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21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927-0677-4347-9569-003EDE21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Feature </a:t>
            </a:r>
            <a:r>
              <a:rPr lang="fi-FI" dirty="0" err="1"/>
              <a:t>Permutation</a:t>
            </a:r>
            <a:r>
              <a:rPr lang="fi-FI" dirty="0"/>
              <a:t> </a:t>
            </a:r>
            <a:r>
              <a:rPr lang="fi-FI" dirty="0" err="1"/>
              <a:t>Importance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A98E6-4658-438B-9E47-FF404DEEB6D5}"/>
              </a:ext>
            </a:extLst>
          </p:cNvPr>
          <p:cNvSpPr txBox="1"/>
          <p:nvPr/>
        </p:nvSpPr>
        <p:spPr>
          <a:xfrm>
            <a:off x="2633258" y="58626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2DF30-7EF7-44E5-9751-F04228DB4C69}"/>
              </a:ext>
            </a:extLst>
          </p:cNvPr>
          <p:cNvSpPr/>
          <p:nvPr/>
        </p:nvSpPr>
        <p:spPr>
          <a:xfrm>
            <a:off x="8796997" y="5892801"/>
            <a:ext cx="62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TEST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9EB75-1B71-24AD-323E-F8BE3C90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9" y="2261887"/>
            <a:ext cx="4247923" cy="3465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139CE-E2F5-3E68-F8AC-399CD7B1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6" y="2613025"/>
            <a:ext cx="40100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AED-02BA-46F9-984E-2C394C8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PDP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2C4E4-0BF6-4453-991B-6EF0CC7D9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2"/>
          <a:stretch/>
        </p:blipFill>
        <p:spPr>
          <a:xfrm>
            <a:off x="8275621" y="4688114"/>
            <a:ext cx="3621358" cy="1868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300FE-0149-DF8A-EF23-CBCF0E941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95"/>
          <a:stretch/>
        </p:blipFill>
        <p:spPr>
          <a:xfrm>
            <a:off x="362857" y="803361"/>
            <a:ext cx="4368800" cy="2197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625CA5-57C5-12E3-58DA-B51F9A2468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30"/>
          <a:stretch/>
        </p:blipFill>
        <p:spPr>
          <a:xfrm>
            <a:off x="6096000" y="914400"/>
            <a:ext cx="5119684" cy="2549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EB3353-90BC-6EC5-413B-70028B9D9B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151"/>
          <a:stretch/>
        </p:blipFill>
        <p:spPr>
          <a:xfrm>
            <a:off x="548788" y="4078513"/>
            <a:ext cx="4009845" cy="1976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A7B2FB-F81F-835D-8A67-9BB94E62B1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428"/>
          <a:stretch/>
        </p:blipFill>
        <p:spPr>
          <a:xfrm>
            <a:off x="4499431" y="4412343"/>
            <a:ext cx="3623795" cy="17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ABE-53A5-4986-9C36-8011BFE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 (General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5779-DD06-4CD0-B711-1818AE3D76F4}"/>
              </a:ext>
            </a:extLst>
          </p:cNvPr>
          <p:cNvSpPr txBox="1"/>
          <p:nvPr/>
        </p:nvSpPr>
        <p:spPr>
          <a:xfrm>
            <a:off x="1557867" y="60621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0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2BAB-2501-459C-BB06-2C5AB1863F6B}"/>
              </a:ext>
            </a:extLst>
          </p:cNvPr>
          <p:cNvSpPr txBox="1"/>
          <p:nvPr/>
        </p:nvSpPr>
        <p:spPr>
          <a:xfrm>
            <a:off x="7823200" y="62484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1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6805F-49F9-421D-8502-37F9D5CE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09" y="1400181"/>
            <a:ext cx="5534025" cy="226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56CC46-56B3-A4C3-43A3-0961FFD2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0" y="3894659"/>
            <a:ext cx="5505450" cy="2305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C9877-9F36-82D6-CE52-F5364FF5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34" y="3894659"/>
            <a:ext cx="5505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1C6-AB54-4FEB-999E-2B7D67F9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SHAP(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EA0D5-982B-46CD-84E6-B30A4B69E0C9}"/>
              </a:ext>
            </a:extLst>
          </p:cNvPr>
          <p:cNvSpPr txBox="1"/>
          <p:nvPr/>
        </p:nvSpPr>
        <p:spPr>
          <a:xfrm>
            <a:off x="1878795" y="1310862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Negative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5F16-2DC2-47C2-B61D-4244A49579C9}"/>
              </a:ext>
            </a:extLst>
          </p:cNvPr>
          <p:cNvSpPr txBox="1"/>
          <p:nvPr/>
        </p:nvSpPr>
        <p:spPr>
          <a:xfrm>
            <a:off x="8321453" y="1321356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Positive</a:t>
            </a:r>
            <a:endParaRPr lang="en-GB" dirty="0"/>
          </a:p>
        </p:txBody>
      </p:sp>
      <p:pic>
        <p:nvPicPr>
          <p:cNvPr id="8" name="Picture 7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50A5CF8B-B7D6-4969-B3D6-89D18CF4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36" y="1506022"/>
            <a:ext cx="5829490" cy="270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E8BE0-E50B-3324-95CE-A4024517B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9" t="8604" r="10397" b="16482"/>
          <a:stretch/>
        </p:blipFill>
        <p:spPr>
          <a:xfrm>
            <a:off x="7428411" y="1769069"/>
            <a:ext cx="3780778" cy="2047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F4301-13F1-E639-3099-2D86227C7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94" t="192" r="-2478" b="-2610"/>
          <a:stretch/>
        </p:blipFill>
        <p:spPr>
          <a:xfrm>
            <a:off x="5974080" y="4288142"/>
            <a:ext cx="6113418" cy="2799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25BE27-F118-AA9C-1FBF-EFA0A211081D}"/>
              </a:ext>
            </a:extLst>
          </p:cNvPr>
          <p:cNvGrpSpPr/>
          <p:nvPr/>
        </p:nvGrpSpPr>
        <p:grpSpPr>
          <a:xfrm>
            <a:off x="11353800" y="1499047"/>
            <a:ext cx="653144" cy="230832"/>
            <a:chOff x="11321847" y="1134967"/>
            <a:chExt cx="653144" cy="230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CD52C5-7EFD-0CD1-885C-FB333D159D9C}"/>
                </a:ext>
              </a:extLst>
            </p:cNvPr>
            <p:cNvSpPr/>
            <p:nvPr/>
          </p:nvSpPr>
          <p:spPr>
            <a:xfrm>
              <a:off x="11410300" y="1163685"/>
              <a:ext cx="296090" cy="175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5DC68-A556-0782-4BA5-927D7468017C}"/>
                </a:ext>
              </a:extLst>
            </p:cNvPr>
            <p:cNvSpPr txBox="1"/>
            <p:nvPr/>
          </p:nvSpPr>
          <p:spPr>
            <a:xfrm>
              <a:off x="11321847" y="1134967"/>
              <a:ext cx="653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0.92</a:t>
              </a:r>
              <a:endPara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8AC2FE-8768-551E-F3A0-3D85536EF40A}"/>
              </a:ext>
            </a:extLst>
          </p:cNvPr>
          <p:cNvGrpSpPr/>
          <p:nvPr/>
        </p:nvGrpSpPr>
        <p:grpSpPr>
          <a:xfrm>
            <a:off x="8294003" y="3959337"/>
            <a:ext cx="536487" cy="230832"/>
            <a:chOff x="11321846" y="1134967"/>
            <a:chExt cx="536487" cy="230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9C2BDD-E970-3EFF-2E3D-59778DCC91E6}"/>
                </a:ext>
              </a:extLst>
            </p:cNvPr>
            <p:cNvSpPr/>
            <p:nvPr/>
          </p:nvSpPr>
          <p:spPr>
            <a:xfrm>
              <a:off x="11410300" y="1163686"/>
              <a:ext cx="378032" cy="163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A1D0A-B450-2B7B-3F0E-409FC727CC0D}"/>
                </a:ext>
              </a:extLst>
            </p:cNvPr>
            <p:cNvSpPr txBox="1"/>
            <p:nvPr/>
          </p:nvSpPr>
          <p:spPr>
            <a:xfrm>
              <a:off x="11321846" y="1134967"/>
              <a:ext cx="536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0.321</a:t>
              </a:r>
              <a:endPara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FD44C7-1D82-D1DA-5797-2090B7B825C9}"/>
              </a:ext>
            </a:extLst>
          </p:cNvPr>
          <p:cNvGrpSpPr/>
          <p:nvPr/>
        </p:nvGrpSpPr>
        <p:grpSpPr>
          <a:xfrm>
            <a:off x="5666931" y="1592002"/>
            <a:ext cx="653144" cy="230832"/>
            <a:chOff x="11321847" y="1134967"/>
            <a:chExt cx="653144" cy="230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6E80E0-5CF3-031F-3157-DF2CDC1AE8F1}"/>
                </a:ext>
              </a:extLst>
            </p:cNvPr>
            <p:cNvSpPr/>
            <p:nvPr/>
          </p:nvSpPr>
          <p:spPr>
            <a:xfrm>
              <a:off x="11410300" y="1163685"/>
              <a:ext cx="296090" cy="175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11B410-2FCC-2CE6-21EE-30F39ED2DBEC}"/>
                </a:ext>
              </a:extLst>
            </p:cNvPr>
            <p:cNvSpPr txBox="1"/>
            <p:nvPr/>
          </p:nvSpPr>
          <p:spPr>
            <a:xfrm>
              <a:off x="11321847" y="1134967"/>
              <a:ext cx="653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0.87</a:t>
              </a:r>
              <a:endPara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C029063-D748-F85A-636C-8897EE67F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77" r="7368"/>
          <a:stretch/>
        </p:blipFill>
        <p:spPr>
          <a:xfrm>
            <a:off x="1454332" y="4123457"/>
            <a:ext cx="4443903" cy="26023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DED478-4831-0C38-25F6-55E951E926AB}"/>
              </a:ext>
            </a:extLst>
          </p:cNvPr>
          <p:cNvSpPr/>
          <p:nvPr/>
        </p:nvSpPr>
        <p:spPr>
          <a:xfrm>
            <a:off x="1454332" y="4397829"/>
            <a:ext cx="182879" cy="181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D6BC068-3732-40AF-B50C-CE6C69AA8F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38" b="6678"/>
          <a:stretch/>
        </p:blipFill>
        <p:spPr>
          <a:xfrm>
            <a:off x="609018" y="4079158"/>
            <a:ext cx="1477777" cy="23820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65092A-817B-17D6-5AA8-275F379A4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952" y="4112963"/>
            <a:ext cx="304843" cy="2286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925A3C-01F2-4C34-0D25-7AF69AE47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32" y="6498785"/>
            <a:ext cx="49536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(Time-ejection)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345D0-049B-A00D-28D7-E010B3D82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8"/>
          <a:stretch/>
        </p:blipFill>
        <p:spPr>
          <a:xfrm>
            <a:off x="6220335" y="1973942"/>
            <a:ext cx="4883095" cy="4465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61174-769F-AC26-DD4C-7FD8848C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5" y="2441802"/>
            <a:ext cx="6071310" cy="37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0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(Time-serum)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2773B-C6BC-E530-85A9-654E68870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0"/>
          <a:stretch/>
        </p:blipFill>
        <p:spPr>
          <a:xfrm>
            <a:off x="6388678" y="2162629"/>
            <a:ext cx="5064883" cy="452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4D38DE-6272-60E3-9EF9-4C40EB2D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9" y="2319083"/>
            <a:ext cx="5983061" cy="36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Office Theme</vt:lpstr>
      <vt:lpstr>Paper figures for Future Generation</vt:lpstr>
      <vt:lpstr>PowerPoint Presentation</vt:lpstr>
      <vt:lpstr>Implicit Feature Importance</vt:lpstr>
      <vt:lpstr>Feature Permutation Importance</vt:lpstr>
      <vt:lpstr>PDP</vt:lpstr>
      <vt:lpstr>SHAP (General explainability)</vt:lpstr>
      <vt:lpstr>SHAP(local explainability)</vt:lpstr>
      <vt:lpstr>PDP 2D (Time-ejection)</vt:lpstr>
      <vt:lpstr>PDP 2D (Time-serum)</vt:lpstr>
      <vt:lpstr>PDP 2D (Ejection-serum)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figures for Future Generation</dc:title>
  <dc:creator>Moreno Sánchez, Pedro</dc:creator>
  <cp:lastModifiedBy>Pedro Moreno Sanchez (TAU)</cp:lastModifiedBy>
  <cp:revision>9</cp:revision>
  <dcterms:created xsi:type="dcterms:W3CDTF">2021-06-25T07:50:37Z</dcterms:created>
  <dcterms:modified xsi:type="dcterms:W3CDTF">2023-06-06T15:56:13Z</dcterms:modified>
</cp:coreProperties>
</file>