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9615-F710-44C3-96DA-32D4F5BF13DB}" v="12" dt="2021-07-01T20:42:2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no Sánchez, Pedro" userId="71cd4dfd-eb1b-4fb1-943d-c24e993bfdc6" providerId="ADAL" clId="{3B4A9615-F710-44C3-96DA-32D4F5BF13DB}"/>
    <pc:docChg chg="undo custSel addSld modSld">
      <pc:chgData name="Moreno Sánchez, Pedro" userId="71cd4dfd-eb1b-4fb1-943d-c24e993bfdc6" providerId="ADAL" clId="{3B4A9615-F710-44C3-96DA-32D4F5BF13DB}" dt="2021-07-01T20:42:29.857" v="43"/>
      <pc:docMkLst>
        <pc:docMk/>
      </pc:docMkLst>
      <pc:sldChg chg="addSp modSp mod">
        <pc:chgData name="Moreno Sánchez, Pedro" userId="71cd4dfd-eb1b-4fb1-943d-c24e993bfdc6" providerId="ADAL" clId="{3B4A9615-F710-44C3-96DA-32D4F5BF13DB}" dt="2021-07-01T20:41:05.102" v="39" actId="164"/>
        <pc:sldMkLst>
          <pc:docMk/>
          <pc:sldMk cId="2475213934" sldId="257"/>
        </pc:sldMkLst>
        <pc:spChg chg="mod">
          <ac:chgData name="Moreno Sánchez, Pedro" userId="71cd4dfd-eb1b-4fb1-943d-c24e993bfdc6" providerId="ADAL" clId="{3B4A9615-F710-44C3-96DA-32D4F5BF13DB}" dt="2021-06-30T11:02:31.817" v="28" actId="1076"/>
          <ac:spMkLst>
            <pc:docMk/>
            <pc:sldMk cId="2475213934" sldId="257"/>
            <ac:spMk id="2" creationId="{9ECB5ABF-A678-4857-96BA-42960580D530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3" creationId="{DB58024D-58EA-49CC-8258-8938DA236C68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9" creationId="{9D8B05DF-0DBD-4BDC-A5AD-C4D811A22897}"/>
          </ac:spMkLst>
        </pc:spChg>
        <pc:spChg chg="add mod">
          <ac:chgData name="Moreno Sánchez, Pedro" userId="71cd4dfd-eb1b-4fb1-943d-c24e993bfdc6" providerId="ADAL" clId="{3B4A9615-F710-44C3-96DA-32D4F5BF13DB}" dt="2021-06-30T11:01:53.701" v="20" actId="164"/>
          <ac:spMkLst>
            <pc:docMk/>
            <pc:sldMk cId="2475213934" sldId="257"/>
            <ac:spMk id="10" creationId="{B08F49AD-F79F-484E-9F0B-B67D0C391ECF}"/>
          </ac:spMkLst>
        </pc:spChg>
        <pc:spChg chg="add mod">
          <ac:chgData name="Moreno Sánchez, Pedro" userId="71cd4dfd-eb1b-4fb1-943d-c24e993bfdc6" providerId="ADAL" clId="{3B4A9615-F710-44C3-96DA-32D4F5BF13DB}" dt="2021-06-30T11:01:58.953" v="21" actId="164"/>
          <ac:spMkLst>
            <pc:docMk/>
            <pc:sldMk cId="2475213934" sldId="257"/>
            <ac:spMk id="11" creationId="{1DA87BF2-B576-4761-82AC-1003CB30929D}"/>
          </ac:spMkLst>
        </pc:spChg>
        <pc:grpChg chg="add mod">
          <ac:chgData name="Moreno Sánchez, Pedro" userId="71cd4dfd-eb1b-4fb1-943d-c24e993bfdc6" providerId="ADAL" clId="{3B4A9615-F710-44C3-96DA-32D4F5BF13DB}" dt="2021-06-30T11:00:15.251" v="13" actId="164"/>
          <ac:grpSpMkLst>
            <pc:docMk/>
            <pc:sldMk cId="2475213934" sldId="257"/>
            <ac:grpSpMk id="4" creationId="{11EC480E-7B74-4B28-9264-C8DD5EF59019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4" creationId="{60D519C3-C41E-4E23-9C6E-39D85EC076FB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5" creationId="{BB1D3CE7-0773-40F4-8F93-DCD5BCEE418B}"/>
          </ac:grpSpMkLst>
        </pc:grpChg>
        <pc:grpChg chg="add mod">
          <ac:chgData name="Moreno Sánchez, Pedro" userId="71cd4dfd-eb1b-4fb1-943d-c24e993bfdc6" providerId="ADAL" clId="{3B4A9615-F710-44C3-96DA-32D4F5BF13DB}" dt="2021-07-01T20:41:05.102" v="39" actId="164"/>
          <ac:grpSpMkLst>
            <pc:docMk/>
            <pc:sldMk cId="2475213934" sldId="257"/>
            <ac:grpSpMk id="6" creationId="{CEB70FE1-0A94-4D64-8F8A-EEE62C459582}"/>
          </ac:grpSpMkLst>
        </pc:grpChg>
        <pc:picChg chg="mod modCrop">
          <ac:chgData name="Moreno Sánchez, Pedro" userId="71cd4dfd-eb1b-4fb1-943d-c24e993bfdc6" providerId="ADAL" clId="{3B4A9615-F710-44C3-96DA-32D4F5BF13DB}" dt="2021-06-30T11:01:58.953" v="21" actId="164"/>
          <ac:picMkLst>
            <pc:docMk/>
            <pc:sldMk cId="2475213934" sldId="257"/>
            <ac:picMk id="12" creationId="{85C495AB-6791-430D-B6D5-CB0954CC9469}"/>
          </ac:picMkLst>
        </pc:picChg>
        <pc:picChg chg="mod modCrop">
          <ac:chgData name="Moreno Sánchez, Pedro" userId="71cd4dfd-eb1b-4fb1-943d-c24e993bfdc6" providerId="ADAL" clId="{3B4A9615-F710-44C3-96DA-32D4F5BF13DB}" dt="2021-06-30T11:01:53.701" v="20" actId="164"/>
          <ac:picMkLst>
            <pc:docMk/>
            <pc:sldMk cId="2475213934" sldId="257"/>
            <ac:picMk id="16" creationId="{27760BB8-1B14-4885-BE8A-8B7E3A91FC9B}"/>
          </ac:picMkLst>
        </pc:picChg>
      </pc:sldChg>
      <pc:sldChg chg="addSp modSp mod">
        <pc:chgData name="Moreno Sánchez, Pedro" userId="71cd4dfd-eb1b-4fb1-943d-c24e993bfdc6" providerId="ADAL" clId="{3B4A9615-F710-44C3-96DA-32D4F5BF13DB}" dt="2021-07-01T06:59:04.826" v="38" actId="1076"/>
        <pc:sldMkLst>
          <pc:docMk/>
          <pc:sldMk cId="1373800863" sldId="261"/>
        </pc:sldMkLst>
        <pc:picChg chg="add mod">
          <ac:chgData name="Moreno Sánchez, Pedro" userId="71cd4dfd-eb1b-4fb1-943d-c24e993bfdc6" providerId="ADAL" clId="{3B4A9615-F710-44C3-96DA-32D4F5BF13DB}" dt="2021-07-01T06:58:43.057" v="33" actId="14100"/>
          <ac:picMkLst>
            <pc:docMk/>
            <pc:sldMk cId="1373800863" sldId="261"/>
            <ac:picMk id="6" creationId="{DD6BC068-3732-40AF-B50C-CE6C69AA8FA3}"/>
          </ac:picMkLst>
        </pc:picChg>
        <pc:picChg chg="add mod">
          <ac:chgData name="Moreno Sánchez, Pedro" userId="71cd4dfd-eb1b-4fb1-943d-c24e993bfdc6" providerId="ADAL" clId="{3B4A9615-F710-44C3-96DA-32D4F5BF13DB}" dt="2021-07-01T06:59:04.826" v="38" actId="1076"/>
          <ac:picMkLst>
            <pc:docMk/>
            <pc:sldMk cId="1373800863" sldId="261"/>
            <ac:picMk id="8" creationId="{50A5CF8B-B7D6-4969-B3D6-89D18CF462E7}"/>
          </ac:picMkLst>
        </pc:picChg>
      </pc:sldChg>
      <pc:sldChg chg="addSp delSp modSp new mod">
        <pc:chgData name="Moreno Sánchez, Pedro" userId="71cd4dfd-eb1b-4fb1-943d-c24e993bfdc6" providerId="ADAL" clId="{3B4A9615-F710-44C3-96DA-32D4F5BF13DB}" dt="2021-07-01T20:42:29.857" v="43"/>
        <pc:sldMkLst>
          <pc:docMk/>
          <pc:sldMk cId="2748871370" sldId="265"/>
        </pc:sldMkLst>
        <pc:spChg chg="del">
          <ac:chgData name="Moreno Sánchez, Pedro" userId="71cd4dfd-eb1b-4fb1-943d-c24e993bfdc6" providerId="ADAL" clId="{3B4A9615-F710-44C3-96DA-32D4F5BF13DB}" dt="2021-07-01T20:42:28.228" v="42" actId="478"/>
          <ac:spMkLst>
            <pc:docMk/>
            <pc:sldMk cId="2748871370" sldId="265"/>
            <ac:spMk id="2" creationId="{7C0702A6-6654-4B27-840B-039D068D91EC}"/>
          </ac:spMkLst>
        </pc:spChg>
        <pc:spChg chg="del">
          <ac:chgData name="Moreno Sánchez, Pedro" userId="71cd4dfd-eb1b-4fb1-943d-c24e993bfdc6" providerId="ADAL" clId="{3B4A9615-F710-44C3-96DA-32D4F5BF13DB}" dt="2021-07-01T20:42:26.244" v="41" actId="478"/>
          <ac:spMkLst>
            <pc:docMk/>
            <pc:sldMk cId="2748871370" sldId="265"/>
            <ac:spMk id="3" creationId="{672B5D5B-3258-4877-B74D-1CDA1FFCB84D}"/>
          </ac:spMkLst>
        </pc:spChg>
        <pc:picChg chg="add mod">
          <ac:chgData name="Moreno Sánchez, Pedro" userId="71cd4dfd-eb1b-4fb1-943d-c24e993bfdc6" providerId="ADAL" clId="{3B4A9615-F710-44C3-96DA-32D4F5BF13DB}" dt="2021-07-01T20:42:29.857" v="43"/>
          <ac:picMkLst>
            <pc:docMk/>
            <pc:sldMk cId="2748871370" sldId="265"/>
            <ac:picMk id="4" creationId="{26EF5ADF-6969-4FAA-8427-C9694B415B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A36C-58DE-48AE-BED9-28786D8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80BE-CF11-43D0-BE21-9B8F1821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AD-594B-40E6-B427-1FA7715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D107-9AE4-482E-B781-810686EA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159D-7290-4CDB-BD77-AF9E4AD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EF5-A873-4155-9422-8F6DB091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7B09-CFA1-4F23-B14C-42223F4D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F084-E9E6-418C-974B-FC90BCA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61F4-F037-4AD6-BD3C-825CA97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18F7-3326-4FB2-809F-5896D42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B678-EDEF-44FF-BAEE-B8B91635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A9B7-E728-41CE-BAAD-0B7B9521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12AC-7599-4511-8A63-7564B093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5EC1-DB4C-4BA5-9AA7-CE0CCF2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987D-74AE-4C34-BE7E-CC0D543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B450-3CF9-43A1-8756-88A21D5E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5116-DEBB-47C3-995E-BCF0536D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CFE3-3541-4F8E-A502-A9163292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6824-0672-480A-A951-60C27473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9A95-1B40-4658-ADB4-D8D1D71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FD7B-81DF-4EE3-8F24-30AE148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C125-B153-4EB9-B692-B5E14E0A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FBA4-1459-45BA-8BD6-99C0EF0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D8D9-0E68-4C89-BD16-29B76C42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5D8C-269C-4FBB-9212-9996757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6BF9-7820-477A-B0E4-5F350B3D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432B-E8F0-402B-9374-28D5FED18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3D7-7BCB-48D8-A866-24AAA5B1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AED4-C50D-47E7-BB62-3C5B6AB4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8828-CB92-4726-8C35-FC102D0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F243A-8FAE-41D0-8E1E-D1D1158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9C4-CC0F-4F46-A158-B056E77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971B-03ED-48A3-BF8E-B5FBB15B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86BF6-E85C-4981-B7F5-9395BE56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BA882-6355-4061-9670-0CC210C9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2AA9D-BA28-4004-A047-945663FD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8659-01F6-4477-9F98-2CBAB6F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FF23B-6FA7-49F2-8600-AA166604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8BA3-BD9D-44D8-823F-08030C5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F1AD-D37F-41B6-A22F-D63F159F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C112-064A-410F-80E7-A331F86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2A8C-F870-4D27-821A-71691D07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5AFF-1689-4B15-9789-B2646223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9DB99-F993-4C06-B28D-648EA33B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3CF4-C077-4653-9659-6ACA4FC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2D0E2-797F-481B-B1F2-89D83C3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CD1-0888-424C-9169-D7351ACA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B34C-E0C4-4E1C-8D27-48FBFB0A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364B-8B07-4E4F-842A-86ADA2F5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1828-EB4B-4C1C-889B-CE05D81A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E3B2-C2AD-443B-9328-183DF99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A7A3-7F03-4711-9BDC-37222022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1053-460B-4412-8934-B362721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8EF7C-BA83-4DD5-A8AA-5C5F0428B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0E6C-FB9A-4B96-A4E7-E7A0A14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A19C-FC96-4588-BDB1-3B64545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95EF-B34C-49D9-A3F6-1F71A629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FB9E-E39B-4448-A7B4-0220120B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4F317-1CD9-4782-977B-F410D0C3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08E6-2183-43C5-B012-567FEE56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8A7E-96E6-4749-8301-0DE61DF6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238B-6F13-47C9-86CB-94E3B9FE345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4295-CA44-40A6-8AD6-1C6F8DBE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B724-DF69-46F7-B9EF-0E6A61E4B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3E6-722A-4506-BC31-090B15676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7CEE-53E0-4BFC-A46A-7A1DF89E6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Paper </a:t>
            </a:r>
            <a:r>
              <a:rPr lang="fi-FI" dirty="0" err="1"/>
              <a:t>figures</a:t>
            </a:r>
            <a:r>
              <a:rPr lang="fi-FI" dirty="0"/>
              <a:t> for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89FE-1988-4A56-9A25-F085BAF0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(Ejection-serum)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77" y="2590429"/>
            <a:ext cx="5803322" cy="353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1562" y="2410448"/>
            <a:ext cx="3680067" cy="38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F5ADF-6969-4FAA-8427-C9694B415B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7" y="806450"/>
            <a:ext cx="3044825" cy="524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8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ABF-A678-4857-96BA-4296058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Implicit</a:t>
            </a:r>
            <a:r>
              <a:rPr lang="fi-FI" dirty="0"/>
              <a:t> Feature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8" name="Picture 7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B78ED4A-3E91-4051-8549-88A275D5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1296172"/>
            <a:ext cx="4250724" cy="26657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885211-A38E-4D3E-81C1-FEDDA0658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5" y="3941146"/>
            <a:ext cx="3613681" cy="294363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D519C3-C41E-4E23-9C6E-39D85EC076FB}"/>
              </a:ext>
            </a:extLst>
          </p:cNvPr>
          <p:cNvGrpSpPr/>
          <p:nvPr/>
        </p:nvGrpSpPr>
        <p:grpSpPr>
          <a:xfrm>
            <a:off x="5029451" y="2280973"/>
            <a:ext cx="5572208" cy="2943636"/>
            <a:chOff x="5029451" y="2280973"/>
            <a:chExt cx="5572208" cy="29436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1D3CE7-0773-40F4-8F93-DCD5BCEE418B}"/>
                </a:ext>
              </a:extLst>
            </p:cNvPr>
            <p:cNvGrpSpPr/>
            <p:nvPr/>
          </p:nvGrpSpPr>
          <p:grpSpPr>
            <a:xfrm>
              <a:off x="7924820" y="2285213"/>
              <a:ext cx="2676839" cy="2905530"/>
              <a:chOff x="7669429" y="3941146"/>
              <a:chExt cx="2676839" cy="2905530"/>
            </a:xfrm>
          </p:grpSpPr>
          <p:pic>
            <p:nvPicPr>
              <p:cNvPr id="16" name="Picture 15" descr="Text&#10;&#10;Description automatically generated">
                <a:extLst>
                  <a:ext uri="{FF2B5EF4-FFF2-40B4-BE49-F238E27FC236}">
                    <a16:creationId xmlns:a16="http://schemas.microsoft.com/office/drawing/2014/main" id="{27760BB8-1B14-4885-BE8A-8B7E3A91F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55"/>
              <a:stretch/>
            </p:blipFill>
            <p:spPr>
              <a:xfrm>
                <a:off x="7669430" y="3941146"/>
                <a:ext cx="2676838" cy="290553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8B05DF-0DBD-4BDC-A5AD-C4D811A22897}"/>
                  </a:ext>
                </a:extLst>
              </p:cNvPr>
              <p:cNvSpPr/>
              <p:nvPr/>
            </p:nvSpPr>
            <p:spPr>
              <a:xfrm>
                <a:off x="7669429" y="4859867"/>
                <a:ext cx="2202704" cy="186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8F49AD-F79F-484E-9F0B-B67D0C391ECF}"/>
                  </a:ext>
                </a:extLst>
              </p:cNvPr>
              <p:cNvSpPr/>
              <p:nvPr/>
            </p:nvSpPr>
            <p:spPr>
              <a:xfrm>
                <a:off x="9633696" y="5412964"/>
                <a:ext cx="712571" cy="186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B70FE1-0A94-4D64-8F8A-EEE62C459582}"/>
                </a:ext>
              </a:extLst>
            </p:cNvPr>
            <p:cNvGrpSpPr/>
            <p:nvPr/>
          </p:nvGrpSpPr>
          <p:grpSpPr>
            <a:xfrm>
              <a:off x="5029451" y="2280973"/>
              <a:ext cx="2676838" cy="2943636"/>
              <a:chOff x="7669429" y="1027906"/>
              <a:chExt cx="2676838" cy="2943636"/>
            </a:xfrm>
          </p:grpSpPr>
          <p:pic>
            <p:nvPicPr>
              <p:cNvPr id="12" name="Picture 11" descr="Text&#10;&#10;Description automatically generated">
                <a:extLst>
                  <a:ext uri="{FF2B5EF4-FFF2-40B4-BE49-F238E27FC236}">
                    <a16:creationId xmlns:a16="http://schemas.microsoft.com/office/drawing/2014/main" id="{85C495AB-6791-430D-B6D5-CB0954CC94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022"/>
              <a:stretch/>
            </p:blipFill>
            <p:spPr>
              <a:xfrm>
                <a:off x="7669429" y="1027906"/>
                <a:ext cx="2676838" cy="2943636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B58024D-58EA-49CC-8258-8938DA236C68}"/>
                  </a:ext>
                </a:extLst>
              </p:cNvPr>
              <p:cNvSpPr/>
              <p:nvPr/>
            </p:nvSpPr>
            <p:spPr>
              <a:xfrm>
                <a:off x="7669429" y="1930400"/>
                <a:ext cx="2202704" cy="186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A87BF2-B576-4761-82AC-1003CB30929D}"/>
                  </a:ext>
                </a:extLst>
              </p:cNvPr>
              <p:cNvSpPr/>
              <p:nvPr/>
            </p:nvSpPr>
            <p:spPr>
              <a:xfrm>
                <a:off x="9717447" y="2507434"/>
                <a:ext cx="628820" cy="186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21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927-0677-4347-9569-003EDE21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Feature </a:t>
            </a:r>
            <a:r>
              <a:rPr lang="fi-FI" dirty="0" err="1"/>
              <a:t>Permutation</a:t>
            </a:r>
            <a:r>
              <a:rPr lang="fi-FI" dirty="0"/>
              <a:t> </a:t>
            </a:r>
            <a:r>
              <a:rPr lang="fi-FI" dirty="0" err="1"/>
              <a:t>Importance</a:t>
            </a:r>
            <a:endParaRPr lang="en-GB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135D98-78B7-44F2-A6F1-B86299D5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0" y="1486958"/>
            <a:ext cx="53995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A98E6-4658-438B-9E47-FF404DEEB6D5}"/>
              </a:ext>
            </a:extLst>
          </p:cNvPr>
          <p:cNvSpPr txBox="1"/>
          <p:nvPr/>
        </p:nvSpPr>
        <p:spPr>
          <a:xfrm>
            <a:off x="2633258" y="58626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TRAIN</a:t>
            </a:r>
            <a:endParaRPr lang="en-GB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9C3848-0752-461E-A223-D5EA64577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15" y="1486958"/>
            <a:ext cx="5399506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2DF30-7EF7-44E5-9751-F04228DB4C69}"/>
              </a:ext>
            </a:extLst>
          </p:cNvPr>
          <p:cNvSpPr/>
          <p:nvPr/>
        </p:nvSpPr>
        <p:spPr>
          <a:xfrm>
            <a:off x="8796997" y="5892801"/>
            <a:ext cx="62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AED-02BA-46F9-984E-2C394C8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PDP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E4A49-0F5C-40FD-9872-B1BD3E99E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66" y="236579"/>
            <a:ext cx="5567958" cy="3433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2C4E4-0BF6-4453-991B-6EF0CC7D9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21" y="4238769"/>
            <a:ext cx="3621358" cy="231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21D5C-0552-459C-BF1E-08CA07269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024"/>
            <a:ext cx="5043150" cy="3114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ED2A1-0F12-49DF-B5F9-8110565F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0" y="4458538"/>
            <a:ext cx="3277498" cy="202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2CC9F-FC72-4AA3-B770-07E913F1B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" y="264424"/>
            <a:ext cx="5567960" cy="34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ABE-53A5-4986-9C36-8011BFE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 (General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5779-DD06-4CD0-B711-1818AE3D76F4}"/>
              </a:ext>
            </a:extLst>
          </p:cNvPr>
          <p:cNvSpPr txBox="1"/>
          <p:nvPr/>
        </p:nvSpPr>
        <p:spPr>
          <a:xfrm>
            <a:off x="1557867" y="60621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0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2BAB-2501-459C-BB06-2C5AB1863F6B}"/>
              </a:ext>
            </a:extLst>
          </p:cNvPr>
          <p:cNvSpPr txBox="1"/>
          <p:nvPr/>
        </p:nvSpPr>
        <p:spPr>
          <a:xfrm>
            <a:off x="7823200" y="62484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Class 1</a:t>
            </a:r>
            <a:endParaRPr lang="en-GB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58ED5A5-C01F-489F-BCA3-06D0D1E3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2" y="1456884"/>
            <a:ext cx="5870575" cy="2419526"/>
          </a:xfrm>
          <a:prstGeom prst="rect">
            <a:avLst/>
          </a:prstGeom>
        </p:spPr>
      </p:pic>
      <p:pic>
        <p:nvPicPr>
          <p:cNvPr id="9" name="Picture 8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6E9C078-49B4-4E2E-9A17-EA927DBE2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9" y="3876411"/>
            <a:ext cx="5391663" cy="2274608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4ABA3F62-EAC4-4332-9D39-7A30C1DEA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25101"/>
            <a:ext cx="5391664" cy="22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1C6-AB54-4FEB-999E-2B7D67F9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SHAP(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explainability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EA0D5-982B-46CD-84E6-B30A4B69E0C9}"/>
              </a:ext>
            </a:extLst>
          </p:cNvPr>
          <p:cNvSpPr txBox="1"/>
          <p:nvPr/>
        </p:nvSpPr>
        <p:spPr>
          <a:xfrm>
            <a:off x="1878795" y="1690688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Negative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5F16-2DC2-47C2-B61D-4244A49579C9}"/>
              </a:ext>
            </a:extLst>
          </p:cNvPr>
          <p:cNvSpPr txBox="1"/>
          <p:nvPr/>
        </p:nvSpPr>
        <p:spPr>
          <a:xfrm>
            <a:off x="8195733" y="1690688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Positive</a:t>
            </a:r>
            <a:endParaRPr lang="en-GB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D6BC068-3732-40AF-B50C-CE6C69AA8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3" y="2395129"/>
            <a:ext cx="5584508" cy="2552532"/>
          </a:xfrm>
          <a:prstGeom prst="rect">
            <a:avLst/>
          </a:prstGeom>
        </p:spPr>
      </p:pic>
      <p:pic>
        <p:nvPicPr>
          <p:cNvPr id="8" name="Picture 7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50A5CF8B-B7D6-4969-B3D6-89D18CF46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922"/>
            <a:ext cx="5829490" cy="27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(Time-ejection)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r="-3" b="-3"/>
          <a:stretch/>
        </p:blipFill>
        <p:spPr>
          <a:xfrm>
            <a:off x="292677" y="2410448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6797" y="2410448"/>
            <a:ext cx="362959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0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D49A-9C3F-4232-B40B-B90C71A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2D (Time-serum)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49395-6E99-4266-B8F5-2E09778B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77" y="2590429"/>
            <a:ext cx="5803323" cy="353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151-4064-4191-855E-58EA46DF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1562" y="2410448"/>
            <a:ext cx="368006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47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Paper figures for Future Generation</vt:lpstr>
      <vt:lpstr>PowerPoint Presentation</vt:lpstr>
      <vt:lpstr>Implicit Feature Importance</vt:lpstr>
      <vt:lpstr>Feature Permutation Importance</vt:lpstr>
      <vt:lpstr>PDP</vt:lpstr>
      <vt:lpstr>SHAP (General explainability)</vt:lpstr>
      <vt:lpstr>SHAP(local explainability)</vt:lpstr>
      <vt:lpstr>PDP 2D (Time-ejection)</vt:lpstr>
      <vt:lpstr>PDP 2D (Time-serum)</vt:lpstr>
      <vt:lpstr>PDP 2D (Ejection-serum)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figures for Future Generation</dc:title>
  <dc:creator>Moreno Sánchez, Pedro</dc:creator>
  <cp:lastModifiedBy>Moreno Sánchez, Pedro</cp:lastModifiedBy>
  <cp:revision>9</cp:revision>
  <dcterms:created xsi:type="dcterms:W3CDTF">2021-06-25T07:50:37Z</dcterms:created>
  <dcterms:modified xsi:type="dcterms:W3CDTF">2021-07-01T20:42:30Z</dcterms:modified>
</cp:coreProperties>
</file>