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98" r:id="rId7"/>
    <p:sldId id="260" r:id="rId8"/>
    <p:sldId id="291" r:id="rId9"/>
    <p:sldId id="292" r:id="rId10"/>
    <p:sldId id="261" r:id="rId11"/>
    <p:sldId id="262" r:id="rId12"/>
    <p:sldId id="294" r:id="rId13"/>
    <p:sldId id="295" r:id="rId14"/>
    <p:sldId id="293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omi\AA_SZTE\PHD\Korona%20v&#237;rus\Hungary_Covid_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hu-HU" sz="1400" b="1" i="0" u="none" strike="noStrike" cap="none" baseline="0" dirty="0" err="1">
                <a:effectLst/>
              </a:rPr>
              <a:t>Preditction</a:t>
            </a:r>
            <a:r>
              <a:rPr lang="hu-HU" sz="1400" b="1" i="0" u="none" strike="noStrike" cap="none" baseline="0" dirty="0">
                <a:effectLst/>
              </a:rPr>
              <a:t> </a:t>
            </a:r>
            <a:r>
              <a:rPr lang="hu-HU" sz="1400" b="1" i="0" u="none" strike="noStrike" cap="none" baseline="0" dirty="0" err="1">
                <a:effectLst/>
              </a:rPr>
              <a:t>vs</a:t>
            </a:r>
            <a:r>
              <a:rPr lang="hu-HU" sz="1400" b="1" i="0" u="none" strike="noStrike" cap="none" baseline="0" dirty="0">
                <a:effectLst/>
              </a:rPr>
              <a:t> test </a:t>
            </a:r>
            <a:r>
              <a:rPr lang="hu-HU" sz="1400" b="1" i="0" u="none" strike="noStrike" cap="none" baseline="0" dirty="0" err="1">
                <a:effectLst/>
              </a:rPr>
              <a:t>data</a:t>
            </a:r>
            <a:r>
              <a:rPr lang="hu-HU" sz="1400" b="1" i="0" u="none" strike="noStrike" cap="none" baseline="0" dirty="0">
                <a:effectLst/>
              </a:rPr>
              <a:t> (</a:t>
            </a:r>
            <a:r>
              <a:rPr lang="hu-HU" sz="1400" b="1" i="0" u="none" strike="noStrike" cap="none" baseline="0" dirty="0" smtClean="0">
                <a:effectLst/>
              </a:rPr>
              <a:t>2021.02.21-05.31) </a:t>
            </a:r>
            <a:r>
              <a:rPr lang="hu-HU" sz="1400" b="1" i="0" u="none" strike="noStrike" cap="none" baseline="0" dirty="0">
                <a:effectLst/>
              </a:rPr>
              <a:t>-</a:t>
            </a:r>
            <a:r>
              <a:rPr lang="hu-HU" dirty="0"/>
              <a:t> </a:t>
            </a:r>
            <a:r>
              <a:rPr lang="hu-HU" dirty="0" err="1"/>
              <a:t>hospitalizied</a:t>
            </a:r>
            <a:r>
              <a:rPr lang="hu-HU" baseline="0" dirty="0"/>
              <a:t> </a:t>
            </a:r>
            <a:r>
              <a:rPr lang="hu-HU" baseline="0" dirty="0" err="1"/>
              <a:t>patient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Kalkuláció_tényadat_kórház!$B$1</c:f>
              <c:strCache>
                <c:ptCount val="1"/>
                <c:pt idx="0">
                  <c:v>Fact data</c:v>
                </c:pt>
              </c:strCache>
            </c:strRef>
          </c:tx>
          <c:spPr>
            <a:ln w="9525" cap="rnd">
              <a:solidFill>
                <a:schemeClr val="accent1">
                  <a:shade val="90000"/>
                </a:schemeClr>
              </a:solidFill>
            </a:ln>
            <a:effectLst>
              <a:glow rad="139700">
                <a:schemeClr val="accent1">
                  <a:shade val="9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noFill/>
              </a:ln>
              <a:effectLst>
                <a:glow rad="63500">
                  <a:schemeClr val="accent1">
                    <a:shade val="90000"/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Kalkuláció_tényadat_kórház!$A$143:$A$234</c:f>
              <c:numCache>
                <c:formatCode>m/d/yyyy</c:formatCode>
                <c:ptCount val="92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</c:numCache>
            </c:numRef>
          </c:cat>
          <c:val>
            <c:numRef>
              <c:f>Kalkuláció_tényadat_kórház!$B$144:$B$272</c:f>
              <c:numCache>
                <c:formatCode>#,##0</c:formatCode>
                <c:ptCount val="129"/>
                <c:pt idx="0">
                  <c:v>4489</c:v>
                </c:pt>
                <c:pt idx="1">
                  <c:v>4582</c:v>
                </c:pt>
                <c:pt idx="2">
                  <c:v>4353</c:v>
                </c:pt>
                <c:pt idx="3">
                  <c:v>4836</c:v>
                </c:pt>
                <c:pt idx="4">
                  <c:v>5027</c:v>
                </c:pt>
                <c:pt idx="5">
                  <c:v>5282</c:v>
                </c:pt>
                <c:pt idx="6">
                  <c:v>5482</c:v>
                </c:pt>
                <c:pt idx="7">
                  <c:v>5679</c:v>
                </c:pt>
                <c:pt idx="8">
                  <c:v>6071</c:v>
                </c:pt>
                <c:pt idx="9">
                  <c:v>6327</c:v>
                </c:pt>
                <c:pt idx="10">
                  <c:v>6554</c:v>
                </c:pt>
                <c:pt idx="11">
                  <c:v>6867</c:v>
                </c:pt>
                <c:pt idx="12">
                  <c:v>7243</c:v>
                </c:pt>
                <c:pt idx="13">
                  <c:v>7445</c:v>
                </c:pt>
                <c:pt idx="14">
                  <c:v>7924</c:v>
                </c:pt>
                <c:pt idx="15">
                  <c:v>8270</c:v>
                </c:pt>
                <c:pt idx="16">
                  <c:v>8348</c:v>
                </c:pt>
                <c:pt idx="17">
                  <c:v>8329</c:v>
                </c:pt>
                <c:pt idx="18">
                  <c:v>8718</c:v>
                </c:pt>
                <c:pt idx="19">
                  <c:v>8897</c:v>
                </c:pt>
                <c:pt idx="20">
                  <c:v>8764</c:v>
                </c:pt>
                <c:pt idx="21">
                  <c:v>9300</c:v>
                </c:pt>
                <c:pt idx="22">
                  <c:v>9844</c:v>
                </c:pt>
                <c:pt idx="23">
                  <c:v>10386</c:v>
                </c:pt>
                <c:pt idx="24">
                  <c:v>10264</c:v>
                </c:pt>
                <c:pt idx="25">
                  <c:v>10583</c:v>
                </c:pt>
                <c:pt idx="26">
                  <c:v>10652</c:v>
                </c:pt>
                <c:pt idx="27">
                  <c:v>11267</c:v>
                </c:pt>
                <c:pt idx="28">
                  <c:v>11873</c:v>
                </c:pt>
                <c:pt idx="29">
                  <c:v>11805</c:v>
                </c:pt>
                <c:pt idx="30">
                  <c:v>11760</c:v>
                </c:pt>
                <c:pt idx="31">
                  <c:v>11823</c:v>
                </c:pt>
                <c:pt idx="32">
                  <c:v>11779</c:v>
                </c:pt>
                <c:pt idx="33">
                  <c:v>11805</c:v>
                </c:pt>
                <c:pt idx="34">
                  <c:v>12291</c:v>
                </c:pt>
                <c:pt idx="35">
                  <c:v>12553</c:v>
                </c:pt>
                <c:pt idx="36">
                  <c:v>12346</c:v>
                </c:pt>
                <c:pt idx="37">
                  <c:v>12062</c:v>
                </c:pt>
                <c:pt idx="38">
                  <c:v>11747</c:v>
                </c:pt>
                <c:pt idx="39">
                  <c:v>11383</c:v>
                </c:pt>
                <c:pt idx="40">
                  <c:v>11571</c:v>
                </c:pt>
                <c:pt idx="41">
                  <c:v>11806</c:v>
                </c:pt>
                <c:pt idx="42">
                  <c:v>12007</c:v>
                </c:pt>
                <c:pt idx="43">
                  <c:v>12202</c:v>
                </c:pt>
                <c:pt idx="44">
                  <c:v>11663</c:v>
                </c:pt>
                <c:pt idx="45">
                  <c:v>11363</c:v>
                </c:pt>
                <c:pt idx="46">
                  <c:v>10921</c:v>
                </c:pt>
                <c:pt idx="47">
                  <c:v>10484</c:v>
                </c:pt>
                <c:pt idx="48">
                  <c:v>10740</c:v>
                </c:pt>
                <c:pt idx="49">
                  <c:v>10818</c:v>
                </c:pt>
                <c:pt idx="50">
                  <c:v>10364</c:v>
                </c:pt>
                <c:pt idx="51">
                  <c:v>9848</c:v>
                </c:pt>
                <c:pt idx="52">
                  <c:v>9459</c:v>
                </c:pt>
                <c:pt idx="53">
                  <c:v>8947</c:v>
                </c:pt>
                <c:pt idx="54">
                  <c:v>8445</c:v>
                </c:pt>
                <c:pt idx="55">
                  <c:v>8650</c:v>
                </c:pt>
                <c:pt idx="56">
                  <c:v>8602</c:v>
                </c:pt>
                <c:pt idx="57">
                  <c:v>8097</c:v>
                </c:pt>
                <c:pt idx="58">
                  <c:v>7507</c:v>
                </c:pt>
                <c:pt idx="59">
                  <c:v>7177</c:v>
                </c:pt>
                <c:pt idx="60">
                  <c:v>6737</c:v>
                </c:pt>
                <c:pt idx="61">
                  <c:v>6284</c:v>
                </c:pt>
                <c:pt idx="62">
                  <c:v>6443</c:v>
                </c:pt>
                <c:pt idx="63">
                  <c:v>6443</c:v>
                </c:pt>
                <c:pt idx="64">
                  <c:v>6360</c:v>
                </c:pt>
                <c:pt idx="65">
                  <c:v>5907</c:v>
                </c:pt>
                <c:pt idx="66">
                  <c:v>5554</c:v>
                </c:pt>
                <c:pt idx="67">
                  <c:v>5937</c:v>
                </c:pt>
                <c:pt idx="68">
                  <c:v>5191</c:v>
                </c:pt>
                <c:pt idx="69">
                  <c:v>5031</c:v>
                </c:pt>
                <c:pt idx="70">
                  <c:v>4872</c:v>
                </c:pt>
                <c:pt idx="71">
                  <c:v>4739</c:v>
                </c:pt>
                <c:pt idx="72">
                  <c:v>4374</c:v>
                </c:pt>
                <c:pt idx="73">
                  <c:v>4104</c:v>
                </c:pt>
                <c:pt idx="74">
                  <c:v>3855</c:v>
                </c:pt>
                <c:pt idx="75">
                  <c:v>3633</c:v>
                </c:pt>
                <c:pt idx="76" formatCode="0">
                  <c:v>3353</c:v>
                </c:pt>
                <c:pt idx="77">
                  <c:v>3384</c:v>
                </c:pt>
                <c:pt idx="78">
                  <c:v>3282</c:v>
                </c:pt>
                <c:pt idx="79">
                  <c:v>2974</c:v>
                </c:pt>
                <c:pt idx="80">
                  <c:v>2782</c:v>
                </c:pt>
                <c:pt idx="81">
                  <c:v>2612</c:v>
                </c:pt>
                <c:pt idx="82">
                  <c:v>2453</c:v>
                </c:pt>
                <c:pt idx="83">
                  <c:v>2270</c:v>
                </c:pt>
                <c:pt idx="84">
                  <c:v>2259</c:v>
                </c:pt>
                <c:pt idx="85">
                  <c:v>2197</c:v>
                </c:pt>
                <c:pt idx="86">
                  <c:v>1908</c:v>
                </c:pt>
                <c:pt idx="87">
                  <c:v>1836</c:v>
                </c:pt>
                <c:pt idx="88">
                  <c:v>1645</c:v>
                </c:pt>
                <c:pt idx="89">
                  <c:v>1500</c:v>
                </c:pt>
                <c:pt idx="90">
                  <c:v>1399</c:v>
                </c:pt>
                <c:pt idx="91">
                  <c:v>1385</c:v>
                </c:pt>
                <c:pt idx="92">
                  <c:v>1187</c:v>
                </c:pt>
                <c:pt idx="93">
                  <c:v>1373</c:v>
                </c:pt>
                <c:pt idx="94">
                  <c:v>1215</c:v>
                </c:pt>
                <c:pt idx="95">
                  <c:v>999</c:v>
                </c:pt>
                <c:pt idx="96">
                  <c:v>1024</c:v>
                </c:pt>
                <c:pt idx="97">
                  <c:v>965</c:v>
                </c:pt>
                <c:pt idx="98">
                  <c:v>981</c:v>
                </c:pt>
                <c:pt idx="99">
                  <c:v>947</c:v>
                </c:pt>
                <c:pt idx="100">
                  <c:v>837</c:v>
                </c:pt>
                <c:pt idx="101">
                  <c:v>739</c:v>
                </c:pt>
                <c:pt idx="102">
                  <c:v>702</c:v>
                </c:pt>
                <c:pt idx="103">
                  <c:v>622</c:v>
                </c:pt>
                <c:pt idx="104">
                  <c:v>602</c:v>
                </c:pt>
                <c:pt idx="105">
                  <c:v>599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Kalkuláció_tényadat_kórház!$F$1</c:f>
              <c:strCache>
                <c:ptCount val="1"/>
                <c:pt idx="0">
                  <c:v>R=1,4; RC = 5 day; initali value 21.02.21; M = 0,015; IR = 0,6, HR = 0.12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</a:ln>
            <a:effectLst>
              <a:glow rad="139700">
                <a:schemeClr val="accent1">
                  <a:tint val="5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Kalkuláció_tényadat_kórház!$A$143:$A$234</c:f>
              <c:numCache>
                <c:formatCode>m/d/yyyy</c:formatCode>
                <c:ptCount val="92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</c:numCache>
            </c:numRef>
          </c:cat>
          <c:val>
            <c:numRef>
              <c:f>Kalkuláció_tényadat_kórház!$F$141:$F$287</c:f>
              <c:numCache>
                <c:formatCode>#,##0</c:formatCode>
                <c:ptCount val="147"/>
                <c:pt idx="2">
                  <c:v>4203</c:v>
                </c:pt>
                <c:pt idx="3">
                  <c:v>4450</c:v>
                </c:pt>
                <c:pt idx="4">
                  <c:v>4705</c:v>
                </c:pt>
                <c:pt idx="5">
                  <c:v>4967</c:v>
                </c:pt>
                <c:pt idx="6">
                  <c:v>5236</c:v>
                </c:pt>
                <c:pt idx="7">
                  <c:v>5511</c:v>
                </c:pt>
                <c:pt idx="8">
                  <c:v>5791</c:v>
                </c:pt>
                <c:pt idx="9">
                  <c:v>6077</c:v>
                </c:pt>
                <c:pt idx="10">
                  <c:v>6366</c:v>
                </c:pt>
                <c:pt idx="11">
                  <c:v>6659</c:v>
                </c:pt>
                <c:pt idx="12">
                  <c:v>6955</c:v>
                </c:pt>
                <c:pt idx="13">
                  <c:v>7252</c:v>
                </c:pt>
                <c:pt idx="14">
                  <c:v>7549</c:v>
                </c:pt>
                <c:pt idx="15">
                  <c:v>7846</c:v>
                </c:pt>
                <c:pt idx="16">
                  <c:v>8142</c:v>
                </c:pt>
                <c:pt idx="17">
                  <c:v>8435</c:v>
                </c:pt>
                <c:pt idx="18">
                  <c:v>8724</c:v>
                </c:pt>
                <c:pt idx="19">
                  <c:v>9008</c:v>
                </c:pt>
                <c:pt idx="20">
                  <c:v>9285</c:v>
                </c:pt>
                <c:pt idx="21">
                  <c:v>9556</c:v>
                </c:pt>
                <c:pt idx="22">
                  <c:v>9818</c:v>
                </c:pt>
                <c:pt idx="23">
                  <c:v>10071</c:v>
                </c:pt>
                <c:pt idx="24">
                  <c:v>10312</c:v>
                </c:pt>
                <c:pt idx="25">
                  <c:v>10542</c:v>
                </c:pt>
                <c:pt idx="26">
                  <c:v>10759</c:v>
                </c:pt>
                <c:pt idx="27">
                  <c:v>10962</c:v>
                </c:pt>
                <c:pt idx="28">
                  <c:v>11150</c:v>
                </c:pt>
                <c:pt idx="29">
                  <c:v>11322</c:v>
                </c:pt>
                <c:pt idx="30">
                  <c:v>11477</c:v>
                </c:pt>
                <c:pt idx="31">
                  <c:v>11615</c:v>
                </c:pt>
                <c:pt idx="32">
                  <c:v>11734</c:v>
                </c:pt>
                <c:pt idx="33">
                  <c:v>11835</c:v>
                </c:pt>
                <c:pt idx="34">
                  <c:v>11916</c:v>
                </c:pt>
                <c:pt idx="35">
                  <c:v>11978</c:v>
                </c:pt>
                <c:pt idx="36">
                  <c:v>12019</c:v>
                </c:pt>
                <c:pt idx="37">
                  <c:v>12040</c:v>
                </c:pt>
                <c:pt idx="38">
                  <c:v>12041</c:v>
                </c:pt>
                <c:pt idx="39">
                  <c:v>12022</c:v>
                </c:pt>
                <c:pt idx="40">
                  <c:v>11982</c:v>
                </c:pt>
                <c:pt idx="41">
                  <c:v>11922</c:v>
                </c:pt>
                <c:pt idx="42">
                  <c:v>11842</c:v>
                </c:pt>
                <c:pt idx="43">
                  <c:v>11743</c:v>
                </c:pt>
                <c:pt idx="44">
                  <c:v>11625</c:v>
                </c:pt>
                <c:pt idx="45">
                  <c:v>11488</c:v>
                </c:pt>
                <c:pt idx="46">
                  <c:v>11334</c:v>
                </c:pt>
                <c:pt idx="47">
                  <c:v>11163</c:v>
                </c:pt>
                <c:pt idx="48">
                  <c:v>10977</c:v>
                </c:pt>
                <c:pt idx="49">
                  <c:v>10775</c:v>
                </c:pt>
                <c:pt idx="50">
                  <c:v>10559</c:v>
                </c:pt>
                <c:pt idx="51">
                  <c:v>10330</c:v>
                </c:pt>
                <c:pt idx="52">
                  <c:v>10089</c:v>
                </c:pt>
                <c:pt idx="53">
                  <c:v>9838</c:v>
                </c:pt>
                <c:pt idx="54">
                  <c:v>9576</c:v>
                </c:pt>
                <c:pt idx="55">
                  <c:v>9306</c:v>
                </c:pt>
                <c:pt idx="56">
                  <c:v>9029</c:v>
                </c:pt>
                <c:pt idx="57">
                  <c:v>8745</c:v>
                </c:pt>
                <c:pt idx="58">
                  <c:v>8457</c:v>
                </c:pt>
                <c:pt idx="59">
                  <c:v>8164</c:v>
                </c:pt>
                <c:pt idx="60">
                  <c:v>7869</c:v>
                </c:pt>
                <c:pt idx="61">
                  <c:v>7572</c:v>
                </c:pt>
                <c:pt idx="62">
                  <c:v>7275</c:v>
                </c:pt>
                <c:pt idx="63">
                  <c:v>6977</c:v>
                </c:pt>
                <c:pt idx="64">
                  <c:v>6682</c:v>
                </c:pt>
                <c:pt idx="65">
                  <c:v>6389</c:v>
                </c:pt>
                <c:pt idx="66">
                  <c:v>6099</c:v>
                </c:pt>
                <c:pt idx="67">
                  <c:v>5813</c:v>
                </c:pt>
                <c:pt idx="68">
                  <c:v>5532</c:v>
                </c:pt>
                <c:pt idx="69">
                  <c:v>5256</c:v>
                </c:pt>
                <c:pt idx="70">
                  <c:v>4987</c:v>
                </c:pt>
                <c:pt idx="71">
                  <c:v>4725</c:v>
                </c:pt>
                <c:pt idx="72">
                  <c:v>4469</c:v>
                </c:pt>
                <c:pt idx="73">
                  <c:v>4222</c:v>
                </c:pt>
                <c:pt idx="74">
                  <c:v>3983</c:v>
                </c:pt>
                <c:pt idx="75">
                  <c:v>3752</c:v>
                </c:pt>
                <c:pt idx="76">
                  <c:v>3529</c:v>
                </c:pt>
                <c:pt idx="77">
                  <c:v>3316</c:v>
                </c:pt>
                <c:pt idx="78">
                  <c:v>3112</c:v>
                </c:pt>
                <c:pt idx="79">
                  <c:v>2916</c:v>
                </c:pt>
                <c:pt idx="80">
                  <c:v>2730</c:v>
                </c:pt>
                <c:pt idx="81">
                  <c:v>2553</c:v>
                </c:pt>
                <c:pt idx="82">
                  <c:v>2385</c:v>
                </c:pt>
                <c:pt idx="83">
                  <c:v>2226</c:v>
                </c:pt>
                <c:pt idx="84">
                  <c:v>2075</c:v>
                </c:pt>
                <c:pt idx="85">
                  <c:v>1934</c:v>
                </c:pt>
                <c:pt idx="86">
                  <c:v>1800</c:v>
                </c:pt>
                <c:pt idx="87">
                  <c:v>1675</c:v>
                </c:pt>
                <c:pt idx="88">
                  <c:v>1558</c:v>
                </c:pt>
                <c:pt idx="89">
                  <c:v>1448</c:v>
                </c:pt>
                <c:pt idx="90">
                  <c:v>1346</c:v>
                </c:pt>
                <c:pt idx="91">
                  <c:v>1251</c:v>
                </c:pt>
                <c:pt idx="92">
                  <c:v>1163</c:v>
                </c:pt>
                <c:pt idx="93">
                  <c:v>1081</c:v>
                </c:pt>
                <c:pt idx="94">
                  <c:v>1005</c:v>
                </c:pt>
                <c:pt idx="95">
                  <c:v>936</c:v>
                </c:pt>
                <c:pt idx="96">
                  <c:v>871</c:v>
                </c:pt>
                <c:pt idx="97">
                  <c:v>812</c:v>
                </c:pt>
                <c:pt idx="98">
                  <c:v>758</c:v>
                </c:pt>
                <c:pt idx="99">
                  <c:v>708</c:v>
                </c:pt>
                <c:pt idx="100">
                  <c:v>663</c:v>
                </c:pt>
                <c:pt idx="101">
                  <c:v>622</c:v>
                </c:pt>
                <c:pt idx="102">
                  <c:v>584</c:v>
                </c:pt>
                <c:pt idx="103">
                  <c:v>550</c:v>
                </c:pt>
                <c:pt idx="104">
                  <c:v>519</c:v>
                </c:pt>
                <c:pt idx="105">
                  <c:v>491</c:v>
                </c:pt>
                <c:pt idx="106">
                  <c:v>465</c:v>
                </c:pt>
                <c:pt idx="107">
                  <c:v>443</c:v>
                </c:pt>
                <c:pt idx="108">
                  <c:v>422</c:v>
                </c:pt>
                <c:pt idx="109">
                  <c:v>404</c:v>
                </c:pt>
                <c:pt idx="110">
                  <c:v>387</c:v>
                </c:pt>
                <c:pt idx="111">
                  <c:v>373</c:v>
                </c:pt>
                <c:pt idx="112">
                  <c:v>359</c:v>
                </c:pt>
                <c:pt idx="113">
                  <c:v>348</c:v>
                </c:pt>
                <c:pt idx="114">
                  <c:v>337</c:v>
                </c:pt>
                <c:pt idx="115">
                  <c:v>328</c:v>
                </c:pt>
                <c:pt idx="116">
                  <c:v>320</c:v>
                </c:pt>
                <c:pt idx="117">
                  <c:v>313</c:v>
                </c:pt>
                <c:pt idx="118">
                  <c:v>306</c:v>
                </c:pt>
                <c:pt idx="119">
                  <c:v>301</c:v>
                </c:pt>
                <c:pt idx="120">
                  <c:v>296</c:v>
                </c:pt>
                <c:pt idx="121">
                  <c:v>291</c:v>
                </c:pt>
                <c:pt idx="122">
                  <c:v>287</c:v>
                </c:pt>
                <c:pt idx="123">
                  <c:v>284</c:v>
                </c:pt>
                <c:pt idx="124">
                  <c:v>281</c:v>
                </c:pt>
                <c:pt idx="125">
                  <c:v>279</c:v>
                </c:pt>
                <c:pt idx="126">
                  <c:v>276</c:v>
                </c:pt>
                <c:pt idx="127">
                  <c:v>275</c:v>
                </c:pt>
                <c:pt idx="128">
                  <c:v>273</c:v>
                </c:pt>
                <c:pt idx="129">
                  <c:v>272</c:v>
                </c:pt>
                <c:pt idx="130">
                  <c:v>270</c:v>
                </c:pt>
                <c:pt idx="131">
                  <c:v>269</c:v>
                </c:pt>
                <c:pt idx="132">
                  <c:v>268</c:v>
                </c:pt>
                <c:pt idx="133">
                  <c:v>268</c:v>
                </c:pt>
                <c:pt idx="134">
                  <c:v>267</c:v>
                </c:pt>
                <c:pt idx="135">
                  <c:v>266</c:v>
                </c:pt>
                <c:pt idx="136">
                  <c:v>266</c:v>
                </c:pt>
                <c:pt idx="137">
                  <c:v>265</c:v>
                </c:pt>
                <c:pt idx="138">
                  <c:v>265</c:v>
                </c:pt>
                <c:pt idx="139">
                  <c:v>265</c:v>
                </c:pt>
                <c:pt idx="140">
                  <c:v>265</c:v>
                </c:pt>
                <c:pt idx="141">
                  <c:v>264</c:v>
                </c:pt>
                <c:pt idx="142">
                  <c:v>264</c:v>
                </c:pt>
                <c:pt idx="143">
                  <c:v>264</c:v>
                </c:pt>
                <c:pt idx="144">
                  <c:v>264</c:v>
                </c:pt>
                <c:pt idx="145">
                  <c:v>264</c:v>
                </c:pt>
                <c:pt idx="146">
                  <c:v>264</c:v>
                </c:pt>
              </c:numCache>
              <c:extLst xmlns:c15="http://schemas.microsoft.com/office/drawing/2012/chart"/>
            </c:numRef>
          </c:val>
          <c:smooth val="0"/>
        </c:ser>
        <c:ser>
          <c:idx val="1"/>
          <c:order val="3"/>
          <c:tx>
            <c:strRef>
              <c:f>Kalkuláció_tényadat_kórház!$C$1</c:f>
              <c:strCache>
                <c:ptCount val="1"/>
                <c:pt idx="0">
                  <c:v>Fact data (7 day avarage)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139700">
                <a:schemeClr val="accent1">
                  <a:shade val="7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Kalkuláció_tényadat_kórház!$A$143:$A$234</c:f>
              <c:numCache>
                <c:formatCode>m/d/yyyy</c:formatCode>
                <c:ptCount val="92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</c:numCache>
            </c:numRef>
          </c:cat>
          <c:val>
            <c:numRef>
              <c:f>Kalkuláció_tényadat_kórház!$C$143:$C$273</c:f>
              <c:numCache>
                <c:formatCode>#,##0</c:formatCode>
                <c:ptCount val="131"/>
                <c:pt idx="0">
                  <c:v>4232.875</c:v>
                </c:pt>
                <c:pt idx="1">
                  <c:v>4335.625</c:v>
                </c:pt>
                <c:pt idx="2">
                  <c:v>4461.375</c:v>
                </c:pt>
                <c:pt idx="3">
                  <c:v>4618.625</c:v>
                </c:pt>
                <c:pt idx="4">
                  <c:v>4785.5</c:v>
                </c:pt>
                <c:pt idx="5">
                  <c:v>4966.25</c:v>
                </c:pt>
                <c:pt idx="6">
                  <c:v>5164</c:v>
                </c:pt>
                <c:pt idx="7">
                  <c:v>5382.125</c:v>
                </c:pt>
                <c:pt idx="8">
                  <c:v>5657.25</c:v>
                </c:pt>
                <c:pt idx="9">
                  <c:v>5911.125</c:v>
                </c:pt>
                <c:pt idx="10">
                  <c:v>6188.125</c:v>
                </c:pt>
                <c:pt idx="11">
                  <c:v>6458.5</c:v>
                </c:pt>
                <c:pt idx="12">
                  <c:v>6763.75</c:v>
                </c:pt>
                <c:pt idx="13">
                  <c:v>7087.625</c:v>
                </c:pt>
                <c:pt idx="14">
                  <c:v>7372.25</c:v>
                </c:pt>
                <c:pt idx="15">
                  <c:v>7622.5</c:v>
                </c:pt>
                <c:pt idx="16">
                  <c:v>7893</c:v>
                </c:pt>
                <c:pt idx="17">
                  <c:v>8146.75</c:v>
                </c:pt>
                <c:pt idx="18">
                  <c:v>8336.875</c:v>
                </c:pt>
                <c:pt idx="19">
                  <c:v>8568.75</c:v>
                </c:pt>
                <c:pt idx="20">
                  <c:v>8808.75</c:v>
                </c:pt>
                <c:pt idx="21">
                  <c:v>9073.25</c:v>
                </c:pt>
                <c:pt idx="22">
                  <c:v>9312.75</c:v>
                </c:pt>
                <c:pt idx="23">
                  <c:v>9594.5</c:v>
                </c:pt>
                <c:pt idx="24">
                  <c:v>9836.25</c:v>
                </c:pt>
                <c:pt idx="25">
                  <c:v>10132.5</c:v>
                </c:pt>
                <c:pt idx="26">
                  <c:v>10521.125</c:v>
                </c:pt>
                <c:pt idx="27">
                  <c:v>10834.25</c:v>
                </c:pt>
                <c:pt idx="28">
                  <c:v>11073.75</c:v>
                </c:pt>
                <c:pt idx="29">
                  <c:v>11253.375</c:v>
                </c:pt>
                <c:pt idx="30">
                  <c:v>11442.75</c:v>
                </c:pt>
                <c:pt idx="31">
                  <c:v>11595.5</c:v>
                </c:pt>
                <c:pt idx="32">
                  <c:v>11800.375</c:v>
                </c:pt>
                <c:pt idx="33">
                  <c:v>11961.125</c:v>
                </c:pt>
                <c:pt idx="34">
                  <c:v>12020.25</c:v>
                </c:pt>
                <c:pt idx="35">
                  <c:v>12052.375</c:v>
                </c:pt>
                <c:pt idx="36">
                  <c:v>12050.75</c:v>
                </c:pt>
                <c:pt idx="37">
                  <c:v>11995.75</c:v>
                </c:pt>
                <c:pt idx="38">
                  <c:v>11969.75</c:v>
                </c:pt>
                <c:pt idx="39">
                  <c:v>11969.875</c:v>
                </c:pt>
                <c:pt idx="40">
                  <c:v>11934.375</c:v>
                </c:pt>
                <c:pt idx="41">
                  <c:v>11890.5</c:v>
                </c:pt>
                <c:pt idx="42">
                  <c:v>11805.125</c:v>
                </c:pt>
                <c:pt idx="43">
                  <c:v>11717.75</c:v>
                </c:pt>
                <c:pt idx="44">
                  <c:v>11614.5</c:v>
                </c:pt>
                <c:pt idx="45">
                  <c:v>11502.125</c:v>
                </c:pt>
                <c:pt idx="46">
                  <c:v>11398.25</c:v>
                </c:pt>
                <c:pt idx="47">
                  <c:v>11274.75</c:v>
                </c:pt>
                <c:pt idx="48">
                  <c:v>11069.375</c:v>
                </c:pt>
                <c:pt idx="49">
                  <c:v>10775.125</c:v>
                </c:pt>
                <c:pt idx="50">
                  <c:v>10499.625</c:v>
                </c:pt>
                <c:pt idx="51">
                  <c:v>10197.625</c:v>
                </c:pt>
                <c:pt idx="52">
                  <c:v>9888.125</c:v>
                </c:pt>
                <c:pt idx="53">
                  <c:v>9658.875</c:v>
                </c:pt>
                <c:pt idx="54">
                  <c:v>9391.625</c:v>
                </c:pt>
                <c:pt idx="55">
                  <c:v>9051.5</c:v>
                </c:pt>
                <c:pt idx="56">
                  <c:v>8694.375</c:v>
                </c:pt>
                <c:pt idx="57">
                  <c:v>8360.5</c:v>
                </c:pt>
                <c:pt idx="58">
                  <c:v>8020.25</c:v>
                </c:pt>
                <c:pt idx="59">
                  <c:v>7687.375</c:v>
                </c:pt>
                <c:pt idx="60">
                  <c:v>7437.125</c:v>
                </c:pt>
                <c:pt idx="61">
                  <c:v>7161.25</c:v>
                </c:pt>
                <c:pt idx="62">
                  <c:v>6881</c:v>
                </c:pt>
                <c:pt idx="63">
                  <c:v>6607.25</c:v>
                </c:pt>
                <c:pt idx="64">
                  <c:v>6363.125</c:v>
                </c:pt>
                <c:pt idx="65">
                  <c:v>6208.125</c:v>
                </c:pt>
                <c:pt idx="66">
                  <c:v>6014.875</c:v>
                </c:pt>
                <c:pt idx="67">
                  <c:v>5858.25</c:v>
                </c:pt>
                <c:pt idx="68">
                  <c:v>5661.875</c:v>
                </c:pt>
                <c:pt idx="69">
                  <c:v>5448.875</c:v>
                </c:pt>
                <c:pt idx="70">
                  <c:v>5200.625</c:v>
                </c:pt>
                <c:pt idx="71">
                  <c:v>4975.25</c:v>
                </c:pt>
                <c:pt idx="72">
                  <c:v>4762.875</c:v>
                </c:pt>
                <c:pt idx="73">
                  <c:v>4474.875</c:v>
                </c:pt>
                <c:pt idx="74">
                  <c:v>4245.125</c:v>
                </c:pt>
                <c:pt idx="75">
                  <c:v>4039.25</c:v>
                </c:pt>
                <c:pt idx="76">
                  <c:v>3840.5</c:v>
                </c:pt>
                <c:pt idx="77">
                  <c:v>3619.875</c:v>
                </c:pt>
                <c:pt idx="78">
                  <c:v>3420.875</c:v>
                </c:pt>
                <c:pt idx="79">
                  <c:v>3234.375</c:v>
                </c:pt>
                <c:pt idx="80">
                  <c:v>3059.125</c:v>
                </c:pt>
                <c:pt idx="81">
                  <c:v>2888.75</c:v>
                </c:pt>
                <c:pt idx="82">
                  <c:v>2752</c:v>
                </c:pt>
                <c:pt idx="83">
                  <c:v>2603.625</c:v>
                </c:pt>
                <c:pt idx="84">
                  <c:v>2431.875</c:v>
                </c:pt>
                <c:pt idx="85">
                  <c:v>2289.625</c:v>
                </c:pt>
                <c:pt idx="86">
                  <c:v>2147.5</c:v>
                </c:pt>
                <c:pt idx="87">
                  <c:v>2008.5</c:v>
                </c:pt>
                <c:pt idx="88">
                  <c:v>1876.75</c:v>
                </c:pt>
                <c:pt idx="89">
                  <c:v>1766.125</c:v>
                </c:pt>
                <c:pt idx="90">
                  <c:v>1632.125</c:v>
                </c:pt>
                <c:pt idx="91">
                  <c:v>1529.125</c:v>
                </c:pt>
                <c:pt idx="92">
                  <c:v>1442.5</c:v>
                </c:pt>
                <c:pt idx="93">
                  <c:v>1337.875</c:v>
                </c:pt>
                <c:pt idx="94">
                  <c:v>1260.25</c:v>
                </c:pt>
                <c:pt idx="95">
                  <c:v>1193.375</c:v>
                </c:pt>
                <c:pt idx="96">
                  <c:v>1141.125</c:v>
                </c:pt>
                <c:pt idx="97">
                  <c:v>1086.375</c:v>
                </c:pt>
                <c:pt idx="98">
                  <c:v>1042.625</c:v>
                </c:pt>
                <c:pt idx="99">
                  <c:v>963.375</c:v>
                </c:pt>
                <c:pt idx="100">
                  <c:v>899.25</c:v>
                </c:pt>
                <c:pt idx="101">
                  <c:v>852.125</c:v>
                </c:pt>
                <c:pt idx="102">
                  <c:v>799.375</c:v>
                </c:pt>
                <c:pt idx="103">
                  <c:v>753.625</c:v>
                </c:pt>
                <c:pt idx="104">
                  <c:v>721.14285714285711</c:v>
                </c:pt>
                <c:pt idx="105">
                  <c:v>683.5</c:v>
                </c:pt>
                <c:pt idx="106">
                  <c:v>652.79999999999995</c:v>
                </c:pt>
                <c:pt idx="107">
                  <c:v>631.25</c:v>
                </c:pt>
                <c:pt idx="108">
                  <c:v>607.66666666666663</c:v>
                </c:pt>
                <c:pt idx="109">
                  <c:v>600.5</c:v>
                </c:pt>
                <c:pt idx="110">
                  <c:v>599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4046144"/>
        <c:axId val="354047712"/>
        <c:extLst>
          <c:ext xmlns:c15="http://schemas.microsoft.com/office/drawing/2012/chart" uri="{02D57815-91ED-43cb-92C2-25804820EDAC}">
            <c15:filteredLineSeries>
              <c15:ser>
                <c:idx val="0"/>
                <c:order val="2"/>
                <c:tx>
                  <c:strRef>
                    <c:extLst>
                      <c:ext uri="{02D57815-91ED-43cb-92C2-25804820EDAC}">
                        <c15:formulaRef>
                          <c15:sqref>Kalkuláció_tényadat_kórház!$G$1</c15:sqref>
                        </c15:formulaRef>
                      </c:ext>
                    </c:extLst>
                    <c:strCache>
                      <c:ptCount val="1"/>
                      <c:pt idx="0">
                        <c:v>R=1,5; RC = 6 day; initali value 21.02.21; M = 0,013; IR = 0,6; HR = 0.05)</c:v>
                      </c:pt>
                    </c:strCache>
                  </c:strRef>
                </c:tx>
                <c:spPr>
                  <a:ln w="22225" cap="rnd">
                    <a:solidFill>
                      <a:srgbClr val="00B050"/>
                    </a:solidFill>
                  </a:ln>
                  <a:effectLst>
                    <a:glow rad="139700">
                      <a:schemeClr val="accent1">
                        <a:shade val="50000"/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Kalkuláció_tényadat_kórház!$A$143:$A$234</c15:sqref>
                        </c15:formulaRef>
                      </c:ext>
                    </c:extLst>
                    <c:numCache>
                      <c:formatCode>m/d/yyyy</c:formatCode>
                      <c:ptCount val="92"/>
                      <c:pt idx="0">
                        <c:v>44248</c:v>
                      </c:pt>
                      <c:pt idx="1">
                        <c:v>44249</c:v>
                      </c:pt>
                      <c:pt idx="2">
                        <c:v>44250</c:v>
                      </c:pt>
                      <c:pt idx="3">
                        <c:v>44251</c:v>
                      </c:pt>
                      <c:pt idx="4">
                        <c:v>44252</c:v>
                      </c:pt>
                      <c:pt idx="5">
                        <c:v>44253</c:v>
                      </c:pt>
                      <c:pt idx="6">
                        <c:v>44254</c:v>
                      </c:pt>
                      <c:pt idx="7">
                        <c:v>44255</c:v>
                      </c:pt>
                      <c:pt idx="8">
                        <c:v>44256</c:v>
                      </c:pt>
                      <c:pt idx="9">
                        <c:v>44257</c:v>
                      </c:pt>
                      <c:pt idx="10">
                        <c:v>44258</c:v>
                      </c:pt>
                      <c:pt idx="11">
                        <c:v>44259</c:v>
                      </c:pt>
                      <c:pt idx="12">
                        <c:v>44260</c:v>
                      </c:pt>
                      <c:pt idx="13">
                        <c:v>44261</c:v>
                      </c:pt>
                      <c:pt idx="14">
                        <c:v>44262</c:v>
                      </c:pt>
                      <c:pt idx="15">
                        <c:v>44263</c:v>
                      </c:pt>
                      <c:pt idx="16">
                        <c:v>44264</c:v>
                      </c:pt>
                      <c:pt idx="17">
                        <c:v>44265</c:v>
                      </c:pt>
                      <c:pt idx="18">
                        <c:v>44266</c:v>
                      </c:pt>
                      <c:pt idx="19">
                        <c:v>44267</c:v>
                      </c:pt>
                      <c:pt idx="20">
                        <c:v>44268</c:v>
                      </c:pt>
                      <c:pt idx="21">
                        <c:v>44269</c:v>
                      </c:pt>
                      <c:pt idx="22">
                        <c:v>44270</c:v>
                      </c:pt>
                      <c:pt idx="23">
                        <c:v>44271</c:v>
                      </c:pt>
                      <c:pt idx="24">
                        <c:v>44272</c:v>
                      </c:pt>
                      <c:pt idx="25">
                        <c:v>44273</c:v>
                      </c:pt>
                      <c:pt idx="26">
                        <c:v>44274</c:v>
                      </c:pt>
                      <c:pt idx="27">
                        <c:v>44275</c:v>
                      </c:pt>
                      <c:pt idx="28">
                        <c:v>44276</c:v>
                      </c:pt>
                      <c:pt idx="29">
                        <c:v>44277</c:v>
                      </c:pt>
                      <c:pt idx="30">
                        <c:v>44278</c:v>
                      </c:pt>
                      <c:pt idx="31">
                        <c:v>44279</c:v>
                      </c:pt>
                      <c:pt idx="32">
                        <c:v>44280</c:v>
                      </c:pt>
                      <c:pt idx="33">
                        <c:v>44281</c:v>
                      </c:pt>
                      <c:pt idx="34">
                        <c:v>44282</c:v>
                      </c:pt>
                      <c:pt idx="35">
                        <c:v>44283</c:v>
                      </c:pt>
                      <c:pt idx="36">
                        <c:v>44284</c:v>
                      </c:pt>
                      <c:pt idx="37">
                        <c:v>44285</c:v>
                      </c:pt>
                      <c:pt idx="38">
                        <c:v>44286</c:v>
                      </c:pt>
                      <c:pt idx="39">
                        <c:v>44287</c:v>
                      </c:pt>
                      <c:pt idx="40">
                        <c:v>44288</c:v>
                      </c:pt>
                      <c:pt idx="41">
                        <c:v>44289</c:v>
                      </c:pt>
                      <c:pt idx="42">
                        <c:v>44290</c:v>
                      </c:pt>
                      <c:pt idx="43">
                        <c:v>44291</c:v>
                      </c:pt>
                      <c:pt idx="44">
                        <c:v>44292</c:v>
                      </c:pt>
                      <c:pt idx="45">
                        <c:v>44293</c:v>
                      </c:pt>
                      <c:pt idx="46">
                        <c:v>44294</c:v>
                      </c:pt>
                      <c:pt idx="47">
                        <c:v>44295</c:v>
                      </c:pt>
                      <c:pt idx="48">
                        <c:v>44296</c:v>
                      </c:pt>
                      <c:pt idx="49">
                        <c:v>44297</c:v>
                      </c:pt>
                      <c:pt idx="50">
                        <c:v>44298</c:v>
                      </c:pt>
                      <c:pt idx="51">
                        <c:v>44299</c:v>
                      </c:pt>
                      <c:pt idx="52">
                        <c:v>44300</c:v>
                      </c:pt>
                      <c:pt idx="53">
                        <c:v>44301</c:v>
                      </c:pt>
                      <c:pt idx="54">
                        <c:v>44302</c:v>
                      </c:pt>
                      <c:pt idx="55">
                        <c:v>44303</c:v>
                      </c:pt>
                      <c:pt idx="56">
                        <c:v>44304</c:v>
                      </c:pt>
                      <c:pt idx="57">
                        <c:v>44305</c:v>
                      </c:pt>
                      <c:pt idx="58">
                        <c:v>44306</c:v>
                      </c:pt>
                      <c:pt idx="59">
                        <c:v>44307</c:v>
                      </c:pt>
                      <c:pt idx="60">
                        <c:v>44308</c:v>
                      </c:pt>
                      <c:pt idx="61">
                        <c:v>44309</c:v>
                      </c:pt>
                      <c:pt idx="62">
                        <c:v>44310</c:v>
                      </c:pt>
                      <c:pt idx="63">
                        <c:v>44311</c:v>
                      </c:pt>
                      <c:pt idx="64">
                        <c:v>44312</c:v>
                      </c:pt>
                      <c:pt idx="65">
                        <c:v>44313</c:v>
                      </c:pt>
                      <c:pt idx="66">
                        <c:v>44314</c:v>
                      </c:pt>
                      <c:pt idx="67">
                        <c:v>44315</c:v>
                      </c:pt>
                      <c:pt idx="68">
                        <c:v>44316</c:v>
                      </c:pt>
                      <c:pt idx="69">
                        <c:v>44317</c:v>
                      </c:pt>
                      <c:pt idx="70">
                        <c:v>44318</c:v>
                      </c:pt>
                      <c:pt idx="71">
                        <c:v>44319</c:v>
                      </c:pt>
                      <c:pt idx="72">
                        <c:v>44320</c:v>
                      </c:pt>
                      <c:pt idx="73">
                        <c:v>44321</c:v>
                      </c:pt>
                      <c:pt idx="74">
                        <c:v>44322</c:v>
                      </c:pt>
                      <c:pt idx="75">
                        <c:v>44323</c:v>
                      </c:pt>
                      <c:pt idx="76">
                        <c:v>44324</c:v>
                      </c:pt>
                      <c:pt idx="77">
                        <c:v>44325</c:v>
                      </c:pt>
                      <c:pt idx="78">
                        <c:v>44326</c:v>
                      </c:pt>
                      <c:pt idx="79">
                        <c:v>44327</c:v>
                      </c:pt>
                      <c:pt idx="80">
                        <c:v>44328</c:v>
                      </c:pt>
                      <c:pt idx="81">
                        <c:v>44329</c:v>
                      </c:pt>
                      <c:pt idx="82">
                        <c:v>44330</c:v>
                      </c:pt>
                      <c:pt idx="83">
                        <c:v>44331</c:v>
                      </c:pt>
                      <c:pt idx="84">
                        <c:v>44332</c:v>
                      </c:pt>
                      <c:pt idx="85">
                        <c:v>44333</c:v>
                      </c:pt>
                      <c:pt idx="86">
                        <c:v>44334</c:v>
                      </c:pt>
                      <c:pt idx="87">
                        <c:v>44335</c:v>
                      </c:pt>
                      <c:pt idx="88">
                        <c:v>44336</c:v>
                      </c:pt>
                      <c:pt idx="89">
                        <c:v>44337</c:v>
                      </c:pt>
                      <c:pt idx="90">
                        <c:v>44338</c:v>
                      </c:pt>
                      <c:pt idx="91">
                        <c:v>44339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Kalkuláció_tényadat_kórház!$G$146:$G$294</c15:sqref>
                        </c15:formulaRef>
                      </c:ext>
                    </c:extLst>
                    <c:numCache>
                      <c:formatCode>General</c:formatCode>
                      <c:ptCount val="149"/>
                      <c:pt idx="0">
                        <c:v>4167</c:v>
                      </c:pt>
                      <c:pt idx="1">
                        <c:v>4425</c:v>
                      </c:pt>
                      <c:pt idx="2">
                        <c:v>4692</c:v>
                      </c:pt>
                      <c:pt idx="3">
                        <c:v>4968</c:v>
                      </c:pt>
                      <c:pt idx="4">
                        <c:v>5251</c:v>
                      </c:pt>
                      <c:pt idx="5">
                        <c:v>5542</c:v>
                      </c:pt>
                      <c:pt idx="6">
                        <c:v>5840</c:v>
                      </c:pt>
                      <c:pt idx="7">
                        <c:v>6143</c:v>
                      </c:pt>
                      <c:pt idx="8">
                        <c:v>6452</c:v>
                      </c:pt>
                      <c:pt idx="9">
                        <c:v>6764</c:v>
                      </c:pt>
                      <c:pt idx="10">
                        <c:v>7079</c:v>
                      </c:pt>
                      <c:pt idx="11">
                        <c:v>7396</c:v>
                      </c:pt>
                      <c:pt idx="12">
                        <c:v>7713</c:v>
                      </c:pt>
                      <c:pt idx="13">
                        <c:v>8030</c:v>
                      </c:pt>
                      <c:pt idx="14">
                        <c:v>8344</c:v>
                      </c:pt>
                      <c:pt idx="15">
                        <c:v>8656</c:v>
                      </c:pt>
                      <c:pt idx="16">
                        <c:v>8962</c:v>
                      </c:pt>
                      <c:pt idx="17">
                        <c:v>9262</c:v>
                      </c:pt>
                      <c:pt idx="18">
                        <c:v>9555</c:v>
                      </c:pt>
                      <c:pt idx="19">
                        <c:v>9838</c:v>
                      </c:pt>
                      <c:pt idx="20">
                        <c:v>10111</c:v>
                      </c:pt>
                      <c:pt idx="21">
                        <c:v>10372</c:v>
                      </c:pt>
                      <c:pt idx="22">
                        <c:v>10620</c:v>
                      </c:pt>
                      <c:pt idx="23">
                        <c:v>10854</c:v>
                      </c:pt>
                      <c:pt idx="24">
                        <c:v>11071</c:v>
                      </c:pt>
                      <c:pt idx="25">
                        <c:v>11272</c:v>
                      </c:pt>
                      <c:pt idx="26">
                        <c:v>11454</c:v>
                      </c:pt>
                      <c:pt idx="27">
                        <c:v>11618</c:v>
                      </c:pt>
                      <c:pt idx="28">
                        <c:v>11761</c:v>
                      </c:pt>
                      <c:pt idx="29">
                        <c:v>11883</c:v>
                      </c:pt>
                      <c:pt idx="30">
                        <c:v>11984</c:v>
                      </c:pt>
                      <c:pt idx="31">
                        <c:v>12063</c:v>
                      </c:pt>
                      <c:pt idx="32">
                        <c:v>12118</c:v>
                      </c:pt>
                      <c:pt idx="33">
                        <c:v>12151</c:v>
                      </c:pt>
                      <c:pt idx="34">
                        <c:v>12161</c:v>
                      </c:pt>
                      <c:pt idx="35">
                        <c:v>12147</c:v>
                      </c:pt>
                      <c:pt idx="36">
                        <c:v>12110</c:v>
                      </c:pt>
                      <c:pt idx="37">
                        <c:v>12050</c:v>
                      </c:pt>
                      <c:pt idx="38">
                        <c:v>11968</c:v>
                      </c:pt>
                      <c:pt idx="39">
                        <c:v>11864</c:v>
                      </c:pt>
                      <c:pt idx="40">
                        <c:v>11737</c:v>
                      </c:pt>
                      <c:pt idx="41">
                        <c:v>11591</c:v>
                      </c:pt>
                      <c:pt idx="42">
                        <c:v>11424</c:v>
                      </c:pt>
                      <c:pt idx="43">
                        <c:v>11238</c:v>
                      </c:pt>
                      <c:pt idx="44">
                        <c:v>11035</c:v>
                      </c:pt>
                      <c:pt idx="45">
                        <c:v>10814</c:v>
                      </c:pt>
                      <c:pt idx="46">
                        <c:v>10578</c:v>
                      </c:pt>
                      <c:pt idx="47">
                        <c:v>10328</c:v>
                      </c:pt>
                      <c:pt idx="48">
                        <c:v>10064</c:v>
                      </c:pt>
                      <c:pt idx="49">
                        <c:v>9789</c:v>
                      </c:pt>
                      <c:pt idx="50">
                        <c:v>9504</c:v>
                      </c:pt>
                      <c:pt idx="51">
                        <c:v>9210</c:v>
                      </c:pt>
                      <c:pt idx="52">
                        <c:v>8909</c:v>
                      </c:pt>
                      <c:pt idx="53">
                        <c:v>8601</c:v>
                      </c:pt>
                      <c:pt idx="54">
                        <c:v>8290</c:v>
                      </c:pt>
                      <c:pt idx="55">
                        <c:v>7975</c:v>
                      </c:pt>
                      <c:pt idx="56">
                        <c:v>7658</c:v>
                      </c:pt>
                      <c:pt idx="57">
                        <c:v>7340</c:v>
                      </c:pt>
                      <c:pt idx="58">
                        <c:v>7024</c:v>
                      </c:pt>
                      <c:pt idx="59">
                        <c:v>6709</c:v>
                      </c:pt>
                      <c:pt idx="60">
                        <c:v>6397</c:v>
                      </c:pt>
                      <c:pt idx="61">
                        <c:v>6090</c:v>
                      </c:pt>
                      <c:pt idx="62">
                        <c:v>5787</c:v>
                      </c:pt>
                      <c:pt idx="63">
                        <c:v>5491</c:v>
                      </c:pt>
                      <c:pt idx="64">
                        <c:v>5201</c:v>
                      </c:pt>
                      <c:pt idx="65">
                        <c:v>4919</c:v>
                      </c:pt>
                      <c:pt idx="66">
                        <c:v>4645</c:v>
                      </c:pt>
                      <c:pt idx="67">
                        <c:v>4379</c:v>
                      </c:pt>
                      <c:pt idx="68">
                        <c:v>4123</c:v>
                      </c:pt>
                      <c:pt idx="69">
                        <c:v>3876</c:v>
                      </c:pt>
                      <c:pt idx="70">
                        <c:v>3640</c:v>
                      </c:pt>
                      <c:pt idx="71">
                        <c:v>3413</c:v>
                      </c:pt>
                      <c:pt idx="72">
                        <c:v>3196</c:v>
                      </c:pt>
                      <c:pt idx="73">
                        <c:v>2990</c:v>
                      </c:pt>
                      <c:pt idx="74">
                        <c:v>2795</c:v>
                      </c:pt>
                      <c:pt idx="75">
                        <c:v>2609</c:v>
                      </c:pt>
                      <c:pt idx="76">
                        <c:v>2434</c:v>
                      </c:pt>
                      <c:pt idx="77">
                        <c:v>2269</c:v>
                      </c:pt>
                      <c:pt idx="78">
                        <c:v>2114</c:v>
                      </c:pt>
                      <c:pt idx="79">
                        <c:v>1969</c:v>
                      </c:pt>
                      <c:pt idx="80">
                        <c:v>1833</c:v>
                      </c:pt>
                      <c:pt idx="81">
                        <c:v>1706</c:v>
                      </c:pt>
                      <c:pt idx="82">
                        <c:v>1588</c:v>
                      </c:pt>
                      <c:pt idx="83">
                        <c:v>1478</c:v>
                      </c:pt>
                      <c:pt idx="84">
                        <c:v>1377</c:v>
                      </c:pt>
                      <c:pt idx="85">
                        <c:v>1283</c:v>
                      </c:pt>
                      <c:pt idx="86">
                        <c:v>1196</c:v>
                      </c:pt>
                      <c:pt idx="87">
                        <c:v>1117</c:v>
                      </c:pt>
                      <c:pt idx="88">
                        <c:v>1044</c:v>
                      </c:pt>
                      <c:pt idx="89">
                        <c:v>977</c:v>
                      </c:pt>
                      <c:pt idx="90">
                        <c:v>916</c:v>
                      </c:pt>
                      <c:pt idx="91">
                        <c:v>860</c:v>
                      </c:pt>
                      <c:pt idx="92">
                        <c:v>810</c:v>
                      </c:pt>
                      <c:pt idx="93">
                        <c:v>764</c:v>
                      </c:pt>
                      <c:pt idx="94">
                        <c:v>722</c:v>
                      </c:pt>
                      <c:pt idx="95">
                        <c:v>685</c:v>
                      </c:pt>
                      <c:pt idx="96">
                        <c:v>651</c:v>
                      </c:pt>
                      <c:pt idx="97">
                        <c:v>621</c:v>
                      </c:pt>
                      <c:pt idx="98">
                        <c:v>594</c:v>
                      </c:pt>
                      <c:pt idx="99">
                        <c:v>569</c:v>
                      </c:pt>
                      <c:pt idx="100">
                        <c:v>548</c:v>
                      </c:pt>
                      <c:pt idx="101">
                        <c:v>528</c:v>
                      </c:pt>
                      <c:pt idx="102">
                        <c:v>511</c:v>
                      </c:pt>
                      <c:pt idx="103">
                        <c:v>496</c:v>
                      </c:pt>
                      <c:pt idx="104">
                        <c:v>482</c:v>
                      </c:pt>
                      <c:pt idx="105">
                        <c:v>470</c:v>
                      </c:pt>
                      <c:pt idx="106">
                        <c:v>460</c:v>
                      </c:pt>
                      <c:pt idx="107">
                        <c:v>451</c:v>
                      </c:pt>
                      <c:pt idx="108">
                        <c:v>443</c:v>
                      </c:pt>
                      <c:pt idx="109">
                        <c:v>435</c:v>
                      </c:pt>
                      <c:pt idx="110">
                        <c:v>429</c:v>
                      </c:pt>
                      <c:pt idx="111">
                        <c:v>424</c:v>
                      </c:pt>
                      <c:pt idx="112">
                        <c:v>419</c:v>
                      </c:pt>
                      <c:pt idx="113">
                        <c:v>415</c:v>
                      </c:pt>
                      <c:pt idx="114">
                        <c:v>411</c:v>
                      </c:pt>
                      <c:pt idx="115">
                        <c:v>408</c:v>
                      </c:pt>
                      <c:pt idx="116">
                        <c:v>406</c:v>
                      </c:pt>
                      <c:pt idx="117">
                        <c:v>403</c:v>
                      </c:pt>
                      <c:pt idx="118">
                        <c:v>402</c:v>
                      </c:pt>
                      <c:pt idx="119">
                        <c:v>400</c:v>
                      </c:pt>
                      <c:pt idx="120">
                        <c:v>398</c:v>
                      </c:pt>
                      <c:pt idx="121">
                        <c:v>397</c:v>
                      </c:pt>
                      <c:pt idx="122">
                        <c:v>396</c:v>
                      </c:pt>
                      <c:pt idx="123">
                        <c:v>395</c:v>
                      </c:pt>
                      <c:pt idx="124">
                        <c:v>395</c:v>
                      </c:pt>
                      <c:pt idx="125">
                        <c:v>394</c:v>
                      </c:pt>
                      <c:pt idx="126">
                        <c:v>393</c:v>
                      </c:pt>
                      <c:pt idx="127">
                        <c:v>393</c:v>
                      </c:pt>
                      <c:pt idx="128">
                        <c:v>393</c:v>
                      </c:pt>
                      <c:pt idx="129">
                        <c:v>392</c:v>
                      </c:pt>
                      <c:pt idx="130">
                        <c:v>392</c:v>
                      </c:pt>
                      <c:pt idx="131">
                        <c:v>392</c:v>
                      </c:pt>
                      <c:pt idx="132">
                        <c:v>392</c:v>
                      </c:pt>
                      <c:pt idx="133">
                        <c:v>391</c:v>
                      </c:pt>
                      <c:pt idx="134">
                        <c:v>391</c:v>
                      </c:pt>
                      <c:pt idx="135">
                        <c:v>391</c:v>
                      </c:pt>
                      <c:pt idx="136">
                        <c:v>391</c:v>
                      </c:pt>
                      <c:pt idx="137">
                        <c:v>391</c:v>
                      </c:pt>
                      <c:pt idx="138">
                        <c:v>391</c:v>
                      </c:pt>
                      <c:pt idx="139">
                        <c:v>312</c:v>
                      </c:pt>
                      <c:pt idx="140">
                        <c:v>311</c:v>
                      </c:pt>
                      <c:pt idx="141">
                        <c:v>311</c:v>
                      </c:pt>
                      <c:pt idx="142">
                        <c:v>311</c:v>
                      </c:pt>
                      <c:pt idx="143">
                        <c:v>311</c:v>
                      </c:pt>
                      <c:pt idx="144">
                        <c:v>311</c:v>
                      </c:pt>
                      <c:pt idx="145">
                        <c:v>310</c:v>
                      </c:pt>
                      <c:pt idx="146">
                        <c:v>310</c:v>
                      </c:pt>
                      <c:pt idx="147">
                        <c:v>310</c:v>
                      </c:pt>
                      <c:pt idx="148">
                        <c:v>310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354046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047712"/>
        <c:crosses val="autoZero"/>
        <c:auto val="1"/>
        <c:lblOffset val="100"/>
        <c:baseTimeUnit val="days"/>
      </c:dateAx>
      <c:valAx>
        <c:axId val="3540477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046144"/>
        <c:crosses val="autoZero"/>
        <c:crossBetween val="between"/>
      </c:valAx>
      <c:spPr>
        <a:solidFill>
          <a:schemeClr val="lt1"/>
        </a:solidFill>
        <a:ln w="12700" cap="flat" cmpd="sng" algn="ctr">
          <a:noFill/>
          <a:prstDash val="solid"/>
          <a:miter lim="800000"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  <a:scene3d>
      <a:camera prst="orthographicFront"/>
      <a:lightRig rig="threePt" dir="t"/>
    </a:scene3d>
    <a:sp3d>
      <a:bevelT w="82550" h="44450" prst="angle"/>
      <a:bevelB w="82550" h="44450" prst="angle"/>
      <a:contourClr>
        <a:srgbClr val="000000"/>
      </a:contourClr>
    </a:sp3d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 err="1"/>
              <a:t>Preditction</a:t>
            </a:r>
            <a:r>
              <a:rPr lang="hu-HU" baseline="0" dirty="0"/>
              <a:t> </a:t>
            </a:r>
            <a:r>
              <a:rPr lang="hu-HU" baseline="0" dirty="0" err="1"/>
              <a:t>vs</a:t>
            </a:r>
            <a:r>
              <a:rPr lang="hu-HU" baseline="0" dirty="0"/>
              <a:t> test </a:t>
            </a:r>
            <a:r>
              <a:rPr lang="hu-HU" baseline="0" dirty="0" err="1"/>
              <a:t>data</a:t>
            </a:r>
            <a:r>
              <a:rPr lang="hu-HU" baseline="0" dirty="0"/>
              <a:t> </a:t>
            </a:r>
            <a:r>
              <a:rPr lang="hu-HU" dirty="0"/>
              <a:t>(</a:t>
            </a:r>
            <a:r>
              <a:rPr lang="hu-HU" dirty="0" smtClean="0"/>
              <a:t>2021.02.21-05.31) </a:t>
            </a:r>
            <a:r>
              <a:rPr lang="hu-HU" dirty="0"/>
              <a:t>- </a:t>
            </a:r>
            <a:r>
              <a:rPr lang="hu-HU" dirty="0" err="1"/>
              <a:t>daily</a:t>
            </a:r>
            <a:r>
              <a:rPr lang="hu-HU" baseline="0" dirty="0"/>
              <a:t> </a:t>
            </a:r>
            <a:r>
              <a:rPr lang="hu-HU" baseline="0" dirty="0" err="1"/>
              <a:t>mortality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242697982991922E-2"/>
          <c:y val="0.24144814846468077"/>
          <c:w val="0.89750402863368606"/>
          <c:h val="0.61564761637762933"/>
        </c:manualLayout>
      </c:layout>
      <c:lineChart>
        <c:grouping val="standard"/>
        <c:varyColors val="0"/>
        <c:ser>
          <c:idx val="11"/>
          <c:order val="1"/>
          <c:tx>
            <c:strRef>
              <c:f>Kalkuláció_tényadat_elhunyt!$B$1</c:f>
              <c:strCache>
                <c:ptCount val="1"/>
                <c:pt idx="0">
                  <c:v>Fact data</c:v>
                </c:pt>
              </c:strCache>
            </c:strRef>
          </c:tx>
          <c:spPr>
            <a:ln w="9525" cap="rnd">
              <a:solidFill>
                <a:schemeClr val="accent1"/>
              </a:solidFill>
              <a:prstDash val="solid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cat>
            <c:numRef>
              <c:f>Kalkuláció_tényadat_elhunyt!$A$136:$A$227</c:f>
              <c:numCache>
                <c:formatCode>m/d/yyyy</c:formatCode>
                <c:ptCount val="92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</c:numCache>
            </c:numRef>
          </c:cat>
          <c:val>
            <c:numRef>
              <c:f>Kalkuláció_tényadat_elhunyt!$B$136:$B$265</c:f>
              <c:numCache>
                <c:formatCode>0</c:formatCode>
                <c:ptCount val="130"/>
                <c:pt idx="0">
                  <c:v>47</c:v>
                </c:pt>
                <c:pt idx="1">
                  <c:v>48</c:v>
                </c:pt>
                <c:pt idx="2">
                  <c:v>103</c:v>
                </c:pt>
                <c:pt idx="3">
                  <c:v>102</c:v>
                </c:pt>
                <c:pt idx="4">
                  <c:v>120</c:v>
                </c:pt>
                <c:pt idx="5">
                  <c:v>123</c:v>
                </c:pt>
                <c:pt idx="6">
                  <c:v>107</c:v>
                </c:pt>
                <c:pt idx="7">
                  <c:v>72</c:v>
                </c:pt>
                <c:pt idx="8">
                  <c:v>84</c:v>
                </c:pt>
                <c:pt idx="9">
                  <c:v>130</c:v>
                </c:pt>
                <c:pt idx="10">
                  <c:v>136</c:v>
                </c:pt>
                <c:pt idx="11">
                  <c:v>152</c:v>
                </c:pt>
                <c:pt idx="12">
                  <c:v>143</c:v>
                </c:pt>
                <c:pt idx="13" formatCode="#,##0">
                  <c:v>146</c:v>
                </c:pt>
                <c:pt idx="14" formatCode="#,##0">
                  <c:v>108</c:v>
                </c:pt>
                <c:pt idx="15" formatCode="#,##0">
                  <c:v>115</c:v>
                </c:pt>
                <c:pt idx="16" formatCode="#,##0">
                  <c:v>158</c:v>
                </c:pt>
                <c:pt idx="17" formatCode="#,##0">
                  <c:v>179</c:v>
                </c:pt>
                <c:pt idx="18" formatCode="#,##0">
                  <c:v>172</c:v>
                </c:pt>
                <c:pt idx="19" formatCode="#,##0">
                  <c:v>130</c:v>
                </c:pt>
                <c:pt idx="20" formatCode="#,##0">
                  <c:v>163</c:v>
                </c:pt>
                <c:pt idx="21" formatCode="#,##0">
                  <c:v>162</c:v>
                </c:pt>
                <c:pt idx="22" formatCode="#,##0">
                  <c:v>131</c:v>
                </c:pt>
                <c:pt idx="23" formatCode="#,##0">
                  <c:v>143</c:v>
                </c:pt>
                <c:pt idx="24" formatCode="#,##0">
                  <c:v>195</c:v>
                </c:pt>
                <c:pt idx="25" formatCode="#,##0">
                  <c:v>207</c:v>
                </c:pt>
                <c:pt idx="26" formatCode="#,##0">
                  <c:v>213</c:v>
                </c:pt>
                <c:pt idx="27" formatCode="#,##0">
                  <c:v>227</c:v>
                </c:pt>
                <c:pt idx="28" formatCode="#,##0">
                  <c:v>194</c:v>
                </c:pt>
                <c:pt idx="29" formatCode="#,##0">
                  <c:v>189</c:v>
                </c:pt>
                <c:pt idx="30" formatCode="#,##0">
                  <c:v>252</c:v>
                </c:pt>
                <c:pt idx="31" formatCode="#,##0">
                  <c:v>249</c:v>
                </c:pt>
                <c:pt idx="32" formatCode="#,##0">
                  <c:v>272</c:v>
                </c:pt>
                <c:pt idx="33" formatCode="#,##0">
                  <c:v>275</c:v>
                </c:pt>
                <c:pt idx="34" formatCode="#,##0">
                  <c:v>253</c:v>
                </c:pt>
                <c:pt idx="35" formatCode="#,##0">
                  <c:v>220</c:v>
                </c:pt>
                <c:pt idx="36" formatCode="#,##0">
                  <c:v>189</c:v>
                </c:pt>
                <c:pt idx="37" formatCode="#,##0">
                  <c:v>274</c:v>
                </c:pt>
                <c:pt idx="38" formatCode="#,##0">
                  <c:v>302</c:v>
                </c:pt>
                <c:pt idx="39" formatCode="#,##0">
                  <c:v>258</c:v>
                </c:pt>
                <c:pt idx="40" formatCode="#,##0">
                  <c:v>267</c:v>
                </c:pt>
                <c:pt idx="41" formatCode="#,##0">
                  <c:v>242</c:v>
                </c:pt>
                <c:pt idx="42" formatCode="#,##0">
                  <c:v>211</c:v>
                </c:pt>
                <c:pt idx="43" formatCode="#,##0">
                  <c:v>213</c:v>
                </c:pt>
                <c:pt idx="44">
                  <c:v>170</c:v>
                </c:pt>
                <c:pt idx="45">
                  <c:v>311</c:v>
                </c:pt>
                <c:pt idx="46">
                  <c:v>272</c:v>
                </c:pt>
                <c:pt idx="47">
                  <c:v>285</c:v>
                </c:pt>
                <c:pt idx="48">
                  <c:v>245</c:v>
                </c:pt>
                <c:pt idx="49" formatCode="#,##0">
                  <c:v>206</c:v>
                </c:pt>
                <c:pt idx="50" formatCode="#,##0">
                  <c:v>291</c:v>
                </c:pt>
                <c:pt idx="51">
                  <c:v>285</c:v>
                </c:pt>
                <c:pt idx="52">
                  <c:v>256</c:v>
                </c:pt>
                <c:pt idx="53">
                  <c:v>241</c:v>
                </c:pt>
                <c:pt idx="54">
                  <c:v>217</c:v>
                </c:pt>
                <c:pt idx="55" formatCode="#,##0">
                  <c:v>205</c:v>
                </c:pt>
                <c:pt idx="56">
                  <c:v>197</c:v>
                </c:pt>
                <c:pt idx="57" formatCode="#,##0">
                  <c:v>197</c:v>
                </c:pt>
                <c:pt idx="58" formatCode="#,##0">
                  <c:v>199</c:v>
                </c:pt>
                <c:pt idx="59" formatCode="#,##0">
                  <c:v>207</c:v>
                </c:pt>
                <c:pt idx="60" formatCode="#,##0">
                  <c:v>214</c:v>
                </c:pt>
                <c:pt idx="61" formatCode="#,##0">
                  <c:v>207</c:v>
                </c:pt>
                <c:pt idx="62" formatCode="#,##0">
                  <c:v>212</c:v>
                </c:pt>
                <c:pt idx="63" formatCode="#,##0">
                  <c:v>205</c:v>
                </c:pt>
                <c:pt idx="64" formatCode="#,##0">
                  <c:v>176</c:v>
                </c:pt>
                <c:pt idx="65" formatCode="#,##0">
                  <c:v>183</c:v>
                </c:pt>
                <c:pt idx="66" formatCode="#,##0">
                  <c:v>188</c:v>
                </c:pt>
                <c:pt idx="67" formatCode="#,##0">
                  <c:v>186</c:v>
                </c:pt>
                <c:pt idx="68" formatCode="#,##0">
                  <c:v>182</c:v>
                </c:pt>
                <c:pt idx="69" formatCode="#,##0">
                  <c:v>161</c:v>
                </c:pt>
                <c:pt idx="70" formatCode="#,##0">
                  <c:v>101</c:v>
                </c:pt>
                <c:pt idx="71" formatCode="#,##0">
                  <c:v>106</c:v>
                </c:pt>
                <c:pt idx="72" formatCode="#,##0">
                  <c:v>137</c:v>
                </c:pt>
                <c:pt idx="73" formatCode="#,##0">
                  <c:v>128</c:v>
                </c:pt>
                <c:pt idx="74" formatCode="#,##0">
                  <c:v>124</c:v>
                </c:pt>
                <c:pt idx="75" formatCode="#,##0">
                  <c:v>106</c:v>
                </c:pt>
                <c:pt idx="76" formatCode="#,##0">
                  <c:v>101</c:v>
                </c:pt>
                <c:pt idx="77" formatCode="#,##0">
                  <c:v>98</c:v>
                </c:pt>
                <c:pt idx="78" formatCode="#,##0">
                  <c:v>91</c:v>
                </c:pt>
                <c:pt idx="79" formatCode="#,##0">
                  <c:v>99</c:v>
                </c:pt>
                <c:pt idx="80" formatCode="#,##0">
                  <c:v>96</c:v>
                </c:pt>
                <c:pt idx="81" formatCode="#,##0">
                  <c:v>82</c:v>
                </c:pt>
                <c:pt idx="82" formatCode="#,##0">
                  <c:v>71</c:v>
                </c:pt>
                <c:pt idx="83" formatCode="#,##0">
                  <c:v>73</c:v>
                </c:pt>
                <c:pt idx="84" formatCode="#,##0">
                  <c:v>61</c:v>
                </c:pt>
                <c:pt idx="85" formatCode="#,##0">
                  <c:v>38</c:v>
                </c:pt>
                <c:pt idx="86" formatCode="#,##0">
                  <c:v>64</c:v>
                </c:pt>
                <c:pt idx="87" formatCode="#,##0">
                  <c:v>52</c:v>
                </c:pt>
                <c:pt idx="88" formatCode="#,##0">
                  <c:v>51</c:v>
                </c:pt>
                <c:pt idx="89" formatCode="#,##0">
                  <c:v>47</c:v>
                </c:pt>
                <c:pt idx="90" formatCode="#,##0">
                  <c:v>48</c:v>
                </c:pt>
                <c:pt idx="91" formatCode="#,##0">
                  <c:v>44</c:v>
                </c:pt>
                <c:pt idx="92" formatCode="#,##0">
                  <c:v>41</c:v>
                </c:pt>
                <c:pt idx="93" formatCode="#,##0">
                  <c:v>21</c:v>
                </c:pt>
                <c:pt idx="94" formatCode="#,##0">
                  <c:v>41</c:v>
                </c:pt>
                <c:pt idx="95" formatCode="#,##0">
                  <c:v>32</c:v>
                </c:pt>
                <c:pt idx="96" formatCode="#,##0">
                  <c:v>28</c:v>
                </c:pt>
                <c:pt idx="97" formatCode="#,##0">
                  <c:v>27</c:v>
                </c:pt>
                <c:pt idx="98" formatCode="#,##0">
                  <c:v>19</c:v>
                </c:pt>
                <c:pt idx="99" formatCode="#,##0">
                  <c:v>5</c:v>
                </c:pt>
                <c:pt idx="100" formatCode="#,##0">
                  <c:v>28</c:v>
                </c:pt>
                <c:pt idx="101" formatCode="#,##0">
                  <c:v>13</c:v>
                </c:pt>
                <c:pt idx="102" formatCode="#,##0">
                  <c:v>18</c:v>
                </c:pt>
                <c:pt idx="103" formatCode="#,##0">
                  <c:v>26</c:v>
                </c:pt>
                <c:pt idx="104" formatCode="#,##0">
                  <c:v>24</c:v>
                </c:pt>
                <c:pt idx="105" formatCode="#,##0">
                  <c:v>12</c:v>
                </c:pt>
                <c:pt idx="106" formatCode="#,##0">
                  <c:v>12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Kalkuláció_tényadat_elhunyt!$N$1</c:f>
              <c:strCache>
                <c:ptCount val="1"/>
                <c:pt idx="0">
                  <c:v>R=1,4 ; RC = 5;M = 0,015; IR = 0,6; HR = 0,075</c:v>
                </c:pt>
              </c:strCache>
              <c:extLst xmlns:c15="http://schemas.microsoft.com/office/drawing/2012/chart"/>
            </c:strRef>
          </c:tx>
          <c:spPr>
            <a:ln w="95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Kalkuláció_tényadat_elhunyt!$A$136:$A$227</c:f>
              <c:numCache>
                <c:formatCode>m/d/yyyy</c:formatCode>
                <c:ptCount val="92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</c:numCache>
            </c:numRef>
          </c:cat>
          <c:val>
            <c:numRef>
              <c:f>Kalkuláció_tényadat_elhunyt!$N$136:$N$265</c:f>
              <c:numCache>
                <c:formatCode>General</c:formatCode>
                <c:ptCount val="130"/>
                <c:pt idx="0">
                  <c:v>57</c:v>
                </c:pt>
                <c:pt idx="1">
                  <c:v>61</c:v>
                </c:pt>
                <c:pt idx="2">
                  <c:v>65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78</c:v>
                </c:pt>
                <c:pt idx="7">
                  <c:v>83</c:v>
                </c:pt>
                <c:pt idx="8">
                  <c:v>88</c:v>
                </c:pt>
                <c:pt idx="9">
                  <c:v>93</c:v>
                </c:pt>
                <c:pt idx="10">
                  <c:v>98</c:v>
                </c:pt>
                <c:pt idx="11">
                  <c:v>104</c:v>
                </c:pt>
                <c:pt idx="12">
                  <c:v>110</c:v>
                </c:pt>
                <c:pt idx="13">
                  <c:v>112</c:v>
                </c:pt>
                <c:pt idx="14">
                  <c:v>118</c:v>
                </c:pt>
                <c:pt idx="15">
                  <c:v>124</c:v>
                </c:pt>
                <c:pt idx="16">
                  <c:v>131</c:v>
                </c:pt>
                <c:pt idx="17">
                  <c:v>137</c:v>
                </c:pt>
                <c:pt idx="18">
                  <c:v>143</c:v>
                </c:pt>
                <c:pt idx="19">
                  <c:v>150</c:v>
                </c:pt>
                <c:pt idx="20">
                  <c:v>155</c:v>
                </c:pt>
                <c:pt idx="21">
                  <c:v>161</c:v>
                </c:pt>
                <c:pt idx="22">
                  <c:v>168</c:v>
                </c:pt>
                <c:pt idx="23">
                  <c:v>174</c:v>
                </c:pt>
                <c:pt idx="24">
                  <c:v>180</c:v>
                </c:pt>
                <c:pt idx="25">
                  <c:v>187</c:v>
                </c:pt>
                <c:pt idx="26">
                  <c:v>193</c:v>
                </c:pt>
                <c:pt idx="27">
                  <c:v>197</c:v>
                </c:pt>
                <c:pt idx="28">
                  <c:v>203</c:v>
                </c:pt>
                <c:pt idx="29">
                  <c:v>209</c:v>
                </c:pt>
                <c:pt idx="30">
                  <c:v>214</c:v>
                </c:pt>
                <c:pt idx="31">
                  <c:v>219</c:v>
                </c:pt>
                <c:pt idx="32">
                  <c:v>224</c:v>
                </c:pt>
                <c:pt idx="33">
                  <c:v>228</c:v>
                </c:pt>
                <c:pt idx="34">
                  <c:v>232</c:v>
                </c:pt>
                <c:pt idx="35">
                  <c:v>235</c:v>
                </c:pt>
                <c:pt idx="36">
                  <c:v>239</c:v>
                </c:pt>
                <c:pt idx="37">
                  <c:v>242</c:v>
                </c:pt>
                <c:pt idx="38">
                  <c:v>245</c:v>
                </c:pt>
                <c:pt idx="39">
                  <c:v>247</c:v>
                </c:pt>
                <c:pt idx="40">
                  <c:v>249</c:v>
                </c:pt>
                <c:pt idx="41">
                  <c:v>250</c:v>
                </c:pt>
                <c:pt idx="42">
                  <c:v>251</c:v>
                </c:pt>
                <c:pt idx="43">
                  <c:v>252</c:v>
                </c:pt>
                <c:pt idx="44">
                  <c:v>252</c:v>
                </c:pt>
                <c:pt idx="45">
                  <c:v>252</c:v>
                </c:pt>
                <c:pt idx="46">
                  <c:v>251</c:v>
                </c:pt>
                <c:pt idx="47">
                  <c:v>250</c:v>
                </c:pt>
                <c:pt idx="48">
                  <c:v>248</c:v>
                </c:pt>
                <c:pt idx="49">
                  <c:v>246</c:v>
                </c:pt>
                <c:pt idx="50">
                  <c:v>244</c:v>
                </c:pt>
                <c:pt idx="51">
                  <c:v>241</c:v>
                </c:pt>
                <c:pt idx="52">
                  <c:v>238</c:v>
                </c:pt>
                <c:pt idx="53">
                  <c:v>234</c:v>
                </c:pt>
                <c:pt idx="54">
                  <c:v>230</c:v>
                </c:pt>
                <c:pt idx="55">
                  <c:v>226</c:v>
                </c:pt>
                <c:pt idx="56">
                  <c:v>221</c:v>
                </c:pt>
                <c:pt idx="57">
                  <c:v>216</c:v>
                </c:pt>
                <c:pt idx="58">
                  <c:v>211</c:v>
                </c:pt>
                <c:pt idx="59">
                  <c:v>206</c:v>
                </c:pt>
                <c:pt idx="60">
                  <c:v>200</c:v>
                </c:pt>
                <c:pt idx="61">
                  <c:v>194</c:v>
                </c:pt>
                <c:pt idx="62">
                  <c:v>188</c:v>
                </c:pt>
                <c:pt idx="63">
                  <c:v>182</c:v>
                </c:pt>
                <c:pt idx="64">
                  <c:v>176</c:v>
                </c:pt>
                <c:pt idx="65">
                  <c:v>170</c:v>
                </c:pt>
                <c:pt idx="66">
                  <c:v>163</c:v>
                </c:pt>
                <c:pt idx="67">
                  <c:v>157</c:v>
                </c:pt>
                <c:pt idx="68">
                  <c:v>150</c:v>
                </c:pt>
                <c:pt idx="69">
                  <c:v>144</c:v>
                </c:pt>
                <c:pt idx="70">
                  <c:v>138</c:v>
                </c:pt>
                <c:pt idx="71">
                  <c:v>131</c:v>
                </c:pt>
                <c:pt idx="72">
                  <c:v>125</c:v>
                </c:pt>
                <c:pt idx="73">
                  <c:v>119</c:v>
                </c:pt>
                <c:pt idx="74">
                  <c:v>113</c:v>
                </c:pt>
                <c:pt idx="75">
                  <c:v>107</c:v>
                </c:pt>
                <c:pt idx="76">
                  <c:v>101</c:v>
                </c:pt>
                <c:pt idx="77">
                  <c:v>96</c:v>
                </c:pt>
                <c:pt idx="78">
                  <c:v>90</c:v>
                </c:pt>
                <c:pt idx="79">
                  <c:v>85</c:v>
                </c:pt>
                <c:pt idx="80">
                  <c:v>80</c:v>
                </c:pt>
                <c:pt idx="81">
                  <c:v>75</c:v>
                </c:pt>
                <c:pt idx="82">
                  <c:v>70</c:v>
                </c:pt>
                <c:pt idx="83">
                  <c:v>66</c:v>
                </c:pt>
                <c:pt idx="84">
                  <c:v>61</c:v>
                </c:pt>
                <c:pt idx="85">
                  <c:v>57</c:v>
                </c:pt>
                <c:pt idx="86">
                  <c:v>53</c:v>
                </c:pt>
                <c:pt idx="87">
                  <c:v>49</c:v>
                </c:pt>
                <c:pt idx="88">
                  <c:v>46</c:v>
                </c:pt>
                <c:pt idx="89">
                  <c:v>42</c:v>
                </c:pt>
                <c:pt idx="90">
                  <c:v>39</c:v>
                </c:pt>
                <c:pt idx="91">
                  <c:v>36</c:v>
                </c:pt>
                <c:pt idx="92">
                  <c:v>33</c:v>
                </c:pt>
                <c:pt idx="93">
                  <c:v>31</c:v>
                </c:pt>
                <c:pt idx="94">
                  <c:v>28</c:v>
                </c:pt>
                <c:pt idx="95">
                  <c:v>26</c:v>
                </c:pt>
                <c:pt idx="96">
                  <c:v>24</c:v>
                </c:pt>
                <c:pt idx="97">
                  <c:v>22</c:v>
                </c:pt>
                <c:pt idx="98">
                  <c:v>20</c:v>
                </c:pt>
                <c:pt idx="99">
                  <c:v>18</c:v>
                </c:pt>
                <c:pt idx="100">
                  <c:v>17</c:v>
                </c:pt>
                <c:pt idx="101">
                  <c:v>15</c:v>
                </c:pt>
                <c:pt idx="102">
                  <c:v>14</c:v>
                </c:pt>
                <c:pt idx="103">
                  <c:v>13</c:v>
                </c:pt>
                <c:pt idx="104">
                  <c:v>12</c:v>
                </c:pt>
                <c:pt idx="105">
                  <c:v>11</c:v>
                </c:pt>
                <c:pt idx="106">
                  <c:v>10</c:v>
                </c:pt>
                <c:pt idx="107">
                  <c:v>9</c:v>
                </c:pt>
                <c:pt idx="108">
                  <c:v>8</c:v>
                </c:pt>
                <c:pt idx="109">
                  <c:v>7</c:v>
                </c:pt>
                <c:pt idx="110">
                  <c:v>7</c:v>
                </c:pt>
                <c:pt idx="111">
                  <c:v>6</c:v>
                </c:pt>
                <c:pt idx="112">
                  <c:v>6</c:v>
                </c:pt>
                <c:pt idx="113">
                  <c:v>5</c:v>
                </c:pt>
                <c:pt idx="114">
                  <c:v>5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Kalkuláció_tényadat_elhunyt!$C$1</c:f>
              <c:strCache>
                <c:ptCount val="1"/>
                <c:pt idx="0">
                  <c:v>Fact data (7 day avarage)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Kalkuláció_tényadat_elhunyt!$A$136:$A$227</c:f>
              <c:numCache>
                <c:formatCode>m/d/yyyy</c:formatCode>
                <c:ptCount val="92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</c:numCache>
            </c:numRef>
          </c:cat>
          <c:val>
            <c:numRef>
              <c:f>Kalkuláció_tényadat_elhunyt!$C$136:$C$265</c:f>
              <c:numCache>
                <c:formatCode>#,##0</c:formatCode>
                <c:ptCount val="130"/>
                <c:pt idx="0">
                  <c:v>88.714285714285708</c:v>
                </c:pt>
                <c:pt idx="1">
                  <c:v>91</c:v>
                </c:pt>
                <c:pt idx="2">
                  <c:v>92.857142857142861</c:v>
                </c:pt>
                <c:pt idx="3">
                  <c:v>92.857142857142861</c:v>
                </c:pt>
                <c:pt idx="4">
                  <c:v>96.428571428571431</c:v>
                </c:pt>
                <c:pt idx="5">
                  <c:v>101.57142857142857</c:v>
                </c:pt>
                <c:pt idx="6">
                  <c:v>105.42857142857143</c:v>
                </c:pt>
                <c:pt idx="7">
                  <c:v>110.28571428571429</c:v>
                </c:pt>
                <c:pt idx="8">
                  <c:v>114.85714285714286</c:v>
                </c:pt>
                <c:pt idx="9">
                  <c:v>117.71428571428571</c:v>
                </c:pt>
                <c:pt idx="10">
                  <c:v>123.28571428571429</c:v>
                </c:pt>
                <c:pt idx="11">
                  <c:v>128.42857142857142</c:v>
                </c:pt>
                <c:pt idx="12">
                  <c:v>132.85714285714286</c:v>
                </c:pt>
                <c:pt idx="13">
                  <c:v>136.85714285714286</c:v>
                </c:pt>
                <c:pt idx="14">
                  <c:v>143</c:v>
                </c:pt>
                <c:pt idx="15">
                  <c:v>145.85714285714286</c:v>
                </c:pt>
                <c:pt idx="16">
                  <c:v>144</c:v>
                </c:pt>
                <c:pt idx="17">
                  <c:v>146.42857142857142</c:v>
                </c:pt>
                <c:pt idx="18">
                  <c:v>154.14285714285714</c:v>
                </c:pt>
                <c:pt idx="19">
                  <c:v>156.42857142857142</c:v>
                </c:pt>
                <c:pt idx="20">
                  <c:v>154.28571428571428</c:v>
                </c:pt>
                <c:pt idx="21">
                  <c:v>156.57142857142858</c:v>
                </c:pt>
                <c:pt idx="22">
                  <c:v>161.57142857142858</c:v>
                </c:pt>
                <c:pt idx="23">
                  <c:v>173.42857142857142</c:v>
                </c:pt>
                <c:pt idx="24">
                  <c:v>182.57142857142858</c:v>
                </c:pt>
                <c:pt idx="25">
                  <c:v>187.14285714285714</c:v>
                </c:pt>
                <c:pt idx="26">
                  <c:v>195.42857142857142</c:v>
                </c:pt>
                <c:pt idx="27">
                  <c:v>211</c:v>
                </c:pt>
                <c:pt idx="28">
                  <c:v>218.71428571428572</c:v>
                </c:pt>
                <c:pt idx="29">
                  <c:v>228</c:v>
                </c:pt>
                <c:pt idx="30">
                  <c:v>236.85714285714286</c:v>
                </c:pt>
                <c:pt idx="31">
                  <c:v>240.57142857142858</c:v>
                </c:pt>
                <c:pt idx="32">
                  <c:v>244.28571428571428</c:v>
                </c:pt>
                <c:pt idx="33">
                  <c:v>244.28571428571428</c:v>
                </c:pt>
                <c:pt idx="34">
                  <c:v>247.42857142857142</c:v>
                </c:pt>
                <c:pt idx="35">
                  <c:v>255</c:v>
                </c:pt>
                <c:pt idx="36">
                  <c:v>253</c:v>
                </c:pt>
                <c:pt idx="37">
                  <c:v>251.85714285714286</c:v>
                </c:pt>
                <c:pt idx="38">
                  <c:v>250.28571428571428</c:v>
                </c:pt>
                <c:pt idx="39">
                  <c:v>249</c:v>
                </c:pt>
                <c:pt idx="40">
                  <c:v>252.42857142857142</c:v>
                </c:pt>
                <c:pt idx="41">
                  <c:v>237.57142857142858</c:v>
                </c:pt>
                <c:pt idx="42">
                  <c:v>238.85714285714286</c:v>
                </c:pt>
                <c:pt idx="43">
                  <c:v>240.85714285714286</c:v>
                </c:pt>
                <c:pt idx="44">
                  <c:v>243.42857142857142</c:v>
                </c:pt>
                <c:pt idx="45">
                  <c:v>243.85714285714286</c:v>
                </c:pt>
                <c:pt idx="46">
                  <c:v>243.14285714285714</c:v>
                </c:pt>
                <c:pt idx="47">
                  <c:v>254.28571428571428</c:v>
                </c:pt>
                <c:pt idx="48">
                  <c:v>270.71428571428572</c:v>
                </c:pt>
                <c:pt idx="49">
                  <c:v>262.85714285714283</c:v>
                </c:pt>
                <c:pt idx="50">
                  <c:v>258.42857142857144</c:v>
                </c:pt>
                <c:pt idx="51">
                  <c:v>248.71428571428572</c:v>
                </c:pt>
                <c:pt idx="52">
                  <c:v>243</c:v>
                </c:pt>
                <c:pt idx="53">
                  <c:v>241.71428571428572</c:v>
                </c:pt>
                <c:pt idx="54">
                  <c:v>228.28571428571428</c:v>
                </c:pt>
                <c:pt idx="55">
                  <c:v>216</c:v>
                </c:pt>
                <c:pt idx="56">
                  <c:v>209</c:v>
                </c:pt>
                <c:pt idx="57">
                  <c:v>205.14285714285714</c:v>
                </c:pt>
                <c:pt idx="58">
                  <c:v>203.71428571428572</c:v>
                </c:pt>
                <c:pt idx="59">
                  <c:v>204.71428571428572</c:v>
                </c:pt>
                <c:pt idx="60">
                  <c:v>205.85714285714286</c:v>
                </c:pt>
                <c:pt idx="61">
                  <c:v>202.85714285714286</c:v>
                </c:pt>
                <c:pt idx="62">
                  <c:v>200.57142857142858</c:v>
                </c:pt>
                <c:pt idx="63">
                  <c:v>197.85714285714286</c:v>
                </c:pt>
                <c:pt idx="64">
                  <c:v>193.85714285714286</c:v>
                </c:pt>
                <c:pt idx="65">
                  <c:v>190.28571428571428</c:v>
                </c:pt>
                <c:pt idx="66">
                  <c:v>183</c:v>
                </c:pt>
                <c:pt idx="67">
                  <c:v>168.14285714285714</c:v>
                </c:pt>
                <c:pt idx="68">
                  <c:v>158.14285714285714</c:v>
                </c:pt>
                <c:pt idx="69">
                  <c:v>151.57142857142858</c:v>
                </c:pt>
                <c:pt idx="70">
                  <c:v>143</c:v>
                </c:pt>
                <c:pt idx="71">
                  <c:v>134.14285714285714</c:v>
                </c:pt>
                <c:pt idx="72">
                  <c:v>123.28571428571429</c:v>
                </c:pt>
                <c:pt idx="73">
                  <c:v>114.71428571428571</c:v>
                </c:pt>
                <c:pt idx="74">
                  <c:v>114.28571428571429</c:v>
                </c:pt>
                <c:pt idx="75">
                  <c:v>112.14285714285714</c:v>
                </c:pt>
                <c:pt idx="76">
                  <c:v>106.71428571428571</c:v>
                </c:pt>
                <c:pt idx="77">
                  <c:v>102.14285714285714</c:v>
                </c:pt>
                <c:pt idx="78">
                  <c:v>96.142857142857139</c:v>
                </c:pt>
                <c:pt idx="79">
                  <c:v>91.142857142857139</c:v>
                </c:pt>
                <c:pt idx="80">
                  <c:v>87.142857142857139</c:v>
                </c:pt>
                <c:pt idx="81">
                  <c:v>81.857142857142861</c:v>
                </c:pt>
                <c:pt idx="82">
                  <c:v>74.285714285714292</c:v>
                </c:pt>
                <c:pt idx="83">
                  <c:v>69.285714285714292</c:v>
                </c:pt>
                <c:pt idx="84">
                  <c:v>63</c:v>
                </c:pt>
                <c:pt idx="85">
                  <c:v>58.571428571428569</c:v>
                </c:pt>
                <c:pt idx="86">
                  <c:v>55.142857142857146</c:v>
                </c:pt>
                <c:pt idx="87">
                  <c:v>51.571428571428569</c:v>
                </c:pt>
                <c:pt idx="88">
                  <c:v>49.142857142857146</c:v>
                </c:pt>
                <c:pt idx="89">
                  <c:v>49.571428571428569</c:v>
                </c:pt>
                <c:pt idx="90">
                  <c:v>43.428571428571431</c:v>
                </c:pt>
                <c:pt idx="91">
                  <c:v>41.857142857142854</c:v>
                </c:pt>
                <c:pt idx="92">
                  <c:v>39.142857142857146</c:v>
                </c:pt>
                <c:pt idx="93">
                  <c:v>36.428571428571431</c:v>
                </c:pt>
                <c:pt idx="94">
                  <c:v>33.428571428571431</c:v>
                </c:pt>
                <c:pt idx="95">
                  <c:v>29.857142857142858</c:v>
                </c:pt>
                <c:pt idx="96">
                  <c:v>24.714285714285715</c:v>
                </c:pt>
                <c:pt idx="97">
                  <c:v>25.714285714285715</c:v>
                </c:pt>
                <c:pt idx="98">
                  <c:v>21.714285714285715</c:v>
                </c:pt>
                <c:pt idx="99">
                  <c:v>19.714285714285715</c:v>
                </c:pt>
                <c:pt idx="100">
                  <c:v>19.428571428571427</c:v>
                </c:pt>
                <c:pt idx="101">
                  <c:v>19</c:v>
                </c:pt>
                <c:pt idx="102">
                  <c:v>18</c:v>
                </c:pt>
                <c:pt idx="103">
                  <c:v>19</c:v>
                </c:pt>
                <c:pt idx="104">
                  <c:v>17.5</c:v>
                </c:pt>
                <c:pt idx="105">
                  <c:v>18.399999999999999</c:v>
                </c:pt>
                <c:pt idx="106">
                  <c:v>18.5</c:v>
                </c:pt>
                <c:pt idx="107">
                  <c:v>16</c:v>
                </c:pt>
                <c:pt idx="108">
                  <c:v>12</c:v>
                </c:pt>
                <c:pt idx="109">
                  <c:v>12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516848"/>
        <c:axId val="353820136"/>
        <c:extLst>
          <c:ext xmlns:c15="http://schemas.microsoft.com/office/drawing/2012/chart" uri="{02D57815-91ED-43cb-92C2-25804820EDAC}">
            <c15:filteredLineSeries>
              <c15:ser>
                <c:idx val="5"/>
                <c:order val="0"/>
                <c:tx>
                  <c:strRef>
                    <c:extLst>
                      <c:ext uri="{02D57815-91ED-43cb-92C2-25804820EDAC}">
                        <c15:formulaRef>
                          <c15:sqref>Kalkuláció_tényadat_elhunyt!$M$1</c15:sqref>
                        </c15:formulaRef>
                      </c:ext>
                    </c:extLst>
                    <c:strCache>
                      <c:ptCount val="1"/>
                      <c:pt idx="0">
                        <c:v>R=1,5 ; RC = 6;M = 0,011; IR = 0,6; HR = 0,05</c:v>
                      </c:pt>
                    </c:strCache>
                  </c:strRef>
                </c:tx>
                <c:spPr>
                  <a:ln w="9525" cap="rnd">
                    <a:solidFill>
                      <a:srgbClr val="00B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Kalkuláció_tényadat_elhunyt!$A$136:$A$227</c15:sqref>
                        </c15:formulaRef>
                      </c:ext>
                    </c:extLst>
                    <c:numCache>
                      <c:formatCode>m/d/yyyy</c:formatCode>
                      <c:ptCount val="92"/>
                      <c:pt idx="0">
                        <c:v>44248</c:v>
                      </c:pt>
                      <c:pt idx="1">
                        <c:v>44249</c:v>
                      </c:pt>
                      <c:pt idx="2">
                        <c:v>44250</c:v>
                      </c:pt>
                      <c:pt idx="3">
                        <c:v>44251</c:v>
                      </c:pt>
                      <c:pt idx="4">
                        <c:v>44252</c:v>
                      </c:pt>
                      <c:pt idx="5">
                        <c:v>44253</c:v>
                      </c:pt>
                      <c:pt idx="6">
                        <c:v>44254</c:v>
                      </c:pt>
                      <c:pt idx="7">
                        <c:v>44255</c:v>
                      </c:pt>
                      <c:pt idx="8">
                        <c:v>44256</c:v>
                      </c:pt>
                      <c:pt idx="9">
                        <c:v>44257</c:v>
                      </c:pt>
                      <c:pt idx="10">
                        <c:v>44258</c:v>
                      </c:pt>
                      <c:pt idx="11">
                        <c:v>44259</c:v>
                      </c:pt>
                      <c:pt idx="12">
                        <c:v>44260</c:v>
                      </c:pt>
                      <c:pt idx="13">
                        <c:v>44261</c:v>
                      </c:pt>
                      <c:pt idx="14">
                        <c:v>44262</c:v>
                      </c:pt>
                      <c:pt idx="15">
                        <c:v>44263</c:v>
                      </c:pt>
                      <c:pt idx="16">
                        <c:v>44264</c:v>
                      </c:pt>
                      <c:pt idx="17">
                        <c:v>44265</c:v>
                      </c:pt>
                      <c:pt idx="18">
                        <c:v>44266</c:v>
                      </c:pt>
                      <c:pt idx="19">
                        <c:v>44267</c:v>
                      </c:pt>
                      <c:pt idx="20">
                        <c:v>44268</c:v>
                      </c:pt>
                      <c:pt idx="21">
                        <c:v>44269</c:v>
                      </c:pt>
                      <c:pt idx="22">
                        <c:v>44270</c:v>
                      </c:pt>
                      <c:pt idx="23">
                        <c:v>44271</c:v>
                      </c:pt>
                      <c:pt idx="24">
                        <c:v>44272</c:v>
                      </c:pt>
                      <c:pt idx="25">
                        <c:v>44273</c:v>
                      </c:pt>
                      <c:pt idx="26">
                        <c:v>44274</c:v>
                      </c:pt>
                      <c:pt idx="27">
                        <c:v>44275</c:v>
                      </c:pt>
                      <c:pt idx="28">
                        <c:v>44276</c:v>
                      </c:pt>
                      <c:pt idx="29">
                        <c:v>44277</c:v>
                      </c:pt>
                      <c:pt idx="30">
                        <c:v>44278</c:v>
                      </c:pt>
                      <c:pt idx="31">
                        <c:v>44279</c:v>
                      </c:pt>
                      <c:pt idx="32">
                        <c:v>44280</c:v>
                      </c:pt>
                      <c:pt idx="33">
                        <c:v>44281</c:v>
                      </c:pt>
                      <c:pt idx="34">
                        <c:v>44282</c:v>
                      </c:pt>
                      <c:pt idx="35">
                        <c:v>44283</c:v>
                      </c:pt>
                      <c:pt idx="36">
                        <c:v>44284</c:v>
                      </c:pt>
                      <c:pt idx="37">
                        <c:v>44285</c:v>
                      </c:pt>
                      <c:pt idx="38">
                        <c:v>44286</c:v>
                      </c:pt>
                      <c:pt idx="39">
                        <c:v>44287</c:v>
                      </c:pt>
                      <c:pt idx="40">
                        <c:v>44288</c:v>
                      </c:pt>
                      <c:pt idx="41">
                        <c:v>44289</c:v>
                      </c:pt>
                      <c:pt idx="42">
                        <c:v>44290</c:v>
                      </c:pt>
                      <c:pt idx="43">
                        <c:v>44291</c:v>
                      </c:pt>
                      <c:pt idx="44">
                        <c:v>44292</c:v>
                      </c:pt>
                      <c:pt idx="45">
                        <c:v>44293</c:v>
                      </c:pt>
                      <c:pt idx="46">
                        <c:v>44294</c:v>
                      </c:pt>
                      <c:pt idx="47">
                        <c:v>44295</c:v>
                      </c:pt>
                      <c:pt idx="48">
                        <c:v>44296</c:v>
                      </c:pt>
                      <c:pt idx="49">
                        <c:v>44297</c:v>
                      </c:pt>
                      <c:pt idx="50">
                        <c:v>44298</c:v>
                      </c:pt>
                      <c:pt idx="51">
                        <c:v>44299</c:v>
                      </c:pt>
                      <c:pt idx="52">
                        <c:v>44300</c:v>
                      </c:pt>
                      <c:pt idx="53">
                        <c:v>44301</c:v>
                      </c:pt>
                      <c:pt idx="54">
                        <c:v>44302</c:v>
                      </c:pt>
                      <c:pt idx="55">
                        <c:v>44303</c:v>
                      </c:pt>
                      <c:pt idx="56">
                        <c:v>44304</c:v>
                      </c:pt>
                      <c:pt idx="57">
                        <c:v>44305</c:v>
                      </c:pt>
                      <c:pt idx="58">
                        <c:v>44306</c:v>
                      </c:pt>
                      <c:pt idx="59">
                        <c:v>44307</c:v>
                      </c:pt>
                      <c:pt idx="60">
                        <c:v>44308</c:v>
                      </c:pt>
                      <c:pt idx="61">
                        <c:v>44309</c:v>
                      </c:pt>
                      <c:pt idx="62">
                        <c:v>44310</c:v>
                      </c:pt>
                      <c:pt idx="63">
                        <c:v>44311</c:v>
                      </c:pt>
                      <c:pt idx="64">
                        <c:v>44312</c:v>
                      </c:pt>
                      <c:pt idx="65">
                        <c:v>44313</c:v>
                      </c:pt>
                      <c:pt idx="66">
                        <c:v>44314</c:v>
                      </c:pt>
                      <c:pt idx="67">
                        <c:v>44315</c:v>
                      </c:pt>
                      <c:pt idx="68">
                        <c:v>44316</c:v>
                      </c:pt>
                      <c:pt idx="69">
                        <c:v>44317</c:v>
                      </c:pt>
                      <c:pt idx="70">
                        <c:v>44318</c:v>
                      </c:pt>
                      <c:pt idx="71">
                        <c:v>44319</c:v>
                      </c:pt>
                      <c:pt idx="72">
                        <c:v>44320</c:v>
                      </c:pt>
                      <c:pt idx="73">
                        <c:v>44321</c:v>
                      </c:pt>
                      <c:pt idx="74">
                        <c:v>44322</c:v>
                      </c:pt>
                      <c:pt idx="75">
                        <c:v>44323</c:v>
                      </c:pt>
                      <c:pt idx="76">
                        <c:v>44324</c:v>
                      </c:pt>
                      <c:pt idx="77">
                        <c:v>44325</c:v>
                      </c:pt>
                      <c:pt idx="78">
                        <c:v>44326</c:v>
                      </c:pt>
                      <c:pt idx="79">
                        <c:v>44327</c:v>
                      </c:pt>
                      <c:pt idx="80">
                        <c:v>44328</c:v>
                      </c:pt>
                      <c:pt idx="81">
                        <c:v>44329</c:v>
                      </c:pt>
                      <c:pt idx="82">
                        <c:v>44330</c:v>
                      </c:pt>
                      <c:pt idx="83">
                        <c:v>44331</c:v>
                      </c:pt>
                      <c:pt idx="84">
                        <c:v>44332</c:v>
                      </c:pt>
                      <c:pt idx="85">
                        <c:v>44333</c:v>
                      </c:pt>
                      <c:pt idx="86">
                        <c:v>44334</c:v>
                      </c:pt>
                      <c:pt idx="87">
                        <c:v>44335</c:v>
                      </c:pt>
                      <c:pt idx="88">
                        <c:v>44336</c:v>
                      </c:pt>
                      <c:pt idx="89">
                        <c:v>44337</c:v>
                      </c:pt>
                      <c:pt idx="90">
                        <c:v>44338</c:v>
                      </c:pt>
                      <c:pt idx="91">
                        <c:v>44339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Kalkuláció_tényadat_elhunyt!$M$136:$M$265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53</c:v>
                      </c:pt>
                      <c:pt idx="1">
                        <c:v>57</c:v>
                      </c:pt>
                      <c:pt idx="2">
                        <c:v>61</c:v>
                      </c:pt>
                      <c:pt idx="3">
                        <c:v>65</c:v>
                      </c:pt>
                      <c:pt idx="4">
                        <c:v>69</c:v>
                      </c:pt>
                      <c:pt idx="5">
                        <c:v>74</c:v>
                      </c:pt>
                      <c:pt idx="6">
                        <c:v>74</c:v>
                      </c:pt>
                      <c:pt idx="7">
                        <c:v>79</c:v>
                      </c:pt>
                      <c:pt idx="8">
                        <c:v>84</c:v>
                      </c:pt>
                      <c:pt idx="9">
                        <c:v>90</c:v>
                      </c:pt>
                      <c:pt idx="10">
                        <c:v>95</c:v>
                      </c:pt>
                      <c:pt idx="11">
                        <c:v>101</c:v>
                      </c:pt>
                      <c:pt idx="12">
                        <c:v>107</c:v>
                      </c:pt>
                      <c:pt idx="13">
                        <c:v>110</c:v>
                      </c:pt>
                      <c:pt idx="14">
                        <c:v>117</c:v>
                      </c:pt>
                      <c:pt idx="15">
                        <c:v>123</c:v>
                      </c:pt>
                      <c:pt idx="16">
                        <c:v>130</c:v>
                      </c:pt>
                      <c:pt idx="17">
                        <c:v>136</c:v>
                      </c:pt>
                      <c:pt idx="18">
                        <c:v>143</c:v>
                      </c:pt>
                      <c:pt idx="19">
                        <c:v>150</c:v>
                      </c:pt>
                      <c:pt idx="20">
                        <c:v>156</c:v>
                      </c:pt>
                      <c:pt idx="21">
                        <c:v>163</c:v>
                      </c:pt>
                      <c:pt idx="22">
                        <c:v>170</c:v>
                      </c:pt>
                      <c:pt idx="23">
                        <c:v>177</c:v>
                      </c:pt>
                      <c:pt idx="24">
                        <c:v>184</c:v>
                      </c:pt>
                      <c:pt idx="25">
                        <c:v>191</c:v>
                      </c:pt>
                      <c:pt idx="26">
                        <c:v>198</c:v>
                      </c:pt>
                      <c:pt idx="27">
                        <c:v>203</c:v>
                      </c:pt>
                      <c:pt idx="28">
                        <c:v>210</c:v>
                      </c:pt>
                      <c:pt idx="29">
                        <c:v>216</c:v>
                      </c:pt>
                      <c:pt idx="30">
                        <c:v>222</c:v>
                      </c:pt>
                      <c:pt idx="31">
                        <c:v>228</c:v>
                      </c:pt>
                      <c:pt idx="32">
                        <c:v>233</c:v>
                      </c:pt>
                      <c:pt idx="33">
                        <c:v>239</c:v>
                      </c:pt>
                      <c:pt idx="34">
                        <c:v>242</c:v>
                      </c:pt>
                      <c:pt idx="35">
                        <c:v>247</c:v>
                      </c:pt>
                      <c:pt idx="36">
                        <c:v>251</c:v>
                      </c:pt>
                      <c:pt idx="37">
                        <c:v>254</c:v>
                      </c:pt>
                      <c:pt idx="38">
                        <c:v>258</c:v>
                      </c:pt>
                      <c:pt idx="39">
                        <c:v>260</c:v>
                      </c:pt>
                      <c:pt idx="40">
                        <c:v>262</c:v>
                      </c:pt>
                      <c:pt idx="41">
                        <c:v>264</c:v>
                      </c:pt>
                      <c:pt idx="42">
                        <c:v>266</c:v>
                      </c:pt>
                      <c:pt idx="43">
                        <c:v>266</c:v>
                      </c:pt>
                      <c:pt idx="44">
                        <c:v>267</c:v>
                      </c:pt>
                      <c:pt idx="45">
                        <c:v>266</c:v>
                      </c:pt>
                      <c:pt idx="46">
                        <c:v>265</c:v>
                      </c:pt>
                      <c:pt idx="47">
                        <c:v>264</c:v>
                      </c:pt>
                      <c:pt idx="48">
                        <c:v>262</c:v>
                      </c:pt>
                      <c:pt idx="49">
                        <c:v>260</c:v>
                      </c:pt>
                      <c:pt idx="50">
                        <c:v>257</c:v>
                      </c:pt>
                      <c:pt idx="51">
                        <c:v>254</c:v>
                      </c:pt>
                      <c:pt idx="52">
                        <c:v>251</c:v>
                      </c:pt>
                      <c:pt idx="53">
                        <c:v>247</c:v>
                      </c:pt>
                      <c:pt idx="54">
                        <c:v>242</c:v>
                      </c:pt>
                      <c:pt idx="55">
                        <c:v>237</c:v>
                      </c:pt>
                      <c:pt idx="56">
                        <c:v>232</c:v>
                      </c:pt>
                      <c:pt idx="57">
                        <c:v>227</c:v>
                      </c:pt>
                      <c:pt idx="58">
                        <c:v>221</c:v>
                      </c:pt>
                      <c:pt idx="59">
                        <c:v>215</c:v>
                      </c:pt>
                      <c:pt idx="60">
                        <c:v>209</c:v>
                      </c:pt>
                      <c:pt idx="61">
                        <c:v>202</c:v>
                      </c:pt>
                      <c:pt idx="62">
                        <c:v>196</c:v>
                      </c:pt>
                      <c:pt idx="63">
                        <c:v>189</c:v>
                      </c:pt>
                      <c:pt idx="64">
                        <c:v>182</c:v>
                      </c:pt>
                      <c:pt idx="65">
                        <c:v>175</c:v>
                      </c:pt>
                      <c:pt idx="66">
                        <c:v>168</c:v>
                      </c:pt>
                      <c:pt idx="67">
                        <c:v>161</c:v>
                      </c:pt>
                      <c:pt idx="68">
                        <c:v>154</c:v>
                      </c:pt>
                      <c:pt idx="69">
                        <c:v>147</c:v>
                      </c:pt>
                      <c:pt idx="70">
                        <c:v>140</c:v>
                      </c:pt>
                      <c:pt idx="71">
                        <c:v>133</c:v>
                      </c:pt>
                      <c:pt idx="72">
                        <c:v>127</c:v>
                      </c:pt>
                      <c:pt idx="73">
                        <c:v>120</c:v>
                      </c:pt>
                      <c:pt idx="74">
                        <c:v>113</c:v>
                      </c:pt>
                      <c:pt idx="75">
                        <c:v>107</c:v>
                      </c:pt>
                      <c:pt idx="76">
                        <c:v>101</c:v>
                      </c:pt>
                      <c:pt idx="77">
                        <c:v>95</c:v>
                      </c:pt>
                      <c:pt idx="78">
                        <c:v>89</c:v>
                      </c:pt>
                      <c:pt idx="79">
                        <c:v>84</c:v>
                      </c:pt>
                      <c:pt idx="80">
                        <c:v>78</c:v>
                      </c:pt>
                      <c:pt idx="81">
                        <c:v>73</c:v>
                      </c:pt>
                      <c:pt idx="82">
                        <c:v>68</c:v>
                      </c:pt>
                      <c:pt idx="83">
                        <c:v>63</c:v>
                      </c:pt>
                      <c:pt idx="84">
                        <c:v>59</c:v>
                      </c:pt>
                      <c:pt idx="85">
                        <c:v>55</c:v>
                      </c:pt>
                      <c:pt idx="86">
                        <c:v>51</c:v>
                      </c:pt>
                      <c:pt idx="87">
                        <c:v>47</c:v>
                      </c:pt>
                      <c:pt idx="88">
                        <c:v>43</c:v>
                      </c:pt>
                      <c:pt idx="89">
                        <c:v>40</c:v>
                      </c:pt>
                      <c:pt idx="90">
                        <c:v>37</c:v>
                      </c:pt>
                      <c:pt idx="91">
                        <c:v>34</c:v>
                      </c:pt>
                      <c:pt idx="92">
                        <c:v>31</c:v>
                      </c:pt>
                      <c:pt idx="93">
                        <c:v>28</c:v>
                      </c:pt>
                      <c:pt idx="94">
                        <c:v>26</c:v>
                      </c:pt>
                      <c:pt idx="95">
                        <c:v>24</c:v>
                      </c:pt>
                      <c:pt idx="96">
                        <c:v>22</c:v>
                      </c:pt>
                      <c:pt idx="97">
                        <c:v>20</c:v>
                      </c:pt>
                      <c:pt idx="98">
                        <c:v>18</c:v>
                      </c:pt>
                      <c:pt idx="99">
                        <c:v>17</c:v>
                      </c:pt>
                      <c:pt idx="100">
                        <c:v>15</c:v>
                      </c:pt>
                      <c:pt idx="101">
                        <c:v>14</c:v>
                      </c:pt>
                      <c:pt idx="102">
                        <c:v>13</c:v>
                      </c:pt>
                      <c:pt idx="103">
                        <c:v>12</c:v>
                      </c:pt>
                      <c:pt idx="104">
                        <c:v>11</c:v>
                      </c:pt>
                      <c:pt idx="105">
                        <c:v>10</c:v>
                      </c:pt>
                      <c:pt idx="106">
                        <c:v>9</c:v>
                      </c:pt>
                      <c:pt idx="107">
                        <c:v>8</c:v>
                      </c:pt>
                      <c:pt idx="108">
                        <c:v>7</c:v>
                      </c:pt>
                      <c:pt idx="109">
                        <c:v>7</c:v>
                      </c:pt>
                      <c:pt idx="110">
                        <c:v>6</c:v>
                      </c:pt>
                      <c:pt idx="111">
                        <c:v>6</c:v>
                      </c:pt>
                      <c:pt idx="112">
                        <c:v>5</c:v>
                      </c:pt>
                      <c:pt idx="113">
                        <c:v>5</c:v>
                      </c:pt>
                      <c:pt idx="114">
                        <c:v>5</c:v>
                      </c:pt>
                      <c:pt idx="115">
                        <c:v>4</c:v>
                      </c:pt>
                      <c:pt idx="116">
                        <c:v>4</c:v>
                      </c:pt>
                      <c:pt idx="117">
                        <c:v>4</c:v>
                      </c:pt>
                      <c:pt idx="118">
                        <c:v>4</c:v>
                      </c:pt>
                      <c:pt idx="119">
                        <c:v>3</c:v>
                      </c:pt>
                      <c:pt idx="120">
                        <c:v>3</c:v>
                      </c:pt>
                      <c:pt idx="121">
                        <c:v>3</c:v>
                      </c:pt>
                      <c:pt idx="122">
                        <c:v>3</c:v>
                      </c:pt>
                      <c:pt idx="123">
                        <c:v>3</c:v>
                      </c:pt>
                      <c:pt idx="124">
                        <c:v>3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3</c:v>
                      </c:pt>
                      <c:pt idx="128">
                        <c:v>3</c:v>
                      </c:pt>
                      <c:pt idx="129">
                        <c:v>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35851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Dátum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20136"/>
        <c:crosses val="autoZero"/>
        <c:auto val="1"/>
        <c:lblOffset val="100"/>
        <c:baseTimeUnit val="days"/>
      </c:dateAx>
      <c:valAx>
        <c:axId val="35382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Napi elhalálozások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1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112602364694893E-2"/>
          <c:y val="0.10700805502118282"/>
          <c:w val="0.8948904265667561"/>
          <c:h val="0.166369923743710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  <a:scene3d>
      <a:camera prst="orthographicFront"/>
      <a:lightRig rig="threePt" dir="t"/>
    </a:scene3d>
    <a:sp3d>
      <a:bevelT w="82550" h="44450" prst="angle"/>
      <a:bevelB w="82550" h="44450" prst="angle"/>
      <a:contourClr>
        <a:srgbClr val="000000"/>
      </a:contourClr>
    </a:sp3d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hu-HU" sz="1400" b="1" i="0" u="none" strike="noStrike" cap="none" baseline="0">
                <a:effectLst/>
              </a:rPr>
              <a:t>Preditction vs test data (2021.02.21-05.31) -</a:t>
            </a:r>
            <a:r>
              <a:rPr lang="hu-HU"/>
              <a:t> hospitalizied</a:t>
            </a:r>
            <a:r>
              <a:rPr lang="hu-HU" baseline="0"/>
              <a:t> patient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Kalkuláció_tényadat_kórház!$B$1</c:f>
              <c:strCache>
                <c:ptCount val="1"/>
                <c:pt idx="0">
                  <c:v>Fact data</c:v>
                </c:pt>
              </c:strCache>
            </c:strRef>
          </c:tx>
          <c:spPr>
            <a:ln w="9525" cap="rnd">
              <a:solidFill>
                <a:schemeClr val="accent1">
                  <a:shade val="90000"/>
                </a:schemeClr>
              </a:solidFill>
            </a:ln>
            <a:effectLst>
              <a:glow rad="139700">
                <a:schemeClr val="accent1">
                  <a:shade val="9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/>
              </a:solidFill>
              <a:ln w="9525">
                <a:noFill/>
              </a:ln>
              <a:effectLst>
                <a:glow rad="63500">
                  <a:schemeClr val="accent1">
                    <a:shade val="90000"/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Kalkuláció_tényadat_kórház!$A$143:$A$249</c:f>
              <c:numCache>
                <c:formatCode>m/d/yyyy</c:formatCode>
                <c:ptCount val="107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  <c:pt idx="92">
                  <c:v>44340</c:v>
                </c:pt>
                <c:pt idx="93">
                  <c:v>44341</c:v>
                </c:pt>
                <c:pt idx="94">
                  <c:v>44342</c:v>
                </c:pt>
                <c:pt idx="95">
                  <c:v>44343</c:v>
                </c:pt>
                <c:pt idx="96">
                  <c:v>44344</c:v>
                </c:pt>
                <c:pt idx="97">
                  <c:v>44345</c:v>
                </c:pt>
                <c:pt idx="98">
                  <c:v>44346</c:v>
                </c:pt>
                <c:pt idx="99">
                  <c:v>44347</c:v>
                </c:pt>
                <c:pt idx="100">
                  <c:v>44348</c:v>
                </c:pt>
                <c:pt idx="101">
                  <c:v>44349</c:v>
                </c:pt>
                <c:pt idx="102">
                  <c:v>44350</c:v>
                </c:pt>
                <c:pt idx="103">
                  <c:v>44351</c:v>
                </c:pt>
                <c:pt idx="104">
                  <c:v>44352</c:v>
                </c:pt>
                <c:pt idx="105">
                  <c:v>44353</c:v>
                </c:pt>
                <c:pt idx="106">
                  <c:v>44354</c:v>
                </c:pt>
              </c:numCache>
            </c:numRef>
          </c:cat>
          <c:val>
            <c:numRef>
              <c:f>Kalkuláció_tényadat_kórház!$B$144:$B$272</c:f>
              <c:numCache>
                <c:formatCode>#,##0</c:formatCode>
                <c:ptCount val="129"/>
                <c:pt idx="0">
                  <c:v>4489</c:v>
                </c:pt>
                <c:pt idx="1">
                  <c:v>4582</c:v>
                </c:pt>
                <c:pt idx="2">
                  <c:v>4353</c:v>
                </c:pt>
                <c:pt idx="3">
                  <c:v>4836</c:v>
                </c:pt>
                <c:pt idx="4">
                  <c:v>5027</c:v>
                </c:pt>
                <c:pt idx="5">
                  <c:v>5282</c:v>
                </c:pt>
                <c:pt idx="6">
                  <c:v>5482</c:v>
                </c:pt>
                <c:pt idx="7">
                  <c:v>5679</c:v>
                </c:pt>
                <c:pt idx="8">
                  <c:v>6071</c:v>
                </c:pt>
                <c:pt idx="9">
                  <c:v>6327</c:v>
                </c:pt>
                <c:pt idx="10">
                  <c:v>6554</c:v>
                </c:pt>
                <c:pt idx="11">
                  <c:v>6867</c:v>
                </c:pt>
                <c:pt idx="12">
                  <c:v>7243</c:v>
                </c:pt>
                <c:pt idx="13">
                  <c:v>7445</c:v>
                </c:pt>
                <c:pt idx="14">
                  <c:v>7924</c:v>
                </c:pt>
                <c:pt idx="15">
                  <c:v>8270</c:v>
                </c:pt>
                <c:pt idx="16">
                  <c:v>8348</c:v>
                </c:pt>
                <c:pt idx="17">
                  <c:v>8329</c:v>
                </c:pt>
                <c:pt idx="18">
                  <c:v>8718</c:v>
                </c:pt>
                <c:pt idx="19">
                  <c:v>8897</c:v>
                </c:pt>
                <c:pt idx="20">
                  <c:v>8764</c:v>
                </c:pt>
                <c:pt idx="21">
                  <c:v>9300</c:v>
                </c:pt>
                <c:pt idx="22">
                  <c:v>9844</c:v>
                </c:pt>
                <c:pt idx="23">
                  <c:v>10386</c:v>
                </c:pt>
                <c:pt idx="24">
                  <c:v>10264</c:v>
                </c:pt>
                <c:pt idx="25">
                  <c:v>10583</c:v>
                </c:pt>
                <c:pt idx="26">
                  <c:v>10652</c:v>
                </c:pt>
                <c:pt idx="27">
                  <c:v>11267</c:v>
                </c:pt>
                <c:pt idx="28">
                  <c:v>11873</c:v>
                </c:pt>
                <c:pt idx="29">
                  <c:v>11805</c:v>
                </c:pt>
                <c:pt idx="30">
                  <c:v>11760</c:v>
                </c:pt>
                <c:pt idx="31">
                  <c:v>11823</c:v>
                </c:pt>
                <c:pt idx="32">
                  <c:v>11779</c:v>
                </c:pt>
                <c:pt idx="33">
                  <c:v>11805</c:v>
                </c:pt>
                <c:pt idx="34">
                  <c:v>12291</c:v>
                </c:pt>
                <c:pt idx="35">
                  <c:v>12553</c:v>
                </c:pt>
                <c:pt idx="36">
                  <c:v>12346</c:v>
                </c:pt>
                <c:pt idx="37">
                  <c:v>12062</c:v>
                </c:pt>
                <c:pt idx="38">
                  <c:v>11747</c:v>
                </c:pt>
                <c:pt idx="39">
                  <c:v>11383</c:v>
                </c:pt>
                <c:pt idx="40">
                  <c:v>11571</c:v>
                </c:pt>
                <c:pt idx="41">
                  <c:v>11806</c:v>
                </c:pt>
                <c:pt idx="42">
                  <c:v>12007</c:v>
                </c:pt>
                <c:pt idx="43">
                  <c:v>12202</c:v>
                </c:pt>
                <c:pt idx="44">
                  <c:v>11663</c:v>
                </c:pt>
                <c:pt idx="45">
                  <c:v>11363</c:v>
                </c:pt>
                <c:pt idx="46">
                  <c:v>10921</c:v>
                </c:pt>
                <c:pt idx="47">
                  <c:v>10484</c:v>
                </c:pt>
                <c:pt idx="48">
                  <c:v>10740</c:v>
                </c:pt>
                <c:pt idx="49">
                  <c:v>10818</c:v>
                </c:pt>
                <c:pt idx="50">
                  <c:v>10364</c:v>
                </c:pt>
                <c:pt idx="51">
                  <c:v>9848</c:v>
                </c:pt>
                <c:pt idx="52">
                  <c:v>9459</c:v>
                </c:pt>
                <c:pt idx="53">
                  <c:v>8947</c:v>
                </c:pt>
                <c:pt idx="54">
                  <c:v>8445</c:v>
                </c:pt>
                <c:pt idx="55">
                  <c:v>8650</c:v>
                </c:pt>
                <c:pt idx="56">
                  <c:v>8602</c:v>
                </c:pt>
                <c:pt idx="57">
                  <c:v>8097</c:v>
                </c:pt>
                <c:pt idx="58">
                  <c:v>7507</c:v>
                </c:pt>
                <c:pt idx="59">
                  <c:v>7177</c:v>
                </c:pt>
                <c:pt idx="60">
                  <c:v>6737</c:v>
                </c:pt>
                <c:pt idx="61">
                  <c:v>6284</c:v>
                </c:pt>
                <c:pt idx="62">
                  <c:v>6443</c:v>
                </c:pt>
                <c:pt idx="63">
                  <c:v>6443</c:v>
                </c:pt>
                <c:pt idx="64">
                  <c:v>6360</c:v>
                </c:pt>
                <c:pt idx="65">
                  <c:v>5907</c:v>
                </c:pt>
                <c:pt idx="66">
                  <c:v>5554</c:v>
                </c:pt>
                <c:pt idx="67">
                  <c:v>5937</c:v>
                </c:pt>
                <c:pt idx="68">
                  <c:v>5191</c:v>
                </c:pt>
                <c:pt idx="69">
                  <c:v>5031</c:v>
                </c:pt>
                <c:pt idx="70">
                  <c:v>4872</c:v>
                </c:pt>
                <c:pt idx="71">
                  <c:v>4739</c:v>
                </c:pt>
                <c:pt idx="72">
                  <c:v>4374</c:v>
                </c:pt>
                <c:pt idx="73">
                  <c:v>4104</c:v>
                </c:pt>
                <c:pt idx="74">
                  <c:v>3855</c:v>
                </c:pt>
                <c:pt idx="75">
                  <c:v>3633</c:v>
                </c:pt>
                <c:pt idx="76" formatCode="0">
                  <c:v>3353</c:v>
                </c:pt>
                <c:pt idx="77">
                  <c:v>3384</c:v>
                </c:pt>
                <c:pt idx="78">
                  <c:v>3282</c:v>
                </c:pt>
                <c:pt idx="79">
                  <c:v>2974</c:v>
                </c:pt>
                <c:pt idx="80">
                  <c:v>2782</c:v>
                </c:pt>
                <c:pt idx="81">
                  <c:v>2612</c:v>
                </c:pt>
                <c:pt idx="82">
                  <c:v>2453</c:v>
                </c:pt>
                <c:pt idx="83">
                  <c:v>2270</c:v>
                </c:pt>
                <c:pt idx="84">
                  <c:v>2259</c:v>
                </c:pt>
                <c:pt idx="85">
                  <c:v>2197</c:v>
                </c:pt>
                <c:pt idx="86">
                  <c:v>1908</c:v>
                </c:pt>
                <c:pt idx="87">
                  <c:v>1836</c:v>
                </c:pt>
                <c:pt idx="88">
                  <c:v>1645</c:v>
                </c:pt>
                <c:pt idx="89">
                  <c:v>1500</c:v>
                </c:pt>
                <c:pt idx="90">
                  <c:v>1399</c:v>
                </c:pt>
                <c:pt idx="91">
                  <c:v>1385</c:v>
                </c:pt>
                <c:pt idx="92">
                  <c:v>1187</c:v>
                </c:pt>
                <c:pt idx="93">
                  <c:v>1373</c:v>
                </c:pt>
                <c:pt idx="94">
                  <c:v>1215</c:v>
                </c:pt>
                <c:pt idx="95">
                  <c:v>999</c:v>
                </c:pt>
                <c:pt idx="96">
                  <c:v>1024</c:v>
                </c:pt>
                <c:pt idx="97">
                  <c:v>965</c:v>
                </c:pt>
                <c:pt idx="98">
                  <c:v>981</c:v>
                </c:pt>
                <c:pt idx="99">
                  <c:v>947</c:v>
                </c:pt>
                <c:pt idx="100">
                  <c:v>837</c:v>
                </c:pt>
                <c:pt idx="101">
                  <c:v>739</c:v>
                </c:pt>
                <c:pt idx="102">
                  <c:v>702</c:v>
                </c:pt>
                <c:pt idx="103">
                  <c:v>622</c:v>
                </c:pt>
                <c:pt idx="104">
                  <c:v>602</c:v>
                </c:pt>
                <c:pt idx="105">
                  <c:v>599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Kalkuláció_tényadat_kórház!$G$1</c:f>
              <c:strCache>
                <c:ptCount val="1"/>
                <c:pt idx="0">
                  <c:v>R=1,5; RC = 6 day; initali value 21.02.21; M = 0,013; IR = 0,6; HR = 0.05)</c:v>
                </c:pt>
              </c:strCache>
            </c:strRef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1">
                  <a:shade val="5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Kalkuláció_tényadat_kórház!$A$143:$A$249</c:f>
              <c:numCache>
                <c:formatCode>m/d/yyyy</c:formatCode>
                <c:ptCount val="107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  <c:pt idx="92">
                  <c:v>44340</c:v>
                </c:pt>
                <c:pt idx="93">
                  <c:v>44341</c:v>
                </c:pt>
                <c:pt idx="94">
                  <c:v>44342</c:v>
                </c:pt>
                <c:pt idx="95">
                  <c:v>44343</c:v>
                </c:pt>
                <c:pt idx="96">
                  <c:v>44344</c:v>
                </c:pt>
                <c:pt idx="97">
                  <c:v>44345</c:v>
                </c:pt>
                <c:pt idx="98">
                  <c:v>44346</c:v>
                </c:pt>
                <c:pt idx="99">
                  <c:v>44347</c:v>
                </c:pt>
                <c:pt idx="100">
                  <c:v>44348</c:v>
                </c:pt>
                <c:pt idx="101">
                  <c:v>44349</c:v>
                </c:pt>
                <c:pt idx="102">
                  <c:v>44350</c:v>
                </c:pt>
                <c:pt idx="103">
                  <c:v>44351</c:v>
                </c:pt>
                <c:pt idx="104">
                  <c:v>44352</c:v>
                </c:pt>
                <c:pt idx="105">
                  <c:v>44353</c:v>
                </c:pt>
                <c:pt idx="106">
                  <c:v>44354</c:v>
                </c:pt>
              </c:numCache>
            </c:numRef>
          </c:cat>
          <c:val>
            <c:numRef>
              <c:f>Kalkuláció_tényadat_kórház!$G$146:$G$294</c:f>
              <c:numCache>
                <c:formatCode>General</c:formatCode>
                <c:ptCount val="149"/>
                <c:pt idx="0">
                  <c:v>4167</c:v>
                </c:pt>
                <c:pt idx="1">
                  <c:v>4425</c:v>
                </c:pt>
                <c:pt idx="2">
                  <c:v>4692</c:v>
                </c:pt>
                <c:pt idx="3">
                  <c:v>4968</c:v>
                </c:pt>
                <c:pt idx="4">
                  <c:v>5251</c:v>
                </c:pt>
                <c:pt idx="5">
                  <c:v>5542</c:v>
                </c:pt>
                <c:pt idx="6">
                  <c:v>5840</c:v>
                </c:pt>
                <c:pt idx="7">
                  <c:v>6143</c:v>
                </c:pt>
                <c:pt idx="8">
                  <c:v>6452</c:v>
                </c:pt>
                <c:pt idx="9">
                  <c:v>6764</c:v>
                </c:pt>
                <c:pt idx="10">
                  <c:v>7079</c:v>
                </c:pt>
                <c:pt idx="11">
                  <c:v>7396</c:v>
                </c:pt>
                <c:pt idx="12">
                  <c:v>7713</c:v>
                </c:pt>
                <c:pt idx="13">
                  <c:v>8030</c:v>
                </c:pt>
                <c:pt idx="14">
                  <c:v>8344</c:v>
                </c:pt>
                <c:pt idx="15">
                  <c:v>8656</c:v>
                </c:pt>
                <c:pt idx="16">
                  <c:v>8962</c:v>
                </c:pt>
                <c:pt idx="17">
                  <c:v>9262</c:v>
                </c:pt>
                <c:pt idx="18">
                  <c:v>9555</c:v>
                </c:pt>
                <c:pt idx="19">
                  <c:v>9838</c:v>
                </c:pt>
                <c:pt idx="20">
                  <c:v>10111</c:v>
                </c:pt>
                <c:pt idx="21">
                  <c:v>10372</c:v>
                </c:pt>
                <c:pt idx="22">
                  <c:v>10620</c:v>
                </c:pt>
                <c:pt idx="23">
                  <c:v>10854</c:v>
                </c:pt>
                <c:pt idx="24">
                  <c:v>11071</c:v>
                </c:pt>
                <c:pt idx="25">
                  <c:v>11272</c:v>
                </c:pt>
                <c:pt idx="26">
                  <c:v>11454</c:v>
                </c:pt>
                <c:pt idx="27">
                  <c:v>11618</c:v>
                </c:pt>
                <c:pt idx="28">
                  <c:v>11761</c:v>
                </c:pt>
                <c:pt idx="29">
                  <c:v>11883</c:v>
                </c:pt>
                <c:pt idx="30">
                  <c:v>11984</c:v>
                </c:pt>
                <c:pt idx="31">
                  <c:v>12063</c:v>
                </c:pt>
                <c:pt idx="32">
                  <c:v>12118</c:v>
                </c:pt>
                <c:pt idx="33">
                  <c:v>12151</c:v>
                </c:pt>
                <c:pt idx="34">
                  <c:v>12161</c:v>
                </c:pt>
                <c:pt idx="35">
                  <c:v>12147</c:v>
                </c:pt>
                <c:pt idx="36">
                  <c:v>12110</c:v>
                </c:pt>
                <c:pt idx="37">
                  <c:v>12050</c:v>
                </c:pt>
                <c:pt idx="38">
                  <c:v>11968</c:v>
                </c:pt>
                <c:pt idx="39">
                  <c:v>11864</c:v>
                </c:pt>
                <c:pt idx="40">
                  <c:v>11737</c:v>
                </c:pt>
                <c:pt idx="41">
                  <c:v>11591</c:v>
                </c:pt>
                <c:pt idx="42">
                  <c:v>11424</c:v>
                </c:pt>
                <c:pt idx="43">
                  <c:v>11238</c:v>
                </c:pt>
                <c:pt idx="44">
                  <c:v>11035</c:v>
                </c:pt>
                <c:pt idx="45">
                  <c:v>10814</c:v>
                </c:pt>
                <c:pt idx="46">
                  <c:v>10578</c:v>
                </c:pt>
                <c:pt idx="47">
                  <c:v>10328</c:v>
                </c:pt>
                <c:pt idx="48">
                  <c:v>10064</c:v>
                </c:pt>
                <c:pt idx="49">
                  <c:v>9789</c:v>
                </c:pt>
                <c:pt idx="50">
                  <c:v>9504</c:v>
                </c:pt>
                <c:pt idx="51">
                  <c:v>9210</c:v>
                </c:pt>
                <c:pt idx="52">
                  <c:v>8909</c:v>
                </c:pt>
                <c:pt idx="53">
                  <c:v>8601</c:v>
                </c:pt>
                <c:pt idx="54">
                  <c:v>8290</c:v>
                </c:pt>
                <c:pt idx="55">
                  <c:v>7975</c:v>
                </c:pt>
                <c:pt idx="56">
                  <c:v>7658</c:v>
                </c:pt>
                <c:pt idx="57">
                  <c:v>7340</c:v>
                </c:pt>
                <c:pt idx="58">
                  <c:v>7024</c:v>
                </c:pt>
                <c:pt idx="59">
                  <c:v>6709</c:v>
                </c:pt>
                <c:pt idx="60">
                  <c:v>6397</c:v>
                </c:pt>
                <c:pt idx="61">
                  <c:v>6090</c:v>
                </c:pt>
                <c:pt idx="62">
                  <c:v>5787</c:v>
                </c:pt>
                <c:pt idx="63">
                  <c:v>5491</c:v>
                </c:pt>
                <c:pt idx="64">
                  <c:v>5201</c:v>
                </c:pt>
                <c:pt idx="65">
                  <c:v>4919</c:v>
                </c:pt>
                <c:pt idx="66">
                  <c:v>4645</c:v>
                </c:pt>
                <c:pt idx="67">
                  <c:v>4379</c:v>
                </c:pt>
                <c:pt idx="68">
                  <c:v>4123</c:v>
                </c:pt>
                <c:pt idx="69">
                  <c:v>3876</c:v>
                </c:pt>
                <c:pt idx="70">
                  <c:v>3640</c:v>
                </c:pt>
                <c:pt idx="71">
                  <c:v>3413</c:v>
                </c:pt>
                <c:pt idx="72">
                  <c:v>3196</c:v>
                </c:pt>
                <c:pt idx="73">
                  <c:v>2990</c:v>
                </c:pt>
                <c:pt idx="74">
                  <c:v>2795</c:v>
                </c:pt>
                <c:pt idx="75">
                  <c:v>2609</c:v>
                </c:pt>
                <c:pt idx="76">
                  <c:v>2434</c:v>
                </c:pt>
                <c:pt idx="77">
                  <c:v>2269</c:v>
                </c:pt>
                <c:pt idx="78">
                  <c:v>2114</c:v>
                </c:pt>
                <c:pt idx="79">
                  <c:v>1969</c:v>
                </c:pt>
                <c:pt idx="80">
                  <c:v>1833</c:v>
                </c:pt>
                <c:pt idx="81">
                  <c:v>1706</c:v>
                </c:pt>
                <c:pt idx="82">
                  <c:v>1588</c:v>
                </c:pt>
                <c:pt idx="83">
                  <c:v>1478</c:v>
                </c:pt>
                <c:pt idx="84">
                  <c:v>1377</c:v>
                </c:pt>
                <c:pt idx="85">
                  <c:v>1283</c:v>
                </c:pt>
                <c:pt idx="86">
                  <c:v>1196</c:v>
                </c:pt>
                <c:pt idx="87">
                  <c:v>1117</c:v>
                </c:pt>
                <c:pt idx="88">
                  <c:v>1044</c:v>
                </c:pt>
                <c:pt idx="89">
                  <c:v>977</c:v>
                </c:pt>
                <c:pt idx="90">
                  <c:v>916</c:v>
                </c:pt>
                <c:pt idx="91">
                  <c:v>860</c:v>
                </c:pt>
                <c:pt idx="92">
                  <c:v>810</c:v>
                </c:pt>
                <c:pt idx="93">
                  <c:v>764</c:v>
                </c:pt>
                <c:pt idx="94">
                  <c:v>722</c:v>
                </c:pt>
                <c:pt idx="95">
                  <c:v>685</c:v>
                </c:pt>
                <c:pt idx="96">
                  <c:v>651</c:v>
                </c:pt>
                <c:pt idx="97">
                  <c:v>621</c:v>
                </c:pt>
                <c:pt idx="98">
                  <c:v>594</c:v>
                </c:pt>
                <c:pt idx="99">
                  <c:v>569</c:v>
                </c:pt>
                <c:pt idx="100">
                  <c:v>548</c:v>
                </c:pt>
                <c:pt idx="101">
                  <c:v>528</c:v>
                </c:pt>
                <c:pt idx="102">
                  <c:v>511</c:v>
                </c:pt>
                <c:pt idx="103">
                  <c:v>496</c:v>
                </c:pt>
                <c:pt idx="104">
                  <c:v>482</c:v>
                </c:pt>
                <c:pt idx="105">
                  <c:v>470</c:v>
                </c:pt>
                <c:pt idx="106">
                  <c:v>460</c:v>
                </c:pt>
                <c:pt idx="107">
                  <c:v>451</c:v>
                </c:pt>
                <c:pt idx="108">
                  <c:v>443</c:v>
                </c:pt>
                <c:pt idx="109">
                  <c:v>435</c:v>
                </c:pt>
                <c:pt idx="110">
                  <c:v>429</c:v>
                </c:pt>
                <c:pt idx="111">
                  <c:v>424</c:v>
                </c:pt>
                <c:pt idx="112">
                  <c:v>419</c:v>
                </c:pt>
                <c:pt idx="113">
                  <c:v>415</c:v>
                </c:pt>
                <c:pt idx="114">
                  <c:v>411</c:v>
                </c:pt>
                <c:pt idx="115">
                  <c:v>408</c:v>
                </c:pt>
                <c:pt idx="116">
                  <c:v>406</c:v>
                </c:pt>
                <c:pt idx="117">
                  <c:v>403</c:v>
                </c:pt>
                <c:pt idx="118">
                  <c:v>402</c:v>
                </c:pt>
                <c:pt idx="119">
                  <c:v>400</c:v>
                </c:pt>
                <c:pt idx="120">
                  <c:v>398</c:v>
                </c:pt>
                <c:pt idx="121">
                  <c:v>397</c:v>
                </c:pt>
                <c:pt idx="122">
                  <c:v>396</c:v>
                </c:pt>
                <c:pt idx="123">
                  <c:v>395</c:v>
                </c:pt>
                <c:pt idx="124">
                  <c:v>395</c:v>
                </c:pt>
                <c:pt idx="125">
                  <c:v>394</c:v>
                </c:pt>
                <c:pt idx="126">
                  <c:v>393</c:v>
                </c:pt>
                <c:pt idx="127">
                  <c:v>393</c:v>
                </c:pt>
                <c:pt idx="128">
                  <c:v>393</c:v>
                </c:pt>
                <c:pt idx="129">
                  <c:v>392</c:v>
                </c:pt>
                <c:pt idx="130">
                  <c:v>392</c:v>
                </c:pt>
                <c:pt idx="131">
                  <c:v>392</c:v>
                </c:pt>
                <c:pt idx="132">
                  <c:v>392</c:v>
                </c:pt>
                <c:pt idx="133">
                  <c:v>391</c:v>
                </c:pt>
                <c:pt idx="134">
                  <c:v>391</c:v>
                </c:pt>
                <c:pt idx="135">
                  <c:v>391</c:v>
                </c:pt>
                <c:pt idx="136">
                  <c:v>391</c:v>
                </c:pt>
                <c:pt idx="137">
                  <c:v>391</c:v>
                </c:pt>
                <c:pt idx="138">
                  <c:v>391</c:v>
                </c:pt>
                <c:pt idx="139">
                  <c:v>312</c:v>
                </c:pt>
                <c:pt idx="140">
                  <c:v>311</c:v>
                </c:pt>
                <c:pt idx="141">
                  <c:v>311</c:v>
                </c:pt>
                <c:pt idx="142">
                  <c:v>311</c:v>
                </c:pt>
                <c:pt idx="143">
                  <c:v>311</c:v>
                </c:pt>
                <c:pt idx="144">
                  <c:v>311</c:v>
                </c:pt>
                <c:pt idx="145">
                  <c:v>310</c:v>
                </c:pt>
                <c:pt idx="146">
                  <c:v>310</c:v>
                </c:pt>
                <c:pt idx="147">
                  <c:v>310</c:v>
                </c:pt>
                <c:pt idx="148">
                  <c:v>310</c:v>
                </c:pt>
              </c:numCache>
            </c:numRef>
          </c:val>
          <c:smooth val="0"/>
        </c:ser>
        <c:ser>
          <c:idx val="1"/>
          <c:order val="3"/>
          <c:tx>
            <c:strRef>
              <c:f>Kalkuláció_tényadat_kórház!$C$1</c:f>
              <c:strCache>
                <c:ptCount val="1"/>
                <c:pt idx="0">
                  <c:v>Fact data (7 day avarage)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139700">
                <a:schemeClr val="accent1">
                  <a:shade val="7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Kalkuláció_tényadat_kórház!$A$143:$A$249</c:f>
              <c:numCache>
                <c:formatCode>m/d/yyyy</c:formatCode>
                <c:ptCount val="107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  <c:pt idx="92">
                  <c:v>44340</c:v>
                </c:pt>
                <c:pt idx="93">
                  <c:v>44341</c:v>
                </c:pt>
                <c:pt idx="94">
                  <c:v>44342</c:v>
                </c:pt>
                <c:pt idx="95">
                  <c:v>44343</c:v>
                </c:pt>
                <c:pt idx="96">
                  <c:v>44344</c:v>
                </c:pt>
                <c:pt idx="97">
                  <c:v>44345</c:v>
                </c:pt>
                <c:pt idx="98">
                  <c:v>44346</c:v>
                </c:pt>
                <c:pt idx="99">
                  <c:v>44347</c:v>
                </c:pt>
                <c:pt idx="100">
                  <c:v>44348</c:v>
                </c:pt>
                <c:pt idx="101">
                  <c:v>44349</c:v>
                </c:pt>
                <c:pt idx="102">
                  <c:v>44350</c:v>
                </c:pt>
                <c:pt idx="103">
                  <c:v>44351</c:v>
                </c:pt>
                <c:pt idx="104">
                  <c:v>44352</c:v>
                </c:pt>
                <c:pt idx="105">
                  <c:v>44353</c:v>
                </c:pt>
                <c:pt idx="106">
                  <c:v>44354</c:v>
                </c:pt>
              </c:numCache>
            </c:numRef>
          </c:cat>
          <c:val>
            <c:numRef>
              <c:f>Kalkuláció_tényadat_kórház!$C$143:$C$273</c:f>
              <c:numCache>
                <c:formatCode>#,##0</c:formatCode>
                <c:ptCount val="131"/>
                <c:pt idx="0">
                  <c:v>4232.875</c:v>
                </c:pt>
                <c:pt idx="1">
                  <c:v>4335.625</c:v>
                </c:pt>
                <c:pt idx="2">
                  <c:v>4461.375</c:v>
                </c:pt>
                <c:pt idx="3">
                  <c:v>4618.625</c:v>
                </c:pt>
                <c:pt idx="4">
                  <c:v>4785.5</c:v>
                </c:pt>
                <c:pt idx="5">
                  <c:v>4966.25</c:v>
                </c:pt>
                <c:pt idx="6">
                  <c:v>5164</c:v>
                </c:pt>
                <c:pt idx="7">
                  <c:v>5382.125</c:v>
                </c:pt>
                <c:pt idx="8">
                  <c:v>5657.25</c:v>
                </c:pt>
                <c:pt idx="9">
                  <c:v>5911.125</c:v>
                </c:pt>
                <c:pt idx="10">
                  <c:v>6188.125</c:v>
                </c:pt>
                <c:pt idx="11">
                  <c:v>6458.5</c:v>
                </c:pt>
                <c:pt idx="12">
                  <c:v>6763.75</c:v>
                </c:pt>
                <c:pt idx="13">
                  <c:v>7087.625</c:v>
                </c:pt>
                <c:pt idx="14">
                  <c:v>7372.25</c:v>
                </c:pt>
                <c:pt idx="15">
                  <c:v>7622.5</c:v>
                </c:pt>
                <c:pt idx="16">
                  <c:v>7893</c:v>
                </c:pt>
                <c:pt idx="17">
                  <c:v>8146.75</c:v>
                </c:pt>
                <c:pt idx="18">
                  <c:v>8336.875</c:v>
                </c:pt>
                <c:pt idx="19">
                  <c:v>8568.75</c:v>
                </c:pt>
                <c:pt idx="20">
                  <c:v>8808.75</c:v>
                </c:pt>
                <c:pt idx="21">
                  <c:v>9073.25</c:v>
                </c:pt>
                <c:pt idx="22">
                  <c:v>9312.75</c:v>
                </c:pt>
                <c:pt idx="23">
                  <c:v>9594.5</c:v>
                </c:pt>
                <c:pt idx="24">
                  <c:v>9836.25</c:v>
                </c:pt>
                <c:pt idx="25">
                  <c:v>10132.5</c:v>
                </c:pt>
                <c:pt idx="26">
                  <c:v>10521.125</c:v>
                </c:pt>
                <c:pt idx="27">
                  <c:v>10834.25</c:v>
                </c:pt>
                <c:pt idx="28">
                  <c:v>11073.75</c:v>
                </c:pt>
                <c:pt idx="29">
                  <c:v>11253.375</c:v>
                </c:pt>
                <c:pt idx="30">
                  <c:v>11442.75</c:v>
                </c:pt>
                <c:pt idx="31">
                  <c:v>11595.5</c:v>
                </c:pt>
                <c:pt idx="32">
                  <c:v>11800.375</c:v>
                </c:pt>
                <c:pt idx="33">
                  <c:v>11961.125</c:v>
                </c:pt>
                <c:pt idx="34">
                  <c:v>12020.25</c:v>
                </c:pt>
                <c:pt idx="35">
                  <c:v>12052.375</c:v>
                </c:pt>
                <c:pt idx="36">
                  <c:v>12050.75</c:v>
                </c:pt>
                <c:pt idx="37">
                  <c:v>11995.75</c:v>
                </c:pt>
                <c:pt idx="38">
                  <c:v>11969.75</c:v>
                </c:pt>
                <c:pt idx="39">
                  <c:v>11969.875</c:v>
                </c:pt>
                <c:pt idx="40">
                  <c:v>11934.375</c:v>
                </c:pt>
                <c:pt idx="41">
                  <c:v>11890.5</c:v>
                </c:pt>
                <c:pt idx="42">
                  <c:v>11805.125</c:v>
                </c:pt>
                <c:pt idx="43">
                  <c:v>11717.75</c:v>
                </c:pt>
                <c:pt idx="44">
                  <c:v>11614.5</c:v>
                </c:pt>
                <c:pt idx="45">
                  <c:v>11502.125</c:v>
                </c:pt>
                <c:pt idx="46">
                  <c:v>11398.25</c:v>
                </c:pt>
                <c:pt idx="47">
                  <c:v>11274.75</c:v>
                </c:pt>
                <c:pt idx="48">
                  <c:v>11069.375</c:v>
                </c:pt>
                <c:pt idx="49">
                  <c:v>10775.125</c:v>
                </c:pt>
                <c:pt idx="50">
                  <c:v>10499.625</c:v>
                </c:pt>
                <c:pt idx="51">
                  <c:v>10197.625</c:v>
                </c:pt>
                <c:pt idx="52">
                  <c:v>9888.125</c:v>
                </c:pt>
                <c:pt idx="53">
                  <c:v>9658.875</c:v>
                </c:pt>
                <c:pt idx="54">
                  <c:v>9391.625</c:v>
                </c:pt>
                <c:pt idx="55">
                  <c:v>9051.5</c:v>
                </c:pt>
                <c:pt idx="56">
                  <c:v>8694.375</c:v>
                </c:pt>
                <c:pt idx="57">
                  <c:v>8360.5</c:v>
                </c:pt>
                <c:pt idx="58">
                  <c:v>8020.25</c:v>
                </c:pt>
                <c:pt idx="59">
                  <c:v>7687.375</c:v>
                </c:pt>
                <c:pt idx="60">
                  <c:v>7437.125</c:v>
                </c:pt>
                <c:pt idx="61">
                  <c:v>7161.25</c:v>
                </c:pt>
                <c:pt idx="62">
                  <c:v>6881</c:v>
                </c:pt>
                <c:pt idx="63">
                  <c:v>6607.25</c:v>
                </c:pt>
                <c:pt idx="64">
                  <c:v>6363.125</c:v>
                </c:pt>
                <c:pt idx="65">
                  <c:v>6208.125</c:v>
                </c:pt>
                <c:pt idx="66">
                  <c:v>6014.875</c:v>
                </c:pt>
                <c:pt idx="67">
                  <c:v>5858.25</c:v>
                </c:pt>
                <c:pt idx="68">
                  <c:v>5661.875</c:v>
                </c:pt>
                <c:pt idx="69">
                  <c:v>5448.875</c:v>
                </c:pt>
                <c:pt idx="70">
                  <c:v>5200.625</c:v>
                </c:pt>
                <c:pt idx="71">
                  <c:v>4975.25</c:v>
                </c:pt>
                <c:pt idx="72">
                  <c:v>4762.875</c:v>
                </c:pt>
                <c:pt idx="73">
                  <c:v>4474.875</c:v>
                </c:pt>
                <c:pt idx="74">
                  <c:v>4245.125</c:v>
                </c:pt>
                <c:pt idx="75">
                  <c:v>4039.25</c:v>
                </c:pt>
                <c:pt idx="76">
                  <c:v>3840.5</c:v>
                </c:pt>
                <c:pt idx="77">
                  <c:v>3619.875</c:v>
                </c:pt>
                <c:pt idx="78">
                  <c:v>3420.875</c:v>
                </c:pt>
                <c:pt idx="79">
                  <c:v>3234.375</c:v>
                </c:pt>
                <c:pt idx="80">
                  <c:v>3059.125</c:v>
                </c:pt>
                <c:pt idx="81">
                  <c:v>2888.75</c:v>
                </c:pt>
                <c:pt idx="82">
                  <c:v>2752</c:v>
                </c:pt>
                <c:pt idx="83">
                  <c:v>2603.625</c:v>
                </c:pt>
                <c:pt idx="84">
                  <c:v>2431.875</c:v>
                </c:pt>
                <c:pt idx="85">
                  <c:v>2289.625</c:v>
                </c:pt>
                <c:pt idx="86">
                  <c:v>2147.5</c:v>
                </c:pt>
                <c:pt idx="87">
                  <c:v>2008.5</c:v>
                </c:pt>
                <c:pt idx="88">
                  <c:v>1876.75</c:v>
                </c:pt>
                <c:pt idx="89">
                  <c:v>1766.125</c:v>
                </c:pt>
                <c:pt idx="90">
                  <c:v>1632.125</c:v>
                </c:pt>
                <c:pt idx="91">
                  <c:v>1529.125</c:v>
                </c:pt>
                <c:pt idx="92">
                  <c:v>1442.5</c:v>
                </c:pt>
                <c:pt idx="93">
                  <c:v>1337.875</c:v>
                </c:pt>
                <c:pt idx="94">
                  <c:v>1260.25</c:v>
                </c:pt>
                <c:pt idx="95">
                  <c:v>1193.375</c:v>
                </c:pt>
                <c:pt idx="96">
                  <c:v>1141.125</c:v>
                </c:pt>
                <c:pt idx="97">
                  <c:v>1086.375</c:v>
                </c:pt>
                <c:pt idx="98">
                  <c:v>1042.625</c:v>
                </c:pt>
                <c:pt idx="99">
                  <c:v>963.375</c:v>
                </c:pt>
                <c:pt idx="100">
                  <c:v>899.25</c:v>
                </c:pt>
                <c:pt idx="101">
                  <c:v>852.125</c:v>
                </c:pt>
                <c:pt idx="102">
                  <c:v>799.375</c:v>
                </c:pt>
                <c:pt idx="103">
                  <c:v>753.625</c:v>
                </c:pt>
                <c:pt idx="104">
                  <c:v>721.14285714285711</c:v>
                </c:pt>
                <c:pt idx="105">
                  <c:v>683.5</c:v>
                </c:pt>
                <c:pt idx="106">
                  <c:v>652.79999999999995</c:v>
                </c:pt>
                <c:pt idx="107">
                  <c:v>631.25</c:v>
                </c:pt>
                <c:pt idx="108">
                  <c:v>607.66666666666663</c:v>
                </c:pt>
                <c:pt idx="109">
                  <c:v>600.5</c:v>
                </c:pt>
                <c:pt idx="110">
                  <c:v>599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35064"/>
        <c:axId val="147605616"/>
        <c:extLst>
          <c:ext xmlns:c15="http://schemas.microsoft.com/office/drawing/2012/chart" uri="{02D57815-91ED-43cb-92C2-25804820EDAC}">
            <c15:filteredLineSeries>
              <c15:ser>
                <c:idx val="5"/>
                <c:order val="1"/>
                <c:tx>
                  <c:strRef>
                    <c:extLst>
                      <c:ext uri="{02D57815-91ED-43cb-92C2-25804820EDAC}">
                        <c15:formulaRef>
                          <c15:sqref>Kalkuláció_tényadat_kórház!$F$1</c15:sqref>
                        </c15:formulaRef>
                      </c:ext>
                    </c:extLst>
                    <c:strCache>
                      <c:ptCount val="1"/>
                      <c:pt idx="0">
                        <c:v>R=1,4; RC = 5 day; initali value 21.02.21; M = 0,015; IR = 0,6, HR = 0.12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75000"/>
                      </a:schemeClr>
                    </a:solidFill>
                  </a:ln>
                  <a:effectLst>
                    <a:glow rad="139700">
                      <a:schemeClr val="accent1">
                        <a:tint val="50000"/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Kalkuláció_tényadat_kórház!$A$143:$A$249</c15:sqref>
                        </c15:formulaRef>
                      </c:ext>
                    </c:extLst>
                    <c:numCache>
                      <c:formatCode>m/d/yyyy</c:formatCode>
                      <c:ptCount val="107"/>
                      <c:pt idx="0">
                        <c:v>44248</c:v>
                      </c:pt>
                      <c:pt idx="1">
                        <c:v>44249</c:v>
                      </c:pt>
                      <c:pt idx="2">
                        <c:v>44250</c:v>
                      </c:pt>
                      <c:pt idx="3">
                        <c:v>44251</c:v>
                      </c:pt>
                      <c:pt idx="4">
                        <c:v>44252</c:v>
                      </c:pt>
                      <c:pt idx="5">
                        <c:v>44253</c:v>
                      </c:pt>
                      <c:pt idx="6">
                        <c:v>44254</c:v>
                      </c:pt>
                      <c:pt idx="7">
                        <c:v>44255</c:v>
                      </c:pt>
                      <c:pt idx="8">
                        <c:v>44256</c:v>
                      </c:pt>
                      <c:pt idx="9">
                        <c:v>44257</c:v>
                      </c:pt>
                      <c:pt idx="10">
                        <c:v>44258</c:v>
                      </c:pt>
                      <c:pt idx="11">
                        <c:v>44259</c:v>
                      </c:pt>
                      <c:pt idx="12">
                        <c:v>44260</c:v>
                      </c:pt>
                      <c:pt idx="13">
                        <c:v>44261</c:v>
                      </c:pt>
                      <c:pt idx="14">
                        <c:v>44262</c:v>
                      </c:pt>
                      <c:pt idx="15">
                        <c:v>44263</c:v>
                      </c:pt>
                      <c:pt idx="16">
                        <c:v>44264</c:v>
                      </c:pt>
                      <c:pt idx="17">
                        <c:v>44265</c:v>
                      </c:pt>
                      <c:pt idx="18">
                        <c:v>44266</c:v>
                      </c:pt>
                      <c:pt idx="19">
                        <c:v>44267</c:v>
                      </c:pt>
                      <c:pt idx="20">
                        <c:v>44268</c:v>
                      </c:pt>
                      <c:pt idx="21">
                        <c:v>44269</c:v>
                      </c:pt>
                      <c:pt idx="22">
                        <c:v>44270</c:v>
                      </c:pt>
                      <c:pt idx="23">
                        <c:v>44271</c:v>
                      </c:pt>
                      <c:pt idx="24">
                        <c:v>44272</c:v>
                      </c:pt>
                      <c:pt idx="25">
                        <c:v>44273</c:v>
                      </c:pt>
                      <c:pt idx="26">
                        <c:v>44274</c:v>
                      </c:pt>
                      <c:pt idx="27">
                        <c:v>44275</c:v>
                      </c:pt>
                      <c:pt idx="28">
                        <c:v>44276</c:v>
                      </c:pt>
                      <c:pt idx="29">
                        <c:v>44277</c:v>
                      </c:pt>
                      <c:pt idx="30">
                        <c:v>44278</c:v>
                      </c:pt>
                      <c:pt idx="31">
                        <c:v>44279</c:v>
                      </c:pt>
                      <c:pt idx="32">
                        <c:v>44280</c:v>
                      </c:pt>
                      <c:pt idx="33">
                        <c:v>44281</c:v>
                      </c:pt>
                      <c:pt idx="34">
                        <c:v>44282</c:v>
                      </c:pt>
                      <c:pt idx="35">
                        <c:v>44283</c:v>
                      </c:pt>
                      <c:pt idx="36">
                        <c:v>44284</c:v>
                      </c:pt>
                      <c:pt idx="37">
                        <c:v>44285</c:v>
                      </c:pt>
                      <c:pt idx="38">
                        <c:v>44286</c:v>
                      </c:pt>
                      <c:pt idx="39">
                        <c:v>44287</c:v>
                      </c:pt>
                      <c:pt idx="40">
                        <c:v>44288</c:v>
                      </c:pt>
                      <c:pt idx="41">
                        <c:v>44289</c:v>
                      </c:pt>
                      <c:pt idx="42">
                        <c:v>44290</c:v>
                      </c:pt>
                      <c:pt idx="43">
                        <c:v>44291</c:v>
                      </c:pt>
                      <c:pt idx="44">
                        <c:v>44292</c:v>
                      </c:pt>
                      <c:pt idx="45">
                        <c:v>44293</c:v>
                      </c:pt>
                      <c:pt idx="46">
                        <c:v>44294</c:v>
                      </c:pt>
                      <c:pt idx="47">
                        <c:v>44295</c:v>
                      </c:pt>
                      <c:pt idx="48">
                        <c:v>44296</c:v>
                      </c:pt>
                      <c:pt idx="49">
                        <c:v>44297</c:v>
                      </c:pt>
                      <c:pt idx="50">
                        <c:v>44298</c:v>
                      </c:pt>
                      <c:pt idx="51">
                        <c:v>44299</c:v>
                      </c:pt>
                      <c:pt idx="52">
                        <c:v>44300</c:v>
                      </c:pt>
                      <c:pt idx="53">
                        <c:v>44301</c:v>
                      </c:pt>
                      <c:pt idx="54">
                        <c:v>44302</c:v>
                      </c:pt>
                      <c:pt idx="55">
                        <c:v>44303</c:v>
                      </c:pt>
                      <c:pt idx="56">
                        <c:v>44304</c:v>
                      </c:pt>
                      <c:pt idx="57">
                        <c:v>44305</c:v>
                      </c:pt>
                      <c:pt idx="58">
                        <c:v>44306</c:v>
                      </c:pt>
                      <c:pt idx="59">
                        <c:v>44307</c:v>
                      </c:pt>
                      <c:pt idx="60">
                        <c:v>44308</c:v>
                      </c:pt>
                      <c:pt idx="61">
                        <c:v>44309</c:v>
                      </c:pt>
                      <c:pt idx="62">
                        <c:v>44310</c:v>
                      </c:pt>
                      <c:pt idx="63">
                        <c:v>44311</c:v>
                      </c:pt>
                      <c:pt idx="64">
                        <c:v>44312</c:v>
                      </c:pt>
                      <c:pt idx="65">
                        <c:v>44313</c:v>
                      </c:pt>
                      <c:pt idx="66">
                        <c:v>44314</c:v>
                      </c:pt>
                      <c:pt idx="67">
                        <c:v>44315</c:v>
                      </c:pt>
                      <c:pt idx="68">
                        <c:v>44316</c:v>
                      </c:pt>
                      <c:pt idx="69">
                        <c:v>44317</c:v>
                      </c:pt>
                      <c:pt idx="70">
                        <c:v>44318</c:v>
                      </c:pt>
                      <c:pt idx="71">
                        <c:v>44319</c:v>
                      </c:pt>
                      <c:pt idx="72">
                        <c:v>44320</c:v>
                      </c:pt>
                      <c:pt idx="73">
                        <c:v>44321</c:v>
                      </c:pt>
                      <c:pt idx="74">
                        <c:v>44322</c:v>
                      </c:pt>
                      <c:pt idx="75">
                        <c:v>44323</c:v>
                      </c:pt>
                      <c:pt idx="76">
                        <c:v>44324</c:v>
                      </c:pt>
                      <c:pt idx="77">
                        <c:v>44325</c:v>
                      </c:pt>
                      <c:pt idx="78">
                        <c:v>44326</c:v>
                      </c:pt>
                      <c:pt idx="79">
                        <c:v>44327</c:v>
                      </c:pt>
                      <c:pt idx="80">
                        <c:v>44328</c:v>
                      </c:pt>
                      <c:pt idx="81">
                        <c:v>44329</c:v>
                      </c:pt>
                      <c:pt idx="82">
                        <c:v>44330</c:v>
                      </c:pt>
                      <c:pt idx="83">
                        <c:v>44331</c:v>
                      </c:pt>
                      <c:pt idx="84">
                        <c:v>44332</c:v>
                      </c:pt>
                      <c:pt idx="85">
                        <c:v>44333</c:v>
                      </c:pt>
                      <c:pt idx="86">
                        <c:v>44334</c:v>
                      </c:pt>
                      <c:pt idx="87">
                        <c:v>44335</c:v>
                      </c:pt>
                      <c:pt idx="88">
                        <c:v>44336</c:v>
                      </c:pt>
                      <c:pt idx="89">
                        <c:v>44337</c:v>
                      </c:pt>
                      <c:pt idx="90">
                        <c:v>44338</c:v>
                      </c:pt>
                      <c:pt idx="91">
                        <c:v>44339</c:v>
                      </c:pt>
                      <c:pt idx="92">
                        <c:v>44340</c:v>
                      </c:pt>
                      <c:pt idx="93">
                        <c:v>44341</c:v>
                      </c:pt>
                      <c:pt idx="94">
                        <c:v>44342</c:v>
                      </c:pt>
                      <c:pt idx="95">
                        <c:v>44343</c:v>
                      </c:pt>
                      <c:pt idx="96">
                        <c:v>44344</c:v>
                      </c:pt>
                      <c:pt idx="97">
                        <c:v>44345</c:v>
                      </c:pt>
                      <c:pt idx="98">
                        <c:v>44346</c:v>
                      </c:pt>
                      <c:pt idx="99">
                        <c:v>44347</c:v>
                      </c:pt>
                      <c:pt idx="100">
                        <c:v>44348</c:v>
                      </c:pt>
                      <c:pt idx="101">
                        <c:v>44349</c:v>
                      </c:pt>
                      <c:pt idx="102">
                        <c:v>44350</c:v>
                      </c:pt>
                      <c:pt idx="103">
                        <c:v>44351</c:v>
                      </c:pt>
                      <c:pt idx="104">
                        <c:v>44352</c:v>
                      </c:pt>
                      <c:pt idx="105">
                        <c:v>44353</c:v>
                      </c:pt>
                      <c:pt idx="106">
                        <c:v>44354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Kalkuláció_tényadat_kórház!$F$141:$F$287</c15:sqref>
                        </c15:formulaRef>
                      </c:ext>
                    </c:extLst>
                    <c:numCache>
                      <c:formatCode>#,##0</c:formatCode>
                      <c:ptCount val="147"/>
                      <c:pt idx="2">
                        <c:v>4203</c:v>
                      </c:pt>
                      <c:pt idx="3">
                        <c:v>4450</c:v>
                      </c:pt>
                      <c:pt idx="4">
                        <c:v>4705</c:v>
                      </c:pt>
                      <c:pt idx="5">
                        <c:v>4967</c:v>
                      </c:pt>
                      <c:pt idx="6">
                        <c:v>5236</c:v>
                      </c:pt>
                      <c:pt idx="7">
                        <c:v>5511</c:v>
                      </c:pt>
                      <c:pt idx="8">
                        <c:v>5791</c:v>
                      </c:pt>
                      <c:pt idx="9">
                        <c:v>6077</c:v>
                      </c:pt>
                      <c:pt idx="10">
                        <c:v>6366</c:v>
                      </c:pt>
                      <c:pt idx="11">
                        <c:v>6659</c:v>
                      </c:pt>
                      <c:pt idx="12">
                        <c:v>6955</c:v>
                      </c:pt>
                      <c:pt idx="13">
                        <c:v>7252</c:v>
                      </c:pt>
                      <c:pt idx="14">
                        <c:v>7549</c:v>
                      </c:pt>
                      <c:pt idx="15">
                        <c:v>7846</c:v>
                      </c:pt>
                      <c:pt idx="16">
                        <c:v>8142</c:v>
                      </c:pt>
                      <c:pt idx="17">
                        <c:v>8435</c:v>
                      </c:pt>
                      <c:pt idx="18">
                        <c:v>8724</c:v>
                      </c:pt>
                      <c:pt idx="19">
                        <c:v>9008</c:v>
                      </c:pt>
                      <c:pt idx="20">
                        <c:v>9285</c:v>
                      </c:pt>
                      <c:pt idx="21">
                        <c:v>9556</c:v>
                      </c:pt>
                      <c:pt idx="22">
                        <c:v>9818</c:v>
                      </c:pt>
                      <c:pt idx="23">
                        <c:v>10071</c:v>
                      </c:pt>
                      <c:pt idx="24">
                        <c:v>10312</c:v>
                      </c:pt>
                      <c:pt idx="25">
                        <c:v>10542</c:v>
                      </c:pt>
                      <c:pt idx="26">
                        <c:v>10759</c:v>
                      </c:pt>
                      <c:pt idx="27">
                        <c:v>10962</c:v>
                      </c:pt>
                      <c:pt idx="28">
                        <c:v>11150</c:v>
                      </c:pt>
                      <c:pt idx="29">
                        <c:v>11322</c:v>
                      </c:pt>
                      <c:pt idx="30">
                        <c:v>11477</c:v>
                      </c:pt>
                      <c:pt idx="31">
                        <c:v>11615</c:v>
                      </c:pt>
                      <c:pt idx="32">
                        <c:v>11734</c:v>
                      </c:pt>
                      <c:pt idx="33">
                        <c:v>11835</c:v>
                      </c:pt>
                      <c:pt idx="34">
                        <c:v>11916</c:v>
                      </c:pt>
                      <c:pt idx="35">
                        <c:v>11978</c:v>
                      </c:pt>
                      <c:pt idx="36">
                        <c:v>12019</c:v>
                      </c:pt>
                      <c:pt idx="37">
                        <c:v>12040</c:v>
                      </c:pt>
                      <c:pt idx="38">
                        <c:v>12041</c:v>
                      </c:pt>
                      <c:pt idx="39">
                        <c:v>12022</c:v>
                      </c:pt>
                      <c:pt idx="40">
                        <c:v>11982</c:v>
                      </c:pt>
                      <c:pt idx="41">
                        <c:v>11922</c:v>
                      </c:pt>
                      <c:pt idx="42">
                        <c:v>11842</c:v>
                      </c:pt>
                      <c:pt idx="43">
                        <c:v>11743</c:v>
                      </c:pt>
                      <c:pt idx="44">
                        <c:v>11625</c:v>
                      </c:pt>
                      <c:pt idx="45">
                        <c:v>11488</c:v>
                      </c:pt>
                      <c:pt idx="46">
                        <c:v>11334</c:v>
                      </c:pt>
                      <c:pt idx="47">
                        <c:v>11163</c:v>
                      </c:pt>
                      <c:pt idx="48">
                        <c:v>10977</c:v>
                      </c:pt>
                      <c:pt idx="49">
                        <c:v>10775</c:v>
                      </c:pt>
                      <c:pt idx="50">
                        <c:v>10559</c:v>
                      </c:pt>
                      <c:pt idx="51">
                        <c:v>10330</c:v>
                      </c:pt>
                      <c:pt idx="52">
                        <c:v>10089</c:v>
                      </c:pt>
                      <c:pt idx="53">
                        <c:v>9838</c:v>
                      </c:pt>
                      <c:pt idx="54">
                        <c:v>9576</c:v>
                      </c:pt>
                      <c:pt idx="55">
                        <c:v>9306</c:v>
                      </c:pt>
                      <c:pt idx="56">
                        <c:v>9029</c:v>
                      </c:pt>
                      <c:pt idx="57">
                        <c:v>8745</c:v>
                      </c:pt>
                      <c:pt idx="58">
                        <c:v>8457</c:v>
                      </c:pt>
                      <c:pt idx="59">
                        <c:v>8164</c:v>
                      </c:pt>
                      <c:pt idx="60">
                        <c:v>7869</c:v>
                      </c:pt>
                      <c:pt idx="61">
                        <c:v>7572</c:v>
                      </c:pt>
                      <c:pt idx="62">
                        <c:v>7275</c:v>
                      </c:pt>
                      <c:pt idx="63">
                        <c:v>6977</c:v>
                      </c:pt>
                      <c:pt idx="64">
                        <c:v>6682</c:v>
                      </c:pt>
                      <c:pt idx="65">
                        <c:v>6389</c:v>
                      </c:pt>
                      <c:pt idx="66">
                        <c:v>6099</c:v>
                      </c:pt>
                      <c:pt idx="67">
                        <c:v>5813</c:v>
                      </c:pt>
                      <c:pt idx="68">
                        <c:v>5532</c:v>
                      </c:pt>
                      <c:pt idx="69">
                        <c:v>5256</c:v>
                      </c:pt>
                      <c:pt idx="70">
                        <c:v>4987</c:v>
                      </c:pt>
                      <c:pt idx="71">
                        <c:v>4725</c:v>
                      </c:pt>
                      <c:pt idx="72">
                        <c:v>4469</c:v>
                      </c:pt>
                      <c:pt idx="73">
                        <c:v>4222</c:v>
                      </c:pt>
                      <c:pt idx="74">
                        <c:v>3983</c:v>
                      </c:pt>
                      <c:pt idx="75">
                        <c:v>3752</c:v>
                      </c:pt>
                      <c:pt idx="76">
                        <c:v>3529</c:v>
                      </c:pt>
                      <c:pt idx="77">
                        <c:v>3316</c:v>
                      </c:pt>
                      <c:pt idx="78">
                        <c:v>3112</c:v>
                      </c:pt>
                      <c:pt idx="79">
                        <c:v>2916</c:v>
                      </c:pt>
                      <c:pt idx="80">
                        <c:v>2730</c:v>
                      </c:pt>
                      <c:pt idx="81">
                        <c:v>2553</c:v>
                      </c:pt>
                      <c:pt idx="82">
                        <c:v>2385</c:v>
                      </c:pt>
                      <c:pt idx="83">
                        <c:v>2226</c:v>
                      </c:pt>
                      <c:pt idx="84">
                        <c:v>2075</c:v>
                      </c:pt>
                      <c:pt idx="85">
                        <c:v>1934</c:v>
                      </c:pt>
                      <c:pt idx="86">
                        <c:v>1800</c:v>
                      </c:pt>
                      <c:pt idx="87">
                        <c:v>1675</c:v>
                      </c:pt>
                      <c:pt idx="88">
                        <c:v>1558</c:v>
                      </c:pt>
                      <c:pt idx="89">
                        <c:v>1448</c:v>
                      </c:pt>
                      <c:pt idx="90">
                        <c:v>1346</c:v>
                      </c:pt>
                      <c:pt idx="91">
                        <c:v>1251</c:v>
                      </c:pt>
                      <c:pt idx="92">
                        <c:v>1163</c:v>
                      </c:pt>
                      <c:pt idx="93">
                        <c:v>1081</c:v>
                      </c:pt>
                      <c:pt idx="94">
                        <c:v>1005</c:v>
                      </c:pt>
                      <c:pt idx="95">
                        <c:v>936</c:v>
                      </c:pt>
                      <c:pt idx="96">
                        <c:v>871</c:v>
                      </c:pt>
                      <c:pt idx="97">
                        <c:v>812</c:v>
                      </c:pt>
                      <c:pt idx="98">
                        <c:v>758</c:v>
                      </c:pt>
                      <c:pt idx="99">
                        <c:v>708</c:v>
                      </c:pt>
                      <c:pt idx="100">
                        <c:v>663</c:v>
                      </c:pt>
                      <c:pt idx="101">
                        <c:v>622</c:v>
                      </c:pt>
                      <c:pt idx="102">
                        <c:v>584</c:v>
                      </c:pt>
                      <c:pt idx="103">
                        <c:v>550</c:v>
                      </c:pt>
                      <c:pt idx="104">
                        <c:v>519</c:v>
                      </c:pt>
                      <c:pt idx="105">
                        <c:v>491</c:v>
                      </c:pt>
                      <c:pt idx="106">
                        <c:v>465</c:v>
                      </c:pt>
                      <c:pt idx="107">
                        <c:v>443</c:v>
                      </c:pt>
                      <c:pt idx="108">
                        <c:v>422</c:v>
                      </c:pt>
                      <c:pt idx="109">
                        <c:v>404</c:v>
                      </c:pt>
                      <c:pt idx="110">
                        <c:v>387</c:v>
                      </c:pt>
                      <c:pt idx="111">
                        <c:v>373</c:v>
                      </c:pt>
                      <c:pt idx="112">
                        <c:v>359</c:v>
                      </c:pt>
                      <c:pt idx="113">
                        <c:v>348</c:v>
                      </c:pt>
                      <c:pt idx="114">
                        <c:v>337</c:v>
                      </c:pt>
                      <c:pt idx="115">
                        <c:v>328</c:v>
                      </c:pt>
                      <c:pt idx="116">
                        <c:v>320</c:v>
                      </c:pt>
                      <c:pt idx="117">
                        <c:v>313</c:v>
                      </c:pt>
                      <c:pt idx="118">
                        <c:v>306</c:v>
                      </c:pt>
                      <c:pt idx="119">
                        <c:v>301</c:v>
                      </c:pt>
                      <c:pt idx="120">
                        <c:v>296</c:v>
                      </c:pt>
                      <c:pt idx="121">
                        <c:v>291</c:v>
                      </c:pt>
                      <c:pt idx="122">
                        <c:v>287</c:v>
                      </c:pt>
                      <c:pt idx="123">
                        <c:v>284</c:v>
                      </c:pt>
                      <c:pt idx="124">
                        <c:v>281</c:v>
                      </c:pt>
                      <c:pt idx="125">
                        <c:v>279</c:v>
                      </c:pt>
                      <c:pt idx="126">
                        <c:v>276</c:v>
                      </c:pt>
                      <c:pt idx="127">
                        <c:v>275</c:v>
                      </c:pt>
                      <c:pt idx="128">
                        <c:v>273</c:v>
                      </c:pt>
                      <c:pt idx="129">
                        <c:v>272</c:v>
                      </c:pt>
                      <c:pt idx="130">
                        <c:v>270</c:v>
                      </c:pt>
                      <c:pt idx="131">
                        <c:v>269</c:v>
                      </c:pt>
                      <c:pt idx="132">
                        <c:v>268</c:v>
                      </c:pt>
                      <c:pt idx="133">
                        <c:v>268</c:v>
                      </c:pt>
                      <c:pt idx="134">
                        <c:v>267</c:v>
                      </c:pt>
                      <c:pt idx="135">
                        <c:v>266</c:v>
                      </c:pt>
                      <c:pt idx="136">
                        <c:v>266</c:v>
                      </c:pt>
                      <c:pt idx="137">
                        <c:v>265</c:v>
                      </c:pt>
                      <c:pt idx="138">
                        <c:v>265</c:v>
                      </c:pt>
                      <c:pt idx="139">
                        <c:v>265</c:v>
                      </c:pt>
                      <c:pt idx="140">
                        <c:v>265</c:v>
                      </c:pt>
                      <c:pt idx="141">
                        <c:v>264</c:v>
                      </c:pt>
                      <c:pt idx="142">
                        <c:v>264</c:v>
                      </c:pt>
                      <c:pt idx="143">
                        <c:v>264</c:v>
                      </c:pt>
                      <c:pt idx="144">
                        <c:v>264</c:v>
                      </c:pt>
                      <c:pt idx="145">
                        <c:v>264</c:v>
                      </c:pt>
                      <c:pt idx="146">
                        <c:v>264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147635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05616"/>
        <c:crosses val="autoZero"/>
        <c:auto val="1"/>
        <c:lblOffset val="100"/>
        <c:baseTimeUnit val="days"/>
      </c:dateAx>
      <c:valAx>
        <c:axId val="1476056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35064"/>
        <c:crosses val="autoZero"/>
        <c:crossBetween val="between"/>
      </c:valAx>
      <c:spPr>
        <a:solidFill>
          <a:schemeClr val="lt1"/>
        </a:solidFill>
        <a:ln w="12700" cap="flat" cmpd="sng" algn="ctr">
          <a:noFill/>
          <a:prstDash val="solid"/>
          <a:miter lim="800000"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  <a:scene3d>
      <a:camera prst="orthographicFront"/>
      <a:lightRig rig="threePt" dir="t"/>
    </a:scene3d>
    <a:sp3d>
      <a:bevelT w="82550" h="44450" prst="angle"/>
      <a:bevelB w="82550" h="44450" prst="angle"/>
      <a:contourClr>
        <a:srgbClr val="000000"/>
      </a:contourClr>
    </a:sp3d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Preditction</a:t>
            </a:r>
            <a:r>
              <a:rPr lang="hu-HU" baseline="0"/>
              <a:t> vs test data </a:t>
            </a:r>
            <a:r>
              <a:rPr lang="hu-HU"/>
              <a:t>(2021.02.21-05.31) - daily</a:t>
            </a:r>
            <a:r>
              <a:rPr lang="hu-HU" baseline="0"/>
              <a:t> mortality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242697982991922E-2"/>
          <c:y val="0.24144814846468077"/>
          <c:w val="0.89750402863368606"/>
          <c:h val="0.61564761637762933"/>
        </c:manualLayout>
      </c:layout>
      <c:lineChart>
        <c:grouping val="standard"/>
        <c:varyColors val="0"/>
        <c:ser>
          <c:idx val="5"/>
          <c:order val="0"/>
          <c:tx>
            <c:strRef>
              <c:f>Kalkuláció_tényadat_elhunyt!$M$1</c:f>
              <c:strCache>
                <c:ptCount val="1"/>
                <c:pt idx="0">
                  <c:v>R=1,5 ; RC = 6;M = 0,011; IR = 0,6; HR = 0,05</c:v>
                </c:pt>
              </c:strCache>
              <c:extLst xmlns:c15="http://schemas.microsoft.com/office/drawing/2012/chart"/>
            </c:strRef>
          </c:tx>
          <c:spPr>
            <a:ln w="95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Kalkuláció_tényadat_elhunyt!$A$136:$A$242</c:f>
              <c:numCache>
                <c:formatCode>m/d/yyyy</c:formatCode>
                <c:ptCount val="107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  <c:pt idx="92">
                  <c:v>44340</c:v>
                </c:pt>
                <c:pt idx="93">
                  <c:v>44341</c:v>
                </c:pt>
                <c:pt idx="94">
                  <c:v>44342</c:v>
                </c:pt>
                <c:pt idx="95">
                  <c:v>44343</c:v>
                </c:pt>
                <c:pt idx="96">
                  <c:v>44344</c:v>
                </c:pt>
                <c:pt idx="97">
                  <c:v>44345</c:v>
                </c:pt>
                <c:pt idx="98">
                  <c:v>44346</c:v>
                </c:pt>
                <c:pt idx="99">
                  <c:v>44347</c:v>
                </c:pt>
                <c:pt idx="100">
                  <c:v>44348</c:v>
                </c:pt>
                <c:pt idx="101">
                  <c:v>44349</c:v>
                </c:pt>
                <c:pt idx="102">
                  <c:v>44350</c:v>
                </c:pt>
                <c:pt idx="103">
                  <c:v>44351</c:v>
                </c:pt>
                <c:pt idx="104">
                  <c:v>44352</c:v>
                </c:pt>
                <c:pt idx="105">
                  <c:v>44353</c:v>
                </c:pt>
                <c:pt idx="106">
                  <c:v>44354</c:v>
                </c:pt>
              </c:numCache>
            </c:numRef>
          </c:cat>
          <c:val>
            <c:numRef>
              <c:f>Kalkuláció_tényadat_elhunyt!$M$136:$M$265</c:f>
              <c:numCache>
                <c:formatCode>General</c:formatCode>
                <c:ptCount val="130"/>
                <c:pt idx="0">
                  <c:v>53</c:v>
                </c:pt>
                <c:pt idx="1">
                  <c:v>57</c:v>
                </c:pt>
                <c:pt idx="2">
                  <c:v>61</c:v>
                </c:pt>
                <c:pt idx="3">
                  <c:v>65</c:v>
                </c:pt>
                <c:pt idx="4">
                  <c:v>69</c:v>
                </c:pt>
                <c:pt idx="5">
                  <c:v>74</c:v>
                </c:pt>
                <c:pt idx="6">
                  <c:v>74</c:v>
                </c:pt>
                <c:pt idx="7">
                  <c:v>79</c:v>
                </c:pt>
                <c:pt idx="8">
                  <c:v>84</c:v>
                </c:pt>
                <c:pt idx="9">
                  <c:v>90</c:v>
                </c:pt>
                <c:pt idx="10">
                  <c:v>95</c:v>
                </c:pt>
                <c:pt idx="11">
                  <c:v>101</c:v>
                </c:pt>
                <c:pt idx="12">
                  <c:v>107</c:v>
                </c:pt>
                <c:pt idx="13">
                  <c:v>110</c:v>
                </c:pt>
                <c:pt idx="14">
                  <c:v>117</c:v>
                </c:pt>
                <c:pt idx="15">
                  <c:v>123</c:v>
                </c:pt>
                <c:pt idx="16">
                  <c:v>130</c:v>
                </c:pt>
                <c:pt idx="17">
                  <c:v>136</c:v>
                </c:pt>
                <c:pt idx="18">
                  <c:v>143</c:v>
                </c:pt>
                <c:pt idx="19">
                  <c:v>150</c:v>
                </c:pt>
                <c:pt idx="20">
                  <c:v>156</c:v>
                </c:pt>
                <c:pt idx="21">
                  <c:v>163</c:v>
                </c:pt>
                <c:pt idx="22">
                  <c:v>170</c:v>
                </c:pt>
                <c:pt idx="23">
                  <c:v>177</c:v>
                </c:pt>
                <c:pt idx="24">
                  <c:v>184</c:v>
                </c:pt>
                <c:pt idx="25">
                  <c:v>191</c:v>
                </c:pt>
                <c:pt idx="26">
                  <c:v>198</c:v>
                </c:pt>
                <c:pt idx="27">
                  <c:v>203</c:v>
                </c:pt>
                <c:pt idx="28">
                  <c:v>210</c:v>
                </c:pt>
                <c:pt idx="29">
                  <c:v>216</c:v>
                </c:pt>
                <c:pt idx="30">
                  <c:v>222</c:v>
                </c:pt>
                <c:pt idx="31">
                  <c:v>228</c:v>
                </c:pt>
                <c:pt idx="32">
                  <c:v>233</c:v>
                </c:pt>
                <c:pt idx="33">
                  <c:v>239</c:v>
                </c:pt>
                <c:pt idx="34">
                  <c:v>242</c:v>
                </c:pt>
                <c:pt idx="35">
                  <c:v>247</c:v>
                </c:pt>
                <c:pt idx="36">
                  <c:v>251</c:v>
                </c:pt>
                <c:pt idx="37">
                  <c:v>254</c:v>
                </c:pt>
                <c:pt idx="38">
                  <c:v>258</c:v>
                </c:pt>
                <c:pt idx="39">
                  <c:v>260</c:v>
                </c:pt>
                <c:pt idx="40">
                  <c:v>262</c:v>
                </c:pt>
                <c:pt idx="41">
                  <c:v>264</c:v>
                </c:pt>
                <c:pt idx="42">
                  <c:v>266</c:v>
                </c:pt>
                <c:pt idx="43">
                  <c:v>266</c:v>
                </c:pt>
                <c:pt idx="44">
                  <c:v>267</c:v>
                </c:pt>
                <c:pt idx="45">
                  <c:v>266</c:v>
                </c:pt>
                <c:pt idx="46">
                  <c:v>265</c:v>
                </c:pt>
                <c:pt idx="47">
                  <c:v>264</c:v>
                </c:pt>
                <c:pt idx="48">
                  <c:v>262</c:v>
                </c:pt>
                <c:pt idx="49">
                  <c:v>260</c:v>
                </c:pt>
                <c:pt idx="50">
                  <c:v>257</c:v>
                </c:pt>
                <c:pt idx="51">
                  <c:v>254</c:v>
                </c:pt>
                <c:pt idx="52">
                  <c:v>251</c:v>
                </c:pt>
                <c:pt idx="53">
                  <c:v>247</c:v>
                </c:pt>
                <c:pt idx="54">
                  <c:v>242</c:v>
                </c:pt>
                <c:pt idx="55">
                  <c:v>237</c:v>
                </c:pt>
                <c:pt idx="56">
                  <c:v>232</c:v>
                </c:pt>
                <c:pt idx="57">
                  <c:v>227</c:v>
                </c:pt>
                <c:pt idx="58">
                  <c:v>221</c:v>
                </c:pt>
                <c:pt idx="59">
                  <c:v>215</c:v>
                </c:pt>
                <c:pt idx="60">
                  <c:v>209</c:v>
                </c:pt>
                <c:pt idx="61">
                  <c:v>202</c:v>
                </c:pt>
                <c:pt idx="62">
                  <c:v>196</c:v>
                </c:pt>
                <c:pt idx="63">
                  <c:v>189</c:v>
                </c:pt>
                <c:pt idx="64">
                  <c:v>182</c:v>
                </c:pt>
                <c:pt idx="65">
                  <c:v>175</c:v>
                </c:pt>
                <c:pt idx="66">
                  <c:v>168</c:v>
                </c:pt>
                <c:pt idx="67">
                  <c:v>161</c:v>
                </c:pt>
                <c:pt idx="68">
                  <c:v>154</c:v>
                </c:pt>
                <c:pt idx="69">
                  <c:v>147</c:v>
                </c:pt>
                <c:pt idx="70">
                  <c:v>140</c:v>
                </c:pt>
                <c:pt idx="71">
                  <c:v>133</c:v>
                </c:pt>
                <c:pt idx="72">
                  <c:v>127</c:v>
                </c:pt>
                <c:pt idx="73">
                  <c:v>120</c:v>
                </c:pt>
                <c:pt idx="74">
                  <c:v>113</c:v>
                </c:pt>
                <c:pt idx="75">
                  <c:v>107</c:v>
                </c:pt>
                <c:pt idx="76">
                  <c:v>101</c:v>
                </c:pt>
                <c:pt idx="77">
                  <c:v>95</c:v>
                </c:pt>
                <c:pt idx="78">
                  <c:v>89</c:v>
                </c:pt>
                <c:pt idx="79">
                  <c:v>84</c:v>
                </c:pt>
                <c:pt idx="80">
                  <c:v>78</c:v>
                </c:pt>
                <c:pt idx="81">
                  <c:v>73</c:v>
                </c:pt>
                <c:pt idx="82">
                  <c:v>68</c:v>
                </c:pt>
                <c:pt idx="83">
                  <c:v>63</c:v>
                </c:pt>
                <c:pt idx="84">
                  <c:v>59</c:v>
                </c:pt>
                <c:pt idx="85">
                  <c:v>55</c:v>
                </c:pt>
                <c:pt idx="86">
                  <c:v>51</c:v>
                </c:pt>
                <c:pt idx="87">
                  <c:v>47</c:v>
                </c:pt>
                <c:pt idx="88">
                  <c:v>43</c:v>
                </c:pt>
                <c:pt idx="89">
                  <c:v>40</c:v>
                </c:pt>
                <c:pt idx="90">
                  <c:v>37</c:v>
                </c:pt>
                <c:pt idx="91">
                  <c:v>34</c:v>
                </c:pt>
                <c:pt idx="92">
                  <c:v>31</c:v>
                </c:pt>
                <c:pt idx="93">
                  <c:v>28</c:v>
                </c:pt>
                <c:pt idx="94">
                  <c:v>26</c:v>
                </c:pt>
                <c:pt idx="95">
                  <c:v>24</c:v>
                </c:pt>
                <c:pt idx="96">
                  <c:v>22</c:v>
                </c:pt>
                <c:pt idx="97">
                  <c:v>20</c:v>
                </c:pt>
                <c:pt idx="98">
                  <c:v>18</c:v>
                </c:pt>
                <c:pt idx="99">
                  <c:v>17</c:v>
                </c:pt>
                <c:pt idx="100">
                  <c:v>15</c:v>
                </c:pt>
                <c:pt idx="101">
                  <c:v>14</c:v>
                </c:pt>
                <c:pt idx="102">
                  <c:v>13</c:v>
                </c:pt>
                <c:pt idx="103">
                  <c:v>12</c:v>
                </c:pt>
                <c:pt idx="104">
                  <c:v>11</c:v>
                </c:pt>
                <c:pt idx="105">
                  <c:v>10</c:v>
                </c:pt>
                <c:pt idx="106">
                  <c:v>9</c:v>
                </c:pt>
                <c:pt idx="107">
                  <c:v>8</c:v>
                </c:pt>
                <c:pt idx="108">
                  <c:v>7</c:v>
                </c:pt>
                <c:pt idx="109">
                  <c:v>7</c:v>
                </c:pt>
                <c:pt idx="110">
                  <c:v>6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2</c:v>
                </c:pt>
              </c:numCache>
              <c:extLst xmlns:c15="http://schemas.microsoft.com/office/drawing/2012/chart"/>
            </c:numRef>
          </c:val>
          <c:smooth val="0"/>
        </c:ser>
        <c:ser>
          <c:idx val="11"/>
          <c:order val="1"/>
          <c:tx>
            <c:strRef>
              <c:f>Kalkuláció_tényadat_elhunyt!$B$1</c:f>
              <c:strCache>
                <c:ptCount val="1"/>
                <c:pt idx="0">
                  <c:v>Fact data</c:v>
                </c:pt>
              </c:strCache>
            </c:strRef>
          </c:tx>
          <c:spPr>
            <a:ln w="9525" cap="rnd">
              <a:solidFill>
                <a:schemeClr val="accent1"/>
              </a:solidFill>
              <a:prstDash val="solid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cat>
            <c:numRef>
              <c:f>Kalkuláció_tényadat_elhunyt!$A$136:$A$242</c:f>
              <c:numCache>
                <c:formatCode>m/d/yyyy</c:formatCode>
                <c:ptCount val="107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  <c:pt idx="92">
                  <c:v>44340</c:v>
                </c:pt>
                <c:pt idx="93">
                  <c:v>44341</c:v>
                </c:pt>
                <c:pt idx="94">
                  <c:v>44342</c:v>
                </c:pt>
                <c:pt idx="95">
                  <c:v>44343</c:v>
                </c:pt>
                <c:pt idx="96">
                  <c:v>44344</c:v>
                </c:pt>
                <c:pt idx="97">
                  <c:v>44345</c:v>
                </c:pt>
                <c:pt idx="98">
                  <c:v>44346</c:v>
                </c:pt>
                <c:pt idx="99">
                  <c:v>44347</c:v>
                </c:pt>
                <c:pt idx="100">
                  <c:v>44348</c:v>
                </c:pt>
                <c:pt idx="101">
                  <c:v>44349</c:v>
                </c:pt>
                <c:pt idx="102">
                  <c:v>44350</c:v>
                </c:pt>
                <c:pt idx="103">
                  <c:v>44351</c:v>
                </c:pt>
                <c:pt idx="104">
                  <c:v>44352</c:v>
                </c:pt>
                <c:pt idx="105">
                  <c:v>44353</c:v>
                </c:pt>
                <c:pt idx="106">
                  <c:v>44354</c:v>
                </c:pt>
              </c:numCache>
            </c:numRef>
          </c:cat>
          <c:val>
            <c:numRef>
              <c:f>Kalkuláció_tényadat_elhunyt!$B$136:$B$265</c:f>
              <c:numCache>
                <c:formatCode>0</c:formatCode>
                <c:ptCount val="130"/>
                <c:pt idx="0">
                  <c:v>47</c:v>
                </c:pt>
                <c:pt idx="1">
                  <c:v>48</c:v>
                </c:pt>
                <c:pt idx="2">
                  <c:v>103</c:v>
                </c:pt>
                <c:pt idx="3">
                  <c:v>102</c:v>
                </c:pt>
                <c:pt idx="4">
                  <c:v>120</c:v>
                </c:pt>
                <c:pt idx="5">
                  <c:v>123</c:v>
                </c:pt>
                <c:pt idx="6">
                  <c:v>107</c:v>
                </c:pt>
                <c:pt idx="7">
                  <c:v>72</c:v>
                </c:pt>
                <c:pt idx="8">
                  <c:v>84</c:v>
                </c:pt>
                <c:pt idx="9">
                  <c:v>130</c:v>
                </c:pt>
                <c:pt idx="10">
                  <c:v>136</c:v>
                </c:pt>
                <c:pt idx="11">
                  <c:v>152</c:v>
                </c:pt>
                <c:pt idx="12">
                  <c:v>143</c:v>
                </c:pt>
                <c:pt idx="13" formatCode="#,##0">
                  <c:v>146</c:v>
                </c:pt>
                <c:pt idx="14" formatCode="#,##0">
                  <c:v>108</c:v>
                </c:pt>
                <c:pt idx="15" formatCode="#,##0">
                  <c:v>115</c:v>
                </c:pt>
                <c:pt idx="16" formatCode="#,##0">
                  <c:v>158</c:v>
                </c:pt>
                <c:pt idx="17" formatCode="#,##0">
                  <c:v>179</c:v>
                </c:pt>
                <c:pt idx="18" formatCode="#,##0">
                  <c:v>172</c:v>
                </c:pt>
                <c:pt idx="19" formatCode="#,##0">
                  <c:v>130</c:v>
                </c:pt>
                <c:pt idx="20" formatCode="#,##0">
                  <c:v>163</c:v>
                </c:pt>
                <c:pt idx="21" formatCode="#,##0">
                  <c:v>162</c:v>
                </c:pt>
                <c:pt idx="22" formatCode="#,##0">
                  <c:v>131</c:v>
                </c:pt>
                <c:pt idx="23" formatCode="#,##0">
                  <c:v>143</c:v>
                </c:pt>
                <c:pt idx="24" formatCode="#,##0">
                  <c:v>195</c:v>
                </c:pt>
                <c:pt idx="25" formatCode="#,##0">
                  <c:v>207</c:v>
                </c:pt>
                <c:pt idx="26" formatCode="#,##0">
                  <c:v>213</c:v>
                </c:pt>
                <c:pt idx="27" formatCode="#,##0">
                  <c:v>227</c:v>
                </c:pt>
                <c:pt idx="28" formatCode="#,##0">
                  <c:v>194</c:v>
                </c:pt>
                <c:pt idx="29" formatCode="#,##0">
                  <c:v>189</c:v>
                </c:pt>
                <c:pt idx="30" formatCode="#,##0">
                  <c:v>252</c:v>
                </c:pt>
                <c:pt idx="31" formatCode="#,##0">
                  <c:v>249</c:v>
                </c:pt>
                <c:pt idx="32" formatCode="#,##0">
                  <c:v>272</c:v>
                </c:pt>
                <c:pt idx="33" formatCode="#,##0">
                  <c:v>275</c:v>
                </c:pt>
                <c:pt idx="34" formatCode="#,##0">
                  <c:v>253</c:v>
                </c:pt>
                <c:pt idx="35" formatCode="#,##0">
                  <c:v>220</c:v>
                </c:pt>
                <c:pt idx="36" formatCode="#,##0">
                  <c:v>189</c:v>
                </c:pt>
                <c:pt idx="37" formatCode="#,##0">
                  <c:v>274</c:v>
                </c:pt>
                <c:pt idx="38" formatCode="#,##0">
                  <c:v>302</c:v>
                </c:pt>
                <c:pt idx="39" formatCode="#,##0">
                  <c:v>258</c:v>
                </c:pt>
                <c:pt idx="40" formatCode="#,##0">
                  <c:v>267</c:v>
                </c:pt>
                <c:pt idx="41" formatCode="#,##0">
                  <c:v>242</c:v>
                </c:pt>
                <c:pt idx="42" formatCode="#,##0">
                  <c:v>211</c:v>
                </c:pt>
                <c:pt idx="43" formatCode="#,##0">
                  <c:v>213</c:v>
                </c:pt>
                <c:pt idx="44">
                  <c:v>170</c:v>
                </c:pt>
                <c:pt idx="45">
                  <c:v>311</c:v>
                </c:pt>
                <c:pt idx="46">
                  <c:v>272</c:v>
                </c:pt>
                <c:pt idx="47">
                  <c:v>285</c:v>
                </c:pt>
                <c:pt idx="48">
                  <c:v>245</c:v>
                </c:pt>
                <c:pt idx="49" formatCode="#,##0">
                  <c:v>206</c:v>
                </c:pt>
                <c:pt idx="50" formatCode="#,##0">
                  <c:v>291</c:v>
                </c:pt>
                <c:pt idx="51">
                  <c:v>285</c:v>
                </c:pt>
                <c:pt idx="52">
                  <c:v>256</c:v>
                </c:pt>
                <c:pt idx="53">
                  <c:v>241</c:v>
                </c:pt>
                <c:pt idx="54">
                  <c:v>217</c:v>
                </c:pt>
                <c:pt idx="55" formatCode="#,##0">
                  <c:v>205</c:v>
                </c:pt>
                <c:pt idx="56">
                  <c:v>197</c:v>
                </c:pt>
                <c:pt idx="57" formatCode="#,##0">
                  <c:v>197</c:v>
                </c:pt>
                <c:pt idx="58" formatCode="#,##0">
                  <c:v>199</c:v>
                </c:pt>
                <c:pt idx="59" formatCode="#,##0">
                  <c:v>207</c:v>
                </c:pt>
                <c:pt idx="60" formatCode="#,##0">
                  <c:v>214</c:v>
                </c:pt>
                <c:pt idx="61" formatCode="#,##0">
                  <c:v>207</c:v>
                </c:pt>
                <c:pt idx="62" formatCode="#,##0">
                  <c:v>212</c:v>
                </c:pt>
                <c:pt idx="63" formatCode="#,##0">
                  <c:v>205</c:v>
                </c:pt>
                <c:pt idx="64" formatCode="#,##0">
                  <c:v>176</c:v>
                </c:pt>
                <c:pt idx="65" formatCode="#,##0">
                  <c:v>183</c:v>
                </c:pt>
                <c:pt idx="66" formatCode="#,##0">
                  <c:v>188</c:v>
                </c:pt>
                <c:pt idx="67" formatCode="#,##0">
                  <c:v>186</c:v>
                </c:pt>
                <c:pt idx="68" formatCode="#,##0">
                  <c:v>182</c:v>
                </c:pt>
                <c:pt idx="69" formatCode="#,##0">
                  <c:v>161</c:v>
                </c:pt>
                <c:pt idx="70" formatCode="#,##0">
                  <c:v>101</c:v>
                </c:pt>
                <c:pt idx="71" formatCode="#,##0">
                  <c:v>106</c:v>
                </c:pt>
                <c:pt idx="72" formatCode="#,##0">
                  <c:v>137</c:v>
                </c:pt>
                <c:pt idx="73" formatCode="#,##0">
                  <c:v>128</c:v>
                </c:pt>
                <c:pt idx="74" formatCode="#,##0">
                  <c:v>124</c:v>
                </c:pt>
                <c:pt idx="75" formatCode="#,##0">
                  <c:v>106</c:v>
                </c:pt>
                <c:pt idx="76" formatCode="#,##0">
                  <c:v>101</c:v>
                </c:pt>
                <c:pt idx="77" formatCode="#,##0">
                  <c:v>98</c:v>
                </c:pt>
                <c:pt idx="78" formatCode="#,##0">
                  <c:v>91</c:v>
                </c:pt>
                <c:pt idx="79" formatCode="#,##0">
                  <c:v>99</c:v>
                </c:pt>
                <c:pt idx="80" formatCode="#,##0">
                  <c:v>96</c:v>
                </c:pt>
                <c:pt idx="81" formatCode="#,##0">
                  <c:v>82</c:v>
                </c:pt>
                <c:pt idx="82" formatCode="#,##0">
                  <c:v>71</c:v>
                </c:pt>
                <c:pt idx="83" formatCode="#,##0">
                  <c:v>73</c:v>
                </c:pt>
                <c:pt idx="84" formatCode="#,##0">
                  <c:v>61</c:v>
                </c:pt>
                <c:pt idx="85" formatCode="#,##0">
                  <c:v>38</c:v>
                </c:pt>
                <c:pt idx="86" formatCode="#,##0">
                  <c:v>64</c:v>
                </c:pt>
                <c:pt idx="87" formatCode="#,##0">
                  <c:v>52</c:v>
                </c:pt>
                <c:pt idx="88" formatCode="#,##0">
                  <c:v>51</c:v>
                </c:pt>
                <c:pt idx="89" formatCode="#,##0">
                  <c:v>47</c:v>
                </c:pt>
                <c:pt idx="90" formatCode="#,##0">
                  <c:v>48</c:v>
                </c:pt>
                <c:pt idx="91" formatCode="#,##0">
                  <c:v>44</c:v>
                </c:pt>
                <c:pt idx="92" formatCode="#,##0">
                  <c:v>41</c:v>
                </c:pt>
                <c:pt idx="93" formatCode="#,##0">
                  <c:v>21</c:v>
                </c:pt>
                <c:pt idx="94" formatCode="#,##0">
                  <c:v>41</c:v>
                </c:pt>
                <c:pt idx="95" formatCode="#,##0">
                  <c:v>32</c:v>
                </c:pt>
                <c:pt idx="96" formatCode="#,##0">
                  <c:v>28</c:v>
                </c:pt>
                <c:pt idx="97" formatCode="#,##0">
                  <c:v>27</c:v>
                </c:pt>
                <c:pt idx="98" formatCode="#,##0">
                  <c:v>19</c:v>
                </c:pt>
                <c:pt idx="99" formatCode="#,##0">
                  <c:v>5</c:v>
                </c:pt>
                <c:pt idx="100" formatCode="#,##0">
                  <c:v>28</c:v>
                </c:pt>
                <c:pt idx="101" formatCode="#,##0">
                  <c:v>13</c:v>
                </c:pt>
                <c:pt idx="102" formatCode="#,##0">
                  <c:v>18</c:v>
                </c:pt>
                <c:pt idx="103" formatCode="#,##0">
                  <c:v>26</c:v>
                </c:pt>
                <c:pt idx="104" formatCode="#,##0">
                  <c:v>24</c:v>
                </c:pt>
                <c:pt idx="105" formatCode="#,##0">
                  <c:v>12</c:v>
                </c:pt>
                <c:pt idx="106" formatCode="#,##0">
                  <c:v>12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Kalkuláció_tényadat_elhunyt!$C$1</c:f>
              <c:strCache>
                <c:ptCount val="1"/>
                <c:pt idx="0">
                  <c:v>Fact data (7 day avarage)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Kalkuláció_tényadat_elhunyt!$A$136:$A$242</c:f>
              <c:numCache>
                <c:formatCode>m/d/yyyy</c:formatCode>
                <c:ptCount val="107"/>
                <c:pt idx="0">
                  <c:v>44248</c:v>
                </c:pt>
                <c:pt idx="1">
                  <c:v>44249</c:v>
                </c:pt>
                <c:pt idx="2">
                  <c:v>44250</c:v>
                </c:pt>
                <c:pt idx="3">
                  <c:v>44251</c:v>
                </c:pt>
                <c:pt idx="4">
                  <c:v>44252</c:v>
                </c:pt>
                <c:pt idx="5">
                  <c:v>44253</c:v>
                </c:pt>
                <c:pt idx="6">
                  <c:v>44254</c:v>
                </c:pt>
                <c:pt idx="7">
                  <c:v>44255</c:v>
                </c:pt>
                <c:pt idx="8">
                  <c:v>44256</c:v>
                </c:pt>
                <c:pt idx="9">
                  <c:v>44257</c:v>
                </c:pt>
                <c:pt idx="10">
                  <c:v>44258</c:v>
                </c:pt>
                <c:pt idx="11">
                  <c:v>44259</c:v>
                </c:pt>
                <c:pt idx="12">
                  <c:v>44260</c:v>
                </c:pt>
                <c:pt idx="13">
                  <c:v>44261</c:v>
                </c:pt>
                <c:pt idx="14">
                  <c:v>44262</c:v>
                </c:pt>
                <c:pt idx="15">
                  <c:v>44263</c:v>
                </c:pt>
                <c:pt idx="16">
                  <c:v>44264</c:v>
                </c:pt>
                <c:pt idx="17">
                  <c:v>44265</c:v>
                </c:pt>
                <c:pt idx="18">
                  <c:v>44266</c:v>
                </c:pt>
                <c:pt idx="19">
                  <c:v>44267</c:v>
                </c:pt>
                <c:pt idx="20">
                  <c:v>44268</c:v>
                </c:pt>
                <c:pt idx="21">
                  <c:v>44269</c:v>
                </c:pt>
                <c:pt idx="22">
                  <c:v>44270</c:v>
                </c:pt>
                <c:pt idx="23">
                  <c:v>44271</c:v>
                </c:pt>
                <c:pt idx="24">
                  <c:v>44272</c:v>
                </c:pt>
                <c:pt idx="25">
                  <c:v>44273</c:v>
                </c:pt>
                <c:pt idx="26">
                  <c:v>44274</c:v>
                </c:pt>
                <c:pt idx="27">
                  <c:v>44275</c:v>
                </c:pt>
                <c:pt idx="28">
                  <c:v>44276</c:v>
                </c:pt>
                <c:pt idx="29">
                  <c:v>44277</c:v>
                </c:pt>
                <c:pt idx="30">
                  <c:v>44278</c:v>
                </c:pt>
                <c:pt idx="31">
                  <c:v>44279</c:v>
                </c:pt>
                <c:pt idx="32">
                  <c:v>44280</c:v>
                </c:pt>
                <c:pt idx="33">
                  <c:v>44281</c:v>
                </c:pt>
                <c:pt idx="34">
                  <c:v>44282</c:v>
                </c:pt>
                <c:pt idx="35">
                  <c:v>44283</c:v>
                </c:pt>
                <c:pt idx="36">
                  <c:v>44284</c:v>
                </c:pt>
                <c:pt idx="37">
                  <c:v>44285</c:v>
                </c:pt>
                <c:pt idx="38">
                  <c:v>44286</c:v>
                </c:pt>
                <c:pt idx="39">
                  <c:v>44287</c:v>
                </c:pt>
                <c:pt idx="40">
                  <c:v>44288</c:v>
                </c:pt>
                <c:pt idx="41">
                  <c:v>44289</c:v>
                </c:pt>
                <c:pt idx="42">
                  <c:v>44290</c:v>
                </c:pt>
                <c:pt idx="43">
                  <c:v>44291</c:v>
                </c:pt>
                <c:pt idx="44">
                  <c:v>44292</c:v>
                </c:pt>
                <c:pt idx="45">
                  <c:v>44293</c:v>
                </c:pt>
                <c:pt idx="46">
                  <c:v>44294</c:v>
                </c:pt>
                <c:pt idx="47">
                  <c:v>44295</c:v>
                </c:pt>
                <c:pt idx="48">
                  <c:v>44296</c:v>
                </c:pt>
                <c:pt idx="49">
                  <c:v>44297</c:v>
                </c:pt>
                <c:pt idx="50">
                  <c:v>44298</c:v>
                </c:pt>
                <c:pt idx="51">
                  <c:v>44299</c:v>
                </c:pt>
                <c:pt idx="52">
                  <c:v>44300</c:v>
                </c:pt>
                <c:pt idx="53">
                  <c:v>44301</c:v>
                </c:pt>
                <c:pt idx="54">
                  <c:v>44302</c:v>
                </c:pt>
                <c:pt idx="55">
                  <c:v>44303</c:v>
                </c:pt>
                <c:pt idx="56">
                  <c:v>44304</c:v>
                </c:pt>
                <c:pt idx="57">
                  <c:v>44305</c:v>
                </c:pt>
                <c:pt idx="58">
                  <c:v>44306</c:v>
                </c:pt>
                <c:pt idx="59">
                  <c:v>44307</c:v>
                </c:pt>
                <c:pt idx="60">
                  <c:v>44308</c:v>
                </c:pt>
                <c:pt idx="61">
                  <c:v>44309</c:v>
                </c:pt>
                <c:pt idx="62">
                  <c:v>44310</c:v>
                </c:pt>
                <c:pt idx="63">
                  <c:v>44311</c:v>
                </c:pt>
                <c:pt idx="64">
                  <c:v>44312</c:v>
                </c:pt>
                <c:pt idx="65">
                  <c:v>44313</c:v>
                </c:pt>
                <c:pt idx="66">
                  <c:v>44314</c:v>
                </c:pt>
                <c:pt idx="67">
                  <c:v>44315</c:v>
                </c:pt>
                <c:pt idx="68">
                  <c:v>44316</c:v>
                </c:pt>
                <c:pt idx="69">
                  <c:v>44317</c:v>
                </c:pt>
                <c:pt idx="70">
                  <c:v>44318</c:v>
                </c:pt>
                <c:pt idx="71">
                  <c:v>44319</c:v>
                </c:pt>
                <c:pt idx="72">
                  <c:v>44320</c:v>
                </c:pt>
                <c:pt idx="73">
                  <c:v>44321</c:v>
                </c:pt>
                <c:pt idx="74">
                  <c:v>44322</c:v>
                </c:pt>
                <c:pt idx="75">
                  <c:v>44323</c:v>
                </c:pt>
                <c:pt idx="76">
                  <c:v>44324</c:v>
                </c:pt>
                <c:pt idx="77">
                  <c:v>44325</c:v>
                </c:pt>
                <c:pt idx="78">
                  <c:v>44326</c:v>
                </c:pt>
                <c:pt idx="79">
                  <c:v>44327</c:v>
                </c:pt>
                <c:pt idx="80">
                  <c:v>44328</c:v>
                </c:pt>
                <c:pt idx="81">
                  <c:v>44329</c:v>
                </c:pt>
                <c:pt idx="82">
                  <c:v>44330</c:v>
                </c:pt>
                <c:pt idx="83">
                  <c:v>44331</c:v>
                </c:pt>
                <c:pt idx="84">
                  <c:v>44332</c:v>
                </c:pt>
                <c:pt idx="85">
                  <c:v>44333</c:v>
                </c:pt>
                <c:pt idx="86">
                  <c:v>44334</c:v>
                </c:pt>
                <c:pt idx="87">
                  <c:v>44335</c:v>
                </c:pt>
                <c:pt idx="88">
                  <c:v>44336</c:v>
                </c:pt>
                <c:pt idx="89">
                  <c:v>44337</c:v>
                </c:pt>
                <c:pt idx="90">
                  <c:v>44338</c:v>
                </c:pt>
                <c:pt idx="91">
                  <c:v>44339</c:v>
                </c:pt>
                <c:pt idx="92">
                  <c:v>44340</c:v>
                </c:pt>
                <c:pt idx="93">
                  <c:v>44341</c:v>
                </c:pt>
                <c:pt idx="94">
                  <c:v>44342</c:v>
                </c:pt>
                <c:pt idx="95">
                  <c:v>44343</c:v>
                </c:pt>
                <c:pt idx="96">
                  <c:v>44344</c:v>
                </c:pt>
                <c:pt idx="97">
                  <c:v>44345</c:v>
                </c:pt>
                <c:pt idx="98">
                  <c:v>44346</c:v>
                </c:pt>
                <c:pt idx="99">
                  <c:v>44347</c:v>
                </c:pt>
                <c:pt idx="100">
                  <c:v>44348</c:v>
                </c:pt>
                <c:pt idx="101">
                  <c:v>44349</c:v>
                </c:pt>
                <c:pt idx="102">
                  <c:v>44350</c:v>
                </c:pt>
                <c:pt idx="103">
                  <c:v>44351</c:v>
                </c:pt>
                <c:pt idx="104">
                  <c:v>44352</c:v>
                </c:pt>
                <c:pt idx="105">
                  <c:v>44353</c:v>
                </c:pt>
                <c:pt idx="106">
                  <c:v>44354</c:v>
                </c:pt>
              </c:numCache>
            </c:numRef>
          </c:cat>
          <c:val>
            <c:numRef>
              <c:f>Kalkuláció_tényadat_elhunyt!$C$136:$C$265</c:f>
              <c:numCache>
                <c:formatCode>#,##0</c:formatCode>
                <c:ptCount val="130"/>
                <c:pt idx="0">
                  <c:v>88.714285714285708</c:v>
                </c:pt>
                <c:pt idx="1">
                  <c:v>91</c:v>
                </c:pt>
                <c:pt idx="2">
                  <c:v>92.857142857142861</c:v>
                </c:pt>
                <c:pt idx="3">
                  <c:v>92.857142857142861</c:v>
                </c:pt>
                <c:pt idx="4">
                  <c:v>96.428571428571431</c:v>
                </c:pt>
                <c:pt idx="5">
                  <c:v>101.57142857142857</c:v>
                </c:pt>
                <c:pt idx="6">
                  <c:v>105.42857142857143</c:v>
                </c:pt>
                <c:pt idx="7">
                  <c:v>110.28571428571429</c:v>
                </c:pt>
                <c:pt idx="8">
                  <c:v>114.85714285714286</c:v>
                </c:pt>
                <c:pt idx="9">
                  <c:v>117.71428571428571</c:v>
                </c:pt>
                <c:pt idx="10">
                  <c:v>123.28571428571429</c:v>
                </c:pt>
                <c:pt idx="11">
                  <c:v>128.42857142857142</c:v>
                </c:pt>
                <c:pt idx="12">
                  <c:v>132.85714285714286</c:v>
                </c:pt>
                <c:pt idx="13">
                  <c:v>136.85714285714286</c:v>
                </c:pt>
                <c:pt idx="14">
                  <c:v>143</c:v>
                </c:pt>
                <c:pt idx="15">
                  <c:v>145.85714285714286</c:v>
                </c:pt>
                <c:pt idx="16">
                  <c:v>144</c:v>
                </c:pt>
                <c:pt idx="17">
                  <c:v>146.42857142857142</c:v>
                </c:pt>
                <c:pt idx="18">
                  <c:v>154.14285714285714</c:v>
                </c:pt>
                <c:pt idx="19">
                  <c:v>156.42857142857142</c:v>
                </c:pt>
                <c:pt idx="20">
                  <c:v>154.28571428571428</c:v>
                </c:pt>
                <c:pt idx="21">
                  <c:v>156.57142857142858</c:v>
                </c:pt>
                <c:pt idx="22">
                  <c:v>161.57142857142858</c:v>
                </c:pt>
                <c:pt idx="23">
                  <c:v>173.42857142857142</c:v>
                </c:pt>
                <c:pt idx="24">
                  <c:v>182.57142857142858</c:v>
                </c:pt>
                <c:pt idx="25">
                  <c:v>187.14285714285714</c:v>
                </c:pt>
                <c:pt idx="26">
                  <c:v>195.42857142857142</c:v>
                </c:pt>
                <c:pt idx="27">
                  <c:v>211</c:v>
                </c:pt>
                <c:pt idx="28">
                  <c:v>218.71428571428572</c:v>
                </c:pt>
                <c:pt idx="29">
                  <c:v>228</c:v>
                </c:pt>
                <c:pt idx="30">
                  <c:v>236.85714285714286</c:v>
                </c:pt>
                <c:pt idx="31">
                  <c:v>240.57142857142858</c:v>
                </c:pt>
                <c:pt idx="32">
                  <c:v>244.28571428571428</c:v>
                </c:pt>
                <c:pt idx="33">
                  <c:v>244.28571428571428</c:v>
                </c:pt>
                <c:pt idx="34">
                  <c:v>247.42857142857142</c:v>
                </c:pt>
                <c:pt idx="35">
                  <c:v>255</c:v>
                </c:pt>
                <c:pt idx="36">
                  <c:v>253</c:v>
                </c:pt>
                <c:pt idx="37">
                  <c:v>251.85714285714286</c:v>
                </c:pt>
                <c:pt idx="38">
                  <c:v>250.28571428571428</c:v>
                </c:pt>
                <c:pt idx="39">
                  <c:v>249</c:v>
                </c:pt>
                <c:pt idx="40">
                  <c:v>252.42857142857142</c:v>
                </c:pt>
                <c:pt idx="41">
                  <c:v>237.57142857142858</c:v>
                </c:pt>
                <c:pt idx="42">
                  <c:v>238.85714285714286</c:v>
                </c:pt>
                <c:pt idx="43">
                  <c:v>240.85714285714286</c:v>
                </c:pt>
                <c:pt idx="44">
                  <c:v>243.42857142857142</c:v>
                </c:pt>
                <c:pt idx="45">
                  <c:v>243.85714285714286</c:v>
                </c:pt>
                <c:pt idx="46">
                  <c:v>243.14285714285714</c:v>
                </c:pt>
                <c:pt idx="47">
                  <c:v>254.28571428571428</c:v>
                </c:pt>
                <c:pt idx="48">
                  <c:v>270.71428571428572</c:v>
                </c:pt>
                <c:pt idx="49">
                  <c:v>262.85714285714283</c:v>
                </c:pt>
                <c:pt idx="50">
                  <c:v>258.42857142857144</c:v>
                </c:pt>
                <c:pt idx="51">
                  <c:v>248.71428571428572</c:v>
                </c:pt>
                <c:pt idx="52">
                  <c:v>243</c:v>
                </c:pt>
                <c:pt idx="53">
                  <c:v>241.71428571428572</c:v>
                </c:pt>
                <c:pt idx="54">
                  <c:v>228.28571428571428</c:v>
                </c:pt>
                <c:pt idx="55">
                  <c:v>216</c:v>
                </c:pt>
                <c:pt idx="56">
                  <c:v>209</c:v>
                </c:pt>
                <c:pt idx="57">
                  <c:v>205.14285714285714</c:v>
                </c:pt>
                <c:pt idx="58">
                  <c:v>203.71428571428572</c:v>
                </c:pt>
                <c:pt idx="59">
                  <c:v>204.71428571428572</c:v>
                </c:pt>
                <c:pt idx="60">
                  <c:v>205.85714285714286</c:v>
                </c:pt>
                <c:pt idx="61">
                  <c:v>202.85714285714286</c:v>
                </c:pt>
                <c:pt idx="62">
                  <c:v>200.57142857142858</c:v>
                </c:pt>
                <c:pt idx="63">
                  <c:v>197.85714285714286</c:v>
                </c:pt>
                <c:pt idx="64">
                  <c:v>193.85714285714286</c:v>
                </c:pt>
                <c:pt idx="65">
                  <c:v>190.28571428571428</c:v>
                </c:pt>
                <c:pt idx="66">
                  <c:v>183</c:v>
                </c:pt>
                <c:pt idx="67">
                  <c:v>168.14285714285714</c:v>
                </c:pt>
                <c:pt idx="68">
                  <c:v>158.14285714285714</c:v>
                </c:pt>
                <c:pt idx="69">
                  <c:v>151.57142857142858</c:v>
                </c:pt>
                <c:pt idx="70">
                  <c:v>143</c:v>
                </c:pt>
                <c:pt idx="71">
                  <c:v>134.14285714285714</c:v>
                </c:pt>
                <c:pt idx="72">
                  <c:v>123.28571428571429</c:v>
                </c:pt>
                <c:pt idx="73">
                  <c:v>114.71428571428571</c:v>
                </c:pt>
                <c:pt idx="74">
                  <c:v>114.28571428571429</c:v>
                </c:pt>
                <c:pt idx="75">
                  <c:v>112.14285714285714</c:v>
                </c:pt>
                <c:pt idx="76">
                  <c:v>106.71428571428571</c:v>
                </c:pt>
                <c:pt idx="77">
                  <c:v>102.14285714285714</c:v>
                </c:pt>
                <c:pt idx="78">
                  <c:v>96.142857142857139</c:v>
                </c:pt>
                <c:pt idx="79">
                  <c:v>91.142857142857139</c:v>
                </c:pt>
                <c:pt idx="80">
                  <c:v>87.142857142857139</c:v>
                </c:pt>
                <c:pt idx="81">
                  <c:v>81.857142857142861</c:v>
                </c:pt>
                <c:pt idx="82">
                  <c:v>74.285714285714292</c:v>
                </c:pt>
                <c:pt idx="83">
                  <c:v>69.285714285714292</c:v>
                </c:pt>
                <c:pt idx="84">
                  <c:v>63</c:v>
                </c:pt>
                <c:pt idx="85">
                  <c:v>58.571428571428569</c:v>
                </c:pt>
                <c:pt idx="86">
                  <c:v>55.142857142857146</c:v>
                </c:pt>
                <c:pt idx="87">
                  <c:v>51.571428571428569</c:v>
                </c:pt>
                <c:pt idx="88">
                  <c:v>49.142857142857146</c:v>
                </c:pt>
                <c:pt idx="89">
                  <c:v>49.571428571428569</c:v>
                </c:pt>
                <c:pt idx="90">
                  <c:v>43.428571428571431</c:v>
                </c:pt>
                <c:pt idx="91">
                  <c:v>41.857142857142854</c:v>
                </c:pt>
                <c:pt idx="92">
                  <c:v>39.142857142857146</c:v>
                </c:pt>
                <c:pt idx="93">
                  <c:v>36.428571428571431</c:v>
                </c:pt>
                <c:pt idx="94">
                  <c:v>33.428571428571431</c:v>
                </c:pt>
                <c:pt idx="95">
                  <c:v>29.857142857142858</c:v>
                </c:pt>
                <c:pt idx="96">
                  <c:v>24.714285714285715</c:v>
                </c:pt>
                <c:pt idx="97">
                  <c:v>25.714285714285715</c:v>
                </c:pt>
                <c:pt idx="98">
                  <c:v>21.714285714285715</c:v>
                </c:pt>
                <c:pt idx="99">
                  <c:v>19.714285714285715</c:v>
                </c:pt>
                <c:pt idx="100">
                  <c:v>19.428571428571427</c:v>
                </c:pt>
                <c:pt idx="101">
                  <c:v>19</c:v>
                </c:pt>
                <c:pt idx="102">
                  <c:v>18</c:v>
                </c:pt>
                <c:pt idx="103">
                  <c:v>19</c:v>
                </c:pt>
                <c:pt idx="104">
                  <c:v>17.5</c:v>
                </c:pt>
                <c:pt idx="105">
                  <c:v>18.399999999999999</c:v>
                </c:pt>
                <c:pt idx="106">
                  <c:v>18.5</c:v>
                </c:pt>
                <c:pt idx="107">
                  <c:v>16</c:v>
                </c:pt>
                <c:pt idx="108">
                  <c:v>12</c:v>
                </c:pt>
                <c:pt idx="109">
                  <c:v>12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745608"/>
        <c:axId val="356747568"/>
        <c:extLst>
          <c:ext xmlns:c15="http://schemas.microsoft.com/office/drawing/2012/chart" uri="{02D57815-91ED-43cb-92C2-25804820EDAC}">
            <c15:filteredLineSeries>
              <c15:ser>
                <c:idx val="4"/>
                <c:order val="2"/>
                <c:tx>
                  <c:strRef>
                    <c:extLst>
                      <c:ext uri="{02D57815-91ED-43cb-92C2-25804820EDAC}">
                        <c15:formulaRef>
                          <c15:sqref>Kalkuláció_tényadat_elhunyt!$N$1</c15:sqref>
                        </c15:formulaRef>
                      </c:ext>
                    </c:extLst>
                    <c:strCache>
                      <c:ptCount val="1"/>
                      <c:pt idx="0">
                        <c:v>R=1,4 ; RC = 5;M = 0,015; IR = 0,6; HR = 0,075</c:v>
                      </c:pt>
                    </c:strCache>
                  </c:strRef>
                </c:tx>
                <c:spPr>
                  <a:ln w="9525" cap="rnd">
                    <a:solidFill>
                      <a:srgbClr val="0070C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Kalkuláció_tényadat_elhunyt!$A$136:$A$242</c15:sqref>
                        </c15:formulaRef>
                      </c:ext>
                    </c:extLst>
                    <c:numCache>
                      <c:formatCode>m/d/yyyy</c:formatCode>
                      <c:ptCount val="107"/>
                      <c:pt idx="0">
                        <c:v>44248</c:v>
                      </c:pt>
                      <c:pt idx="1">
                        <c:v>44249</c:v>
                      </c:pt>
                      <c:pt idx="2">
                        <c:v>44250</c:v>
                      </c:pt>
                      <c:pt idx="3">
                        <c:v>44251</c:v>
                      </c:pt>
                      <c:pt idx="4">
                        <c:v>44252</c:v>
                      </c:pt>
                      <c:pt idx="5">
                        <c:v>44253</c:v>
                      </c:pt>
                      <c:pt idx="6">
                        <c:v>44254</c:v>
                      </c:pt>
                      <c:pt idx="7">
                        <c:v>44255</c:v>
                      </c:pt>
                      <c:pt idx="8">
                        <c:v>44256</c:v>
                      </c:pt>
                      <c:pt idx="9">
                        <c:v>44257</c:v>
                      </c:pt>
                      <c:pt idx="10">
                        <c:v>44258</c:v>
                      </c:pt>
                      <c:pt idx="11">
                        <c:v>44259</c:v>
                      </c:pt>
                      <c:pt idx="12">
                        <c:v>44260</c:v>
                      </c:pt>
                      <c:pt idx="13">
                        <c:v>44261</c:v>
                      </c:pt>
                      <c:pt idx="14">
                        <c:v>44262</c:v>
                      </c:pt>
                      <c:pt idx="15">
                        <c:v>44263</c:v>
                      </c:pt>
                      <c:pt idx="16">
                        <c:v>44264</c:v>
                      </c:pt>
                      <c:pt idx="17">
                        <c:v>44265</c:v>
                      </c:pt>
                      <c:pt idx="18">
                        <c:v>44266</c:v>
                      </c:pt>
                      <c:pt idx="19">
                        <c:v>44267</c:v>
                      </c:pt>
                      <c:pt idx="20">
                        <c:v>44268</c:v>
                      </c:pt>
                      <c:pt idx="21">
                        <c:v>44269</c:v>
                      </c:pt>
                      <c:pt idx="22">
                        <c:v>44270</c:v>
                      </c:pt>
                      <c:pt idx="23">
                        <c:v>44271</c:v>
                      </c:pt>
                      <c:pt idx="24">
                        <c:v>44272</c:v>
                      </c:pt>
                      <c:pt idx="25">
                        <c:v>44273</c:v>
                      </c:pt>
                      <c:pt idx="26">
                        <c:v>44274</c:v>
                      </c:pt>
                      <c:pt idx="27">
                        <c:v>44275</c:v>
                      </c:pt>
                      <c:pt idx="28">
                        <c:v>44276</c:v>
                      </c:pt>
                      <c:pt idx="29">
                        <c:v>44277</c:v>
                      </c:pt>
                      <c:pt idx="30">
                        <c:v>44278</c:v>
                      </c:pt>
                      <c:pt idx="31">
                        <c:v>44279</c:v>
                      </c:pt>
                      <c:pt idx="32">
                        <c:v>44280</c:v>
                      </c:pt>
                      <c:pt idx="33">
                        <c:v>44281</c:v>
                      </c:pt>
                      <c:pt idx="34">
                        <c:v>44282</c:v>
                      </c:pt>
                      <c:pt idx="35">
                        <c:v>44283</c:v>
                      </c:pt>
                      <c:pt idx="36">
                        <c:v>44284</c:v>
                      </c:pt>
                      <c:pt idx="37">
                        <c:v>44285</c:v>
                      </c:pt>
                      <c:pt idx="38">
                        <c:v>44286</c:v>
                      </c:pt>
                      <c:pt idx="39">
                        <c:v>44287</c:v>
                      </c:pt>
                      <c:pt idx="40">
                        <c:v>44288</c:v>
                      </c:pt>
                      <c:pt idx="41">
                        <c:v>44289</c:v>
                      </c:pt>
                      <c:pt idx="42">
                        <c:v>44290</c:v>
                      </c:pt>
                      <c:pt idx="43">
                        <c:v>44291</c:v>
                      </c:pt>
                      <c:pt idx="44">
                        <c:v>44292</c:v>
                      </c:pt>
                      <c:pt idx="45">
                        <c:v>44293</c:v>
                      </c:pt>
                      <c:pt idx="46">
                        <c:v>44294</c:v>
                      </c:pt>
                      <c:pt idx="47">
                        <c:v>44295</c:v>
                      </c:pt>
                      <c:pt idx="48">
                        <c:v>44296</c:v>
                      </c:pt>
                      <c:pt idx="49">
                        <c:v>44297</c:v>
                      </c:pt>
                      <c:pt idx="50">
                        <c:v>44298</c:v>
                      </c:pt>
                      <c:pt idx="51">
                        <c:v>44299</c:v>
                      </c:pt>
                      <c:pt idx="52">
                        <c:v>44300</c:v>
                      </c:pt>
                      <c:pt idx="53">
                        <c:v>44301</c:v>
                      </c:pt>
                      <c:pt idx="54">
                        <c:v>44302</c:v>
                      </c:pt>
                      <c:pt idx="55">
                        <c:v>44303</c:v>
                      </c:pt>
                      <c:pt idx="56">
                        <c:v>44304</c:v>
                      </c:pt>
                      <c:pt idx="57">
                        <c:v>44305</c:v>
                      </c:pt>
                      <c:pt idx="58">
                        <c:v>44306</c:v>
                      </c:pt>
                      <c:pt idx="59">
                        <c:v>44307</c:v>
                      </c:pt>
                      <c:pt idx="60">
                        <c:v>44308</c:v>
                      </c:pt>
                      <c:pt idx="61">
                        <c:v>44309</c:v>
                      </c:pt>
                      <c:pt idx="62">
                        <c:v>44310</c:v>
                      </c:pt>
                      <c:pt idx="63">
                        <c:v>44311</c:v>
                      </c:pt>
                      <c:pt idx="64">
                        <c:v>44312</c:v>
                      </c:pt>
                      <c:pt idx="65">
                        <c:v>44313</c:v>
                      </c:pt>
                      <c:pt idx="66">
                        <c:v>44314</c:v>
                      </c:pt>
                      <c:pt idx="67">
                        <c:v>44315</c:v>
                      </c:pt>
                      <c:pt idx="68">
                        <c:v>44316</c:v>
                      </c:pt>
                      <c:pt idx="69">
                        <c:v>44317</c:v>
                      </c:pt>
                      <c:pt idx="70">
                        <c:v>44318</c:v>
                      </c:pt>
                      <c:pt idx="71">
                        <c:v>44319</c:v>
                      </c:pt>
                      <c:pt idx="72">
                        <c:v>44320</c:v>
                      </c:pt>
                      <c:pt idx="73">
                        <c:v>44321</c:v>
                      </c:pt>
                      <c:pt idx="74">
                        <c:v>44322</c:v>
                      </c:pt>
                      <c:pt idx="75">
                        <c:v>44323</c:v>
                      </c:pt>
                      <c:pt idx="76">
                        <c:v>44324</c:v>
                      </c:pt>
                      <c:pt idx="77">
                        <c:v>44325</c:v>
                      </c:pt>
                      <c:pt idx="78">
                        <c:v>44326</c:v>
                      </c:pt>
                      <c:pt idx="79">
                        <c:v>44327</c:v>
                      </c:pt>
                      <c:pt idx="80">
                        <c:v>44328</c:v>
                      </c:pt>
                      <c:pt idx="81">
                        <c:v>44329</c:v>
                      </c:pt>
                      <c:pt idx="82">
                        <c:v>44330</c:v>
                      </c:pt>
                      <c:pt idx="83">
                        <c:v>44331</c:v>
                      </c:pt>
                      <c:pt idx="84">
                        <c:v>44332</c:v>
                      </c:pt>
                      <c:pt idx="85">
                        <c:v>44333</c:v>
                      </c:pt>
                      <c:pt idx="86">
                        <c:v>44334</c:v>
                      </c:pt>
                      <c:pt idx="87">
                        <c:v>44335</c:v>
                      </c:pt>
                      <c:pt idx="88">
                        <c:v>44336</c:v>
                      </c:pt>
                      <c:pt idx="89">
                        <c:v>44337</c:v>
                      </c:pt>
                      <c:pt idx="90">
                        <c:v>44338</c:v>
                      </c:pt>
                      <c:pt idx="91">
                        <c:v>44339</c:v>
                      </c:pt>
                      <c:pt idx="92">
                        <c:v>44340</c:v>
                      </c:pt>
                      <c:pt idx="93">
                        <c:v>44341</c:v>
                      </c:pt>
                      <c:pt idx="94">
                        <c:v>44342</c:v>
                      </c:pt>
                      <c:pt idx="95">
                        <c:v>44343</c:v>
                      </c:pt>
                      <c:pt idx="96">
                        <c:v>44344</c:v>
                      </c:pt>
                      <c:pt idx="97">
                        <c:v>44345</c:v>
                      </c:pt>
                      <c:pt idx="98">
                        <c:v>44346</c:v>
                      </c:pt>
                      <c:pt idx="99">
                        <c:v>44347</c:v>
                      </c:pt>
                      <c:pt idx="100">
                        <c:v>44348</c:v>
                      </c:pt>
                      <c:pt idx="101">
                        <c:v>44349</c:v>
                      </c:pt>
                      <c:pt idx="102">
                        <c:v>44350</c:v>
                      </c:pt>
                      <c:pt idx="103">
                        <c:v>44351</c:v>
                      </c:pt>
                      <c:pt idx="104">
                        <c:v>44352</c:v>
                      </c:pt>
                      <c:pt idx="105">
                        <c:v>44353</c:v>
                      </c:pt>
                      <c:pt idx="106">
                        <c:v>44354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Kalkuláció_tényadat_elhunyt!$N$136:$N$265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57</c:v>
                      </c:pt>
                      <c:pt idx="1">
                        <c:v>61</c:v>
                      </c:pt>
                      <c:pt idx="2">
                        <c:v>65</c:v>
                      </c:pt>
                      <c:pt idx="3">
                        <c:v>69</c:v>
                      </c:pt>
                      <c:pt idx="4">
                        <c:v>73</c:v>
                      </c:pt>
                      <c:pt idx="5">
                        <c:v>77</c:v>
                      </c:pt>
                      <c:pt idx="6">
                        <c:v>78</c:v>
                      </c:pt>
                      <c:pt idx="7">
                        <c:v>83</c:v>
                      </c:pt>
                      <c:pt idx="8">
                        <c:v>88</c:v>
                      </c:pt>
                      <c:pt idx="9">
                        <c:v>93</c:v>
                      </c:pt>
                      <c:pt idx="10">
                        <c:v>98</c:v>
                      </c:pt>
                      <c:pt idx="11">
                        <c:v>104</c:v>
                      </c:pt>
                      <c:pt idx="12">
                        <c:v>110</c:v>
                      </c:pt>
                      <c:pt idx="13">
                        <c:v>112</c:v>
                      </c:pt>
                      <c:pt idx="14">
                        <c:v>118</c:v>
                      </c:pt>
                      <c:pt idx="15">
                        <c:v>124</c:v>
                      </c:pt>
                      <c:pt idx="16">
                        <c:v>131</c:v>
                      </c:pt>
                      <c:pt idx="17">
                        <c:v>137</c:v>
                      </c:pt>
                      <c:pt idx="18">
                        <c:v>143</c:v>
                      </c:pt>
                      <c:pt idx="19">
                        <c:v>150</c:v>
                      </c:pt>
                      <c:pt idx="20">
                        <c:v>155</c:v>
                      </c:pt>
                      <c:pt idx="21">
                        <c:v>161</c:v>
                      </c:pt>
                      <c:pt idx="22">
                        <c:v>168</c:v>
                      </c:pt>
                      <c:pt idx="23">
                        <c:v>174</c:v>
                      </c:pt>
                      <c:pt idx="24">
                        <c:v>180</c:v>
                      </c:pt>
                      <c:pt idx="25">
                        <c:v>187</c:v>
                      </c:pt>
                      <c:pt idx="26">
                        <c:v>193</c:v>
                      </c:pt>
                      <c:pt idx="27">
                        <c:v>197</c:v>
                      </c:pt>
                      <c:pt idx="28">
                        <c:v>203</c:v>
                      </c:pt>
                      <c:pt idx="29">
                        <c:v>209</c:v>
                      </c:pt>
                      <c:pt idx="30">
                        <c:v>214</c:v>
                      </c:pt>
                      <c:pt idx="31">
                        <c:v>219</c:v>
                      </c:pt>
                      <c:pt idx="32">
                        <c:v>224</c:v>
                      </c:pt>
                      <c:pt idx="33">
                        <c:v>228</c:v>
                      </c:pt>
                      <c:pt idx="34">
                        <c:v>232</c:v>
                      </c:pt>
                      <c:pt idx="35">
                        <c:v>235</c:v>
                      </c:pt>
                      <c:pt idx="36">
                        <c:v>239</c:v>
                      </c:pt>
                      <c:pt idx="37">
                        <c:v>242</c:v>
                      </c:pt>
                      <c:pt idx="38">
                        <c:v>245</c:v>
                      </c:pt>
                      <c:pt idx="39">
                        <c:v>247</c:v>
                      </c:pt>
                      <c:pt idx="40">
                        <c:v>249</c:v>
                      </c:pt>
                      <c:pt idx="41">
                        <c:v>250</c:v>
                      </c:pt>
                      <c:pt idx="42">
                        <c:v>251</c:v>
                      </c:pt>
                      <c:pt idx="43">
                        <c:v>252</c:v>
                      </c:pt>
                      <c:pt idx="44">
                        <c:v>252</c:v>
                      </c:pt>
                      <c:pt idx="45">
                        <c:v>252</c:v>
                      </c:pt>
                      <c:pt idx="46">
                        <c:v>251</c:v>
                      </c:pt>
                      <c:pt idx="47">
                        <c:v>250</c:v>
                      </c:pt>
                      <c:pt idx="48">
                        <c:v>248</c:v>
                      </c:pt>
                      <c:pt idx="49">
                        <c:v>246</c:v>
                      </c:pt>
                      <c:pt idx="50">
                        <c:v>244</c:v>
                      </c:pt>
                      <c:pt idx="51">
                        <c:v>241</c:v>
                      </c:pt>
                      <c:pt idx="52">
                        <c:v>238</c:v>
                      </c:pt>
                      <c:pt idx="53">
                        <c:v>234</c:v>
                      </c:pt>
                      <c:pt idx="54">
                        <c:v>230</c:v>
                      </c:pt>
                      <c:pt idx="55">
                        <c:v>226</c:v>
                      </c:pt>
                      <c:pt idx="56">
                        <c:v>221</c:v>
                      </c:pt>
                      <c:pt idx="57">
                        <c:v>216</c:v>
                      </c:pt>
                      <c:pt idx="58">
                        <c:v>211</c:v>
                      </c:pt>
                      <c:pt idx="59">
                        <c:v>206</c:v>
                      </c:pt>
                      <c:pt idx="60">
                        <c:v>200</c:v>
                      </c:pt>
                      <c:pt idx="61">
                        <c:v>194</c:v>
                      </c:pt>
                      <c:pt idx="62">
                        <c:v>188</c:v>
                      </c:pt>
                      <c:pt idx="63">
                        <c:v>182</c:v>
                      </c:pt>
                      <c:pt idx="64">
                        <c:v>176</c:v>
                      </c:pt>
                      <c:pt idx="65">
                        <c:v>170</c:v>
                      </c:pt>
                      <c:pt idx="66">
                        <c:v>163</c:v>
                      </c:pt>
                      <c:pt idx="67">
                        <c:v>157</c:v>
                      </c:pt>
                      <c:pt idx="68">
                        <c:v>150</c:v>
                      </c:pt>
                      <c:pt idx="69">
                        <c:v>144</c:v>
                      </c:pt>
                      <c:pt idx="70">
                        <c:v>138</c:v>
                      </c:pt>
                      <c:pt idx="71">
                        <c:v>131</c:v>
                      </c:pt>
                      <c:pt idx="72">
                        <c:v>125</c:v>
                      </c:pt>
                      <c:pt idx="73">
                        <c:v>119</c:v>
                      </c:pt>
                      <c:pt idx="74">
                        <c:v>113</c:v>
                      </c:pt>
                      <c:pt idx="75">
                        <c:v>107</c:v>
                      </c:pt>
                      <c:pt idx="76">
                        <c:v>101</c:v>
                      </c:pt>
                      <c:pt idx="77">
                        <c:v>96</c:v>
                      </c:pt>
                      <c:pt idx="78">
                        <c:v>90</c:v>
                      </c:pt>
                      <c:pt idx="79">
                        <c:v>85</c:v>
                      </c:pt>
                      <c:pt idx="80">
                        <c:v>80</c:v>
                      </c:pt>
                      <c:pt idx="81">
                        <c:v>75</c:v>
                      </c:pt>
                      <c:pt idx="82">
                        <c:v>70</c:v>
                      </c:pt>
                      <c:pt idx="83">
                        <c:v>66</c:v>
                      </c:pt>
                      <c:pt idx="84">
                        <c:v>61</c:v>
                      </c:pt>
                      <c:pt idx="85">
                        <c:v>57</c:v>
                      </c:pt>
                      <c:pt idx="86">
                        <c:v>53</c:v>
                      </c:pt>
                      <c:pt idx="87">
                        <c:v>49</c:v>
                      </c:pt>
                      <c:pt idx="88">
                        <c:v>46</c:v>
                      </c:pt>
                      <c:pt idx="89">
                        <c:v>42</c:v>
                      </c:pt>
                      <c:pt idx="90">
                        <c:v>39</c:v>
                      </c:pt>
                      <c:pt idx="91">
                        <c:v>36</c:v>
                      </c:pt>
                      <c:pt idx="92">
                        <c:v>33</c:v>
                      </c:pt>
                      <c:pt idx="93">
                        <c:v>31</c:v>
                      </c:pt>
                      <c:pt idx="94">
                        <c:v>28</c:v>
                      </c:pt>
                      <c:pt idx="95">
                        <c:v>26</c:v>
                      </c:pt>
                      <c:pt idx="96">
                        <c:v>24</c:v>
                      </c:pt>
                      <c:pt idx="97">
                        <c:v>22</c:v>
                      </c:pt>
                      <c:pt idx="98">
                        <c:v>20</c:v>
                      </c:pt>
                      <c:pt idx="99">
                        <c:v>18</c:v>
                      </c:pt>
                      <c:pt idx="100">
                        <c:v>17</c:v>
                      </c:pt>
                      <c:pt idx="101">
                        <c:v>15</c:v>
                      </c:pt>
                      <c:pt idx="102">
                        <c:v>14</c:v>
                      </c:pt>
                      <c:pt idx="103">
                        <c:v>13</c:v>
                      </c:pt>
                      <c:pt idx="104">
                        <c:v>12</c:v>
                      </c:pt>
                      <c:pt idx="105">
                        <c:v>11</c:v>
                      </c:pt>
                      <c:pt idx="106">
                        <c:v>10</c:v>
                      </c:pt>
                      <c:pt idx="107">
                        <c:v>9</c:v>
                      </c:pt>
                      <c:pt idx="108">
                        <c:v>8</c:v>
                      </c:pt>
                      <c:pt idx="109">
                        <c:v>7</c:v>
                      </c:pt>
                      <c:pt idx="110">
                        <c:v>7</c:v>
                      </c:pt>
                      <c:pt idx="111">
                        <c:v>6</c:v>
                      </c:pt>
                      <c:pt idx="112">
                        <c:v>6</c:v>
                      </c:pt>
                      <c:pt idx="113">
                        <c:v>5</c:v>
                      </c:pt>
                      <c:pt idx="114">
                        <c:v>5</c:v>
                      </c:pt>
                      <c:pt idx="115">
                        <c:v>4</c:v>
                      </c:pt>
                      <c:pt idx="116">
                        <c:v>4</c:v>
                      </c:pt>
                      <c:pt idx="117">
                        <c:v>4</c:v>
                      </c:pt>
                      <c:pt idx="118">
                        <c:v>4</c:v>
                      </c:pt>
                      <c:pt idx="119">
                        <c:v>3</c:v>
                      </c:pt>
                      <c:pt idx="120">
                        <c:v>3</c:v>
                      </c:pt>
                      <c:pt idx="121">
                        <c:v>3</c:v>
                      </c:pt>
                      <c:pt idx="122">
                        <c:v>3</c:v>
                      </c:pt>
                      <c:pt idx="123">
                        <c:v>3</c:v>
                      </c:pt>
                      <c:pt idx="124">
                        <c:v>3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356745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Dátum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747568"/>
        <c:crosses val="autoZero"/>
        <c:auto val="1"/>
        <c:lblOffset val="100"/>
        <c:baseTimeUnit val="days"/>
      </c:dateAx>
      <c:valAx>
        <c:axId val="3567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Napi elhalálozások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74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112602364694893E-2"/>
          <c:y val="0.10700805502118282"/>
          <c:w val="0.8948904265667561"/>
          <c:h val="0.166369923743710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  <a:scene3d>
      <a:camera prst="orthographicFront"/>
      <a:lightRig rig="threePt" dir="t"/>
    </a:scene3d>
    <a:sp3d>
      <a:bevelT w="82550" h="44450" prst="angle"/>
      <a:bevelB w="82550" h="44450" prst="angle"/>
      <a:contourClr>
        <a:srgbClr val="000000"/>
      </a:contourClr>
    </a:sp3d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Virus spreading model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800" dirty="0" err="1" smtClean="0"/>
              <a:t>pető</a:t>
            </a:r>
            <a:r>
              <a:rPr lang="hu-HU" sz="2800" dirty="0" smtClean="0"/>
              <a:t> tamás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90918"/>
                <a:ext cx="10820400" cy="5467082"/>
              </a:xfrm>
            </p:spPr>
            <p:txBody>
              <a:bodyPr>
                <a:normAutofit fontScale="92500" lnSpcReduction="20000"/>
              </a:bodyPr>
              <a:lstStyle/>
              <a:p>
                <a:pPr algn="ctr"/>
                <a:r>
                  <a:rPr lang="en-US" dirty="0" smtClean="0"/>
                  <a:t>The number of newly </a:t>
                </a:r>
                <a:r>
                  <a:rPr lang="en-US" dirty="0"/>
                  <a:t>deceased (D) and number of total deceased </a:t>
                </a:r>
                <a:r>
                  <a:rPr lang="en-US" dirty="0" smtClean="0"/>
                  <a:t>(SD)are </a:t>
                </a:r>
                <a:r>
                  <a:rPr lang="en-US" dirty="0"/>
                  <a:t>calculated: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𝑰𝑳𝑳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𝒎𝒐𝒓𝒕𝒂𝒍𝒊𝒕𝒚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𝒓𝒂𝒕𝒆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algn="ctr"/>
                <a:r>
                  <a:rPr lang="en-US" dirty="0" smtClean="0"/>
                  <a:t>The number newly recovered (RE) </a:t>
                </a:r>
                <a:r>
                  <a:rPr lang="en-US" dirty="0"/>
                  <a:t>and number of total </a:t>
                </a:r>
                <a:r>
                  <a:rPr lang="en-US" dirty="0" smtClean="0"/>
                  <a:t>recovered </a:t>
                </a:r>
                <a:r>
                  <a:rPr lang="en-US" dirty="0"/>
                  <a:t>(</a:t>
                </a:r>
                <a:r>
                  <a:rPr lang="en-US" dirty="0" smtClean="0"/>
                  <a:t>SRE)are </a:t>
                </a:r>
                <a:r>
                  <a:rPr lang="en-US" dirty="0"/>
                  <a:t>calculated: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𝑰𝑳𝑳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𝒎𝒐𝒓𝒕𝒂𝒍𝒊𝒕𝒚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𝒓𝒂𝒕𝒆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𝑹𝑬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algn="ctr"/>
                <a:r>
                  <a:rPr lang="en-US" dirty="0" smtClean="0"/>
                  <a:t>The number people with newly gained immunity (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:r>
                  <a:rPr lang="en-US" dirty="0" smtClean="0"/>
                  <a:t>total number of people with immunity (</a:t>
                </a:r>
                <a:r>
                  <a:rPr lang="en-US" dirty="0" err="1" smtClean="0"/>
                  <a:t>SIm</a:t>
                </a:r>
                <a:r>
                  <a:rPr lang="en-US" dirty="0" smtClean="0"/>
                  <a:t>)are </a:t>
                </a:r>
                <a:r>
                  <a:rPr lang="en-US" dirty="0"/>
                  <a:t>calculated: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𝐈𝐌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𝑹𝑬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hu-HU" b="1" dirty="0" smtClean="0"/>
                  <a:t> + </a:t>
                </a:r>
                <a:r>
                  <a:rPr lang="hu-HU" b="1" dirty="0" err="1" smtClean="0"/>
                  <a:t>vac</a:t>
                </a:r>
                <a:r>
                  <a:rPr lang="hu-HU" b="1" dirty="0" smtClean="0"/>
                  <a:t>*</a:t>
                </a:r>
                <a:r>
                  <a:rPr lang="hu-HU" b="1" dirty="0" err="1" smtClean="0"/>
                  <a:t>rc</a:t>
                </a: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90918"/>
                <a:ext cx="10820400" cy="5467082"/>
              </a:xfrm>
              <a:blipFill rotWithShape="0">
                <a:blip r:embed="rId2"/>
                <a:stretch>
                  <a:fillRect t="-2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1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en-US" dirty="0" smtClean="0"/>
              <a:t>Results</a:t>
            </a:r>
            <a:r>
              <a:rPr lang="hu-HU" dirty="0" smtClean="0"/>
              <a:t> - 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803042"/>
            <a:ext cx="10820400" cy="49197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I found the best test data types are Hungarian daily mortality and number of hospitalized patient in the 2021.0</a:t>
            </a:r>
            <a:r>
              <a:rPr lang="hu-HU" sz="2000" dirty="0" smtClean="0"/>
              <a:t>2.21</a:t>
            </a:r>
            <a:r>
              <a:rPr lang="en-US" sz="2000" dirty="0" smtClean="0"/>
              <a:t>-05</a:t>
            </a:r>
            <a:r>
              <a:rPr lang="hu-HU" sz="2000" dirty="0" smtClean="0"/>
              <a:t>.31</a:t>
            </a:r>
            <a:r>
              <a:rPr lang="en-US" sz="2000" dirty="0" smtClean="0"/>
              <a:t> period. It were the two parameter set which’s p</a:t>
            </a:r>
            <a:r>
              <a:rPr lang="hu-HU" sz="2000" dirty="0" err="1" smtClean="0"/>
              <a:t>ro</a:t>
            </a:r>
            <a:r>
              <a:rPr lang="en-US" sz="2000" dirty="0" smtClean="0"/>
              <a:t>v</a:t>
            </a:r>
            <a:r>
              <a:rPr lang="hu-HU" sz="2000" dirty="0" err="1" smtClean="0"/>
              <a:t>ided</a:t>
            </a:r>
            <a:r>
              <a:rPr lang="en-US" sz="2000" dirty="0" smtClean="0"/>
              <a:t> results are follow the test data. The first set of parameters was: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L </a:t>
            </a:r>
            <a:r>
              <a:rPr lang="en-US" dirty="0" smtClean="0"/>
              <a:t>= 5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H </a:t>
            </a:r>
            <a:r>
              <a:rPr lang="en-US" dirty="0" smtClean="0"/>
              <a:t>= 4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D </a:t>
            </a:r>
            <a:r>
              <a:rPr lang="en-US" dirty="0" smtClean="0"/>
              <a:t>= 14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R </a:t>
            </a:r>
            <a:r>
              <a:rPr lang="en-US" dirty="0" smtClean="0"/>
              <a:t>= 28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 = 6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R</a:t>
            </a:r>
            <a:r>
              <a:rPr lang="hu-HU" baseline="-25000" dirty="0"/>
              <a:t>e</a:t>
            </a:r>
            <a:r>
              <a:rPr lang="en-US" dirty="0" smtClean="0"/>
              <a:t> = 1.4</a:t>
            </a:r>
            <a:r>
              <a:rPr lang="hu-HU" dirty="0" smtClean="0"/>
              <a:t> - </a:t>
            </a:r>
            <a:r>
              <a:rPr lang="en-US" dirty="0"/>
              <a:t>in this case </a:t>
            </a:r>
            <a:r>
              <a:rPr lang="en-US" dirty="0" err="1"/>
              <a:t>i</a:t>
            </a:r>
            <a:r>
              <a:rPr lang="en-US" dirty="0"/>
              <a:t> did not apply the classic value basic it was </a:t>
            </a:r>
            <a:r>
              <a:rPr lang="en-US" dirty="0" smtClean="0"/>
              <a:t>unpredictable </a:t>
            </a:r>
            <a:r>
              <a:rPr lang="en-US" dirty="0"/>
              <a:t>regarding  restrictive measures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RC = 5 day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 I = 60%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H = 12%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M= 1,5%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78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- I</a:t>
            </a:r>
            <a:endParaRPr lang="en-US" dirty="0"/>
          </a:p>
        </p:txBody>
      </p:sp>
      <p:graphicFrame>
        <p:nvGraphicFramePr>
          <p:cNvPr id="6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820014"/>
              </p:ext>
            </p:extLst>
          </p:nvPr>
        </p:nvGraphicFramePr>
        <p:xfrm>
          <a:off x="685800" y="1719618"/>
          <a:ext cx="10820400" cy="500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9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54656" y="395883"/>
            <a:ext cx="8610600" cy="1293028"/>
          </a:xfrm>
        </p:spPr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- I</a:t>
            </a:r>
            <a:endParaRPr lang="en-US" dirty="0"/>
          </a:p>
        </p:txBody>
      </p:sp>
      <p:graphicFrame>
        <p:nvGraphicFramePr>
          <p:cNvPr id="5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991834"/>
              </p:ext>
            </p:extLst>
          </p:nvPr>
        </p:nvGraphicFramePr>
        <p:xfrm>
          <a:off x="685800" y="1392072"/>
          <a:ext cx="10820400" cy="521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03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- II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89394"/>
            <a:ext cx="10820400" cy="491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The second set of parameters: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L </a:t>
            </a:r>
            <a:r>
              <a:rPr lang="en-US" dirty="0" smtClean="0"/>
              <a:t>= 5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H </a:t>
            </a:r>
            <a:r>
              <a:rPr lang="en-US" dirty="0" smtClean="0"/>
              <a:t>= 7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D </a:t>
            </a:r>
            <a:r>
              <a:rPr lang="en-US" dirty="0" smtClean="0"/>
              <a:t>= 14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</a:t>
            </a:r>
            <a:r>
              <a:rPr lang="en-US" baseline="-25000" dirty="0" smtClean="0"/>
              <a:t>R </a:t>
            </a:r>
            <a:r>
              <a:rPr lang="en-US" dirty="0" smtClean="0"/>
              <a:t>= 28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 = 10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R</a:t>
            </a:r>
            <a:r>
              <a:rPr lang="hu-HU" baseline="-25000" dirty="0"/>
              <a:t>e</a:t>
            </a:r>
            <a:r>
              <a:rPr lang="en-US" dirty="0" smtClean="0"/>
              <a:t> = 1.5</a:t>
            </a:r>
            <a:r>
              <a:rPr lang="hu-HU" dirty="0" smtClean="0"/>
              <a:t> – </a:t>
            </a:r>
            <a:r>
              <a:rPr lang="en-US" dirty="0" smtClean="0"/>
              <a:t>in this case </a:t>
            </a:r>
            <a:r>
              <a:rPr lang="en-US" dirty="0" err="1" smtClean="0"/>
              <a:t>i</a:t>
            </a:r>
            <a:r>
              <a:rPr lang="en-US" dirty="0" smtClean="0"/>
              <a:t> did not apply the classic value basic it was unpredictable regarding  restrictive measures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RC = 6 day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 I = 60%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H = 5%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M= 1,1%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20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- II</a:t>
            </a:r>
            <a:endParaRPr lang="en-US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120110"/>
              </p:ext>
            </p:extLst>
          </p:nvPr>
        </p:nvGraphicFramePr>
        <p:xfrm>
          <a:off x="685800" y="1719618"/>
          <a:ext cx="10820400" cy="491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73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5600" y="286702"/>
            <a:ext cx="8610600" cy="1293028"/>
          </a:xfrm>
        </p:spPr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- II</a:t>
            </a:r>
            <a:endParaRPr lang="en-US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047043"/>
              </p:ext>
            </p:extLst>
          </p:nvPr>
        </p:nvGraphicFramePr>
        <p:xfrm>
          <a:off x="685800" y="1269243"/>
          <a:ext cx="10820400" cy="541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Actuality of virus spreading models</a:t>
            </a:r>
            <a:endParaRPr lang="en-US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In November of 2019 a new virus appeared in </a:t>
            </a:r>
            <a:r>
              <a:rPr lang="en-US" sz="2000" dirty="0" err="1" smtClean="0"/>
              <a:t>Vuhan</a:t>
            </a:r>
            <a:r>
              <a:rPr lang="en-US" sz="2000" dirty="0" smtClean="0"/>
              <a:t>, China called SARS-</a:t>
            </a:r>
            <a:r>
              <a:rPr lang="en-US" sz="2000" dirty="0" err="1" smtClean="0"/>
              <a:t>CoV</a:t>
            </a:r>
            <a:r>
              <a:rPr lang="hu-HU" sz="2000" dirty="0" smtClean="0"/>
              <a:t>-2</a:t>
            </a:r>
            <a:r>
              <a:rPr lang="en-US" sz="2000" dirty="0" smtClean="0"/>
              <a:t> (Severe Acute Respiratory Syndrome Corona Virus </a:t>
            </a:r>
            <a:r>
              <a:rPr lang="hu-HU" sz="2000" dirty="0"/>
              <a:t>2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 smtClean="0"/>
              <a:t>The virus cause a disease called COVID-19 (Corona Virus Disease 2019 ).</a:t>
            </a:r>
          </a:p>
          <a:p>
            <a:pPr algn="just"/>
            <a:r>
              <a:rPr lang="en-US" sz="2000" dirty="0" smtClean="0"/>
              <a:t>The new pathogen spreading around the world and until spring of 2020 it is growth to a pandemic</a:t>
            </a:r>
          </a:p>
          <a:p>
            <a:pPr algn="just"/>
            <a:r>
              <a:rPr lang="en-US" sz="2000" dirty="0" smtClean="0"/>
              <a:t>The COVID-19 in a case of 10%-20% cause a serious symptoms which could lead to death</a:t>
            </a:r>
          </a:p>
          <a:p>
            <a:pPr algn="just"/>
            <a:r>
              <a:rPr lang="en-US" sz="2000" dirty="0" smtClean="0"/>
              <a:t>Many scientists around the world work on the cure, others are tried to predicted the future development of the pandemic and the local epidemics.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9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5600" y="382918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applied Model  </a:t>
            </a:r>
            <a:endParaRPr lang="en-US" sz="3200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85800" y="1867014"/>
            <a:ext cx="10820400" cy="4888628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The model is based on the very simple recursive algorithm.</a:t>
            </a:r>
          </a:p>
          <a:p>
            <a:pPr algn="just"/>
            <a:r>
              <a:rPr lang="en-US" sz="2000" dirty="0" smtClean="0"/>
              <a:t>The used  variables and parameters are the following:</a:t>
            </a:r>
          </a:p>
          <a:p>
            <a:pPr algn="just"/>
            <a:endParaRPr lang="en-US" sz="2000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b="1" dirty="0" smtClean="0"/>
              <a:t>Variables: </a:t>
            </a:r>
            <a:r>
              <a:rPr lang="en-US" sz="2000" dirty="0" smtClean="0"/>
              <a:t>Population, infected, ill, hospitalization decease, recovered, immune,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b="1" dirty="0" smtClean="0"/>
              <a:t>Parameters</a:t>
            </a:r>
            <a:r>
              <a:rPr lang="en-US" sz="2000" dirty="0" smtClean="0"/>
              <a:t>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reproduction index (R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): the number of infection caused by one infected people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reproduction cycle(R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): the length of time during a group of infected people infect another group of people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disease rate (I): the rate of patient </a:t>
            </a:r>
            <a:r>
              <a:rPr lang="en-US" sz="2000" dirty="0" err="1" smtClean="0"/>
              <a:t>amo</a:t>
            </a:r>
            <a:r>
              <a:rPr lang="hu-HU" sz="2000" dirty="0" smtClean="0"/>
              <a:t>n</a:t>
            </a:r>
            <a:r>
              <a:rPr lang="en-US" sz="2000" dirty="0" smtClean="0"/>
              <a:t>g those  are infected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hospitalization rate(H): rate of patients whose need hospitality care among those has symptoms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0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42496" y="1132764"/>
            <a:ext cx="4163704" cy="764276"/>
          </a:xfrm>
        </p:spPr>
        <p:txBody>
          <a:bodyPr>
            <a:normAutofit/>
          </a:bodyPr>
          <a:lstStyle/>
          <a:p>
            <a:r>
              <a:rPr lang="en-US" sz="3200" dirty="0"/>
              <a:t>The applied Model 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mortality rate (M): rate death among those patients whose has symptoms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vac</a:t>
            </a:r>
            <a:r>
              <a:rPr lang="en-US" dirty="0" smtClean="0"/>
              <a:t>: vaccinated people per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latency time (incubation period): time to first symptoms after the infection (T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 to hospitalization: time to hospital after the first symptoms (T</a:t>
            </a:r>
            <a:r>
              <a:rPr lang="en-US" baseline="-25000" dirty="0" smtClean="0"/>
              <a:t>H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 to decease: time to death after the first symptoms (T</a:t>
            </a:r>
            <a:r>
              <a:rPr lang="en-US" baseline="-25000" dirty="0" smtClean="0"/>
              <a:t>D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 recover: : time to recover after the first symptoms (T</a:t>
            </a:r>
            <a:r>
              <a:rPr lang="en-US" baseline="-25000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750194" y="2019868"/>
                <a:ext cx="10820400" cy="476162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 smtClean="0"/>
                  <a:t>The number of new infection is calculated from the recently newly infected people. The method is the following:</a:t>
                </a:r>
              </a:p>
              <a:p>
                <a:pPr algn="just"/>
                <a:endParaRPr lang="en-US" sz="2000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𝑰𝒎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457200" lvl="1" indent="0" algn="just">
                  <a:buNone/>
                </a:pPr>
                <a:endParaRPr lang="en-US" dirty="0" smtClean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the effective reproduction index,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/>
                  <a:t>is the number of infection,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dirty="0" smtClean="0"/>
                  <a:t>reproduction </a:t>
                </a:r>
                <a:r>
                  <a:rPr lang="en-US" dirty="0"/>
                  <a:t>rate, p is the population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is the probability that an infected people meet someone who are not immune.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In the following I show how I calculated the newly infected, ill, hospitalized, deceased, recovered </a:t>
                </a:r>
                <a:r>
                  <a:rPr lang="en-US" dirty="0"/>
                  <a:t>and </a:t>
                </a:r>
                <a:r>
                  <a:rPr lang="en-US" dirty="0" smtClean="0"/>
                  <a:t>immunized people during one reproduction cycle</a:t>
                </a:r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194" y="2019868"/>
                <a:ext cx="10820400" cy="4761625"/>
              </a:xfrm>
              <a:blipFill rotWithShape="0">
                <a:blip r:embed="rId2"/>
                <a:stretch>
                  <a:fillRect l="-507" t="-1280" r="-62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7342496" y="1132764"/>
            <a:ext cx="4163704" cy="764276"/>
          </a:xfrm>
        </p:spPr>
        <p:txBody>
          <a:bodyPr>
            <a:normAutofit/>
          </a:bodyPr>
          <a:lstStyle/>
          <a:p>
            <a:r>
              <a:rPr lang="en-US" sz="3200" dirty="0"/>
              <a:t>The applied Model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766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0194" y="2019868"/>
            <a:ext cx="10820400" cy="4761625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In the following I’m showing: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 algn="just"/>
            <a:r>
              <a:rPr lang="en-US" sz="2000" dirty="0" smtClean="0"/>
              <a:t>How I calculated the newly infected, ill, hospitalized, deceased, recovered and immunized people during one reproduction cycle. Ito calculate the daily numbers we should divide these numbers with </a:t>
            </a:r>
            <a:r>
              <a:rPr lang="en-US" sz="2000" dirty="0" err="1" smtClean="0"/>
              <a:t>rc</a:t>
            </a:r>
            <a:r>
              <a:rPr lang="en-US" sz="2000" dirty="0" smtClean="0"/>
              <a:t>.</a:t>
            </a:r>
          </a:p>
          <a:p>
            <a:pPr lvl="2" algn="just"/>
            <a:r>
              <a:rPr lang="en-US" sz="2000" dirty="0" smtClean="0"/>
              <a:t>How I calculated the actually infected, ill and hospitalized.  Calculate the actually immune people is further goal.</a:t>
            </a:r>
          </a:p>
          <a:p>
            <a:pPr lvl="2" algn="just"/>
            <a:r>
              <a:rPr lang="en-US" sz="2000" dirty="0" smtClean="0"/>
              <a:t>How I calculated the total number infected, ill, hospitalized, deceased, recovered and immunized people.</a:t>
            </a:r>
          </a:p>
          <a:p>
            <a:pPr lvl="2" algn="just"/>
            <a:endParaRPr lang="en-US" dirty="0" smtClean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7342496" y="1132764"/>
            <a:ext cx="4163704" cy="764276"/>
          </a:xfrm>
        </p:spPr>
        <p:txBody>
          <a:bodyPr>
            <a:normAutofit/>
          </a:bodyPr>
          <a:lstStyle/>
          <a:p>
            <a:r>
              <a:rPr lang="en-US" sz="3200" dirty="0"/>
              <a:t>The applied Model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439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5971"/>
                <a:ext cx="10820400" cy="5138381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is the number of new </a:t>
                </a:r>
                <a:r>
                  <a:rPr lang="en-US" sz="2000" dirty="0" smtClean="0"/>
                  <a:t>infection and </a:t>
                </a:r>
                <a:r>
                  <a:rPr lang="en-US" sz="2000" b="1" dirty="0" err="1" smtClean="0"/>
                  <a:t>rc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the reproduction cycles. </a:t>
                </a:r>
                <a:endParaRPr lang="en-US" sz="2000" dirty="0"/>
              </a:p>
              <a:p>
                <a:pPr marL="457200" lvl="1" indent="0" algn="just">
                  <a:buNone/>
                </a:pPr>
                <a:endParaRPr lang="en-US" b="1" i="1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algn="just"/>
                <a:r>
                  <a:rPr lang="en-US" sz="2000" dirty="0" smtClean="0"/>
                  <a:t>The actual number of infected people: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𝒂𝒄𝒕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𝒂𝒄𝒕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𝒓𝒄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/>
                  <a:t>Where k is an integer which is referred to the number of days which count in the </a:t>
                </a:r>
                <a:r>
                  <a:rPr lang="en-US" sz="2000" dirty="0" smtClean="0"/>
                  <a:t>number of actual infected.</a:t>
                </a:r>
              </a:p>
              <a:p>
                <a:pPr algn="just"/>
                <a:r>
                  <a:rPr lang="en-US" sz="2000" dirty="0" smtClean="0"/>
                  <a:t>The cumulated the number infected people:</a:t>
                </a:r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5971"/>
                <a:ext cx="10820400" cy="5138381"/>
              </a:xfrm>
              <a:blipFill rotWithShape="0">
                <a:blip r:embed="rId2"/>
                <a:stretch>
                  <a:fillRect l="-620" t="-1305" r="-5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7342496" y="1132764"/>
            <a:ext cx="4163704" cy="764276"/>
          </a:xfrm>
        </p:spPr>
        <p:txBody>
          <a:bodyPr>
            <a:normAutofit/>
          </a:bodyPr>
          <a:lstStyle/>
          <a:p>
            <a:r>
              <a:rPr lang="en-US" sz="3200" dirty="0"/>
              <a:t>The applied Model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1793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The new number of newly ill (ILL</a:t>
                </a:r>
                <a:r>
                  <a:rPr lang="en-US" sz="2000" baseline="-25000" dirty="0" smtClean="0"/>
                  <a:t>N</a:t>
                </a:r>
                <a:r>
                  <a:rPr lang="en-US" sz="2000" dirty="0" smtClean="0"/>
                  <a:t>), the actually ill </a:t>
                </a:r>
                <a:r>
                  <a:rPr lang="en-US" sz="2000" dirty="0" err="1" smtClean="0"/>
                  <a:t>ILL</a:t>
                </a:r>
                <a:r>
                  <a:rPr lang="en-US" sz="2000" baseline="-25000" dirty="0" err="1" smtClean="0"/>
                  <a:t>act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number of total ill </a:t>
                </a:r>
                <a:r>
                  <a:rPr lang="en-US" sz="2000" dirty="0" smtClean="0"/>
                  <a:t>(ILL)are </a:t>
                </a:r>
                <a:r>
                  <a:rPr lang="en-US" sz="2000" dirty="0"/>
                  <a:t>calculated: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𝑰𝑳𝑳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𝒅𝒊𝒔𝒆𝒂𝒔𝒆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𝒓𝒂𝒕𝒆</m:t>
                      </m:r>
                    </m:oMath>
                  </m:oMathPara>
                </a14:m>
                <a:endParaRPr lang="en-US" sz="2000" b="1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𝒍𝒍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𝒂𝒄𝒕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𝒍𝒍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𝒂𝒄𝒕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𝒍𝒍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𝒓𝒄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𝑰𝑳𝑳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𝑰𝑳𝑳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𝑰𝒍𝒍</m:t>
                          </m:r>
                        </m:e>
                        <m:sub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 smtClean="0"/>
                  <a:t>Where </a:t>
                </a:r>
                <a:r>
                  <a:rPr lang="hu-HU" sz="2000" dirty="0" smtClean="0"/>
                  <a:t>l</a:t>
                </a:r>
                <a:r>
                  <a:rPr lang="en-US" sz="2000" dirty="0" smtClean="0"/>
                  <a:t> is an integer which is referred to the number of days which count in the </a:t>
                </a:r>
                <a:r>
                  <a:rPr lang="hu-HU" sz="2000" dirty="0" err="1" smtClean="0"/>
                  <a:t>number</a:t>
                </a:r>
                <a:r>
                  <a:rPr lang="hu-HU" sz="2000" dirty="0" smtClean="0"/>
                  <a:t> of </a:t>
                </a:r>
                <a:r>
                  <a:rPr lang="en-US" sz="2000" dirty="0" smtClean="0"/>
                  <a:t>actual </a:t>
                </a:r>
                <a:r>
                  <a:rPr lang="hu-HU" sz="2000" dirty="0" err="1" smtClean="0"/>
                  <a:t>sick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people</a:t>
                </a:r>
                <a:r>
                  <a:rPr lang="hu-HU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1515" r="-5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7342496" y="1132764"/>
            <a:ext cx="4163704" cy="764276"/>
          </a:xfrm>
        </p:spPr>
        <p:txBody>
          <a:bodyPr>
            <a:normAutofit/>
          </a:bodyPr>
          <a:lstStyle/>
          <a:p>
            <a:r>
              <a:rPr lang="en-US" sz="3200" dirty="0"/>
              <a:t>The applied Model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0057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The new number of newly ill (ILL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), the actually ill </a:t>
                </a:r>
                <a:r>
                  <a:rPr lang="en-US" sz="2000" dirty="0" err="1"/>
                  <a:t>ILL</a:t>
                </a:r>
                <a:r>
                  <a:rPr lang="en-US" sz="2000" baseline="-25000" dirty="0" err="1"/>
                  <a:t>act</a:t>
                </a:r>
                <a:r>
                  <a:rPr lang="en-US" sz="2000" dirty="0"/>
                  <a:t> and number of total ill (ILL)are calculated: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𝑯𝑶𝑺𝑷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𝑯𝑶𝑺𝑷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𝒅𝒊𝒔𝒆𝒂𝒔𝒆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𝒓𝒂𝒕𝒆</m:t>
                      </m:r>
                    </m:oMath>
                  </m:oMathPara>
                </a14:m>
                <a:endParaRPr lang="en-US" sz="2000" b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𝑯𝑶𝑺𝑷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𝒂𝒄𝒕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𝑯𝑶𝑺𝑷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1" i="1" smtClean="0">
                                  <a:latin typeface="Cambria Math" panose="02040503050406030204" pitchFamily="18" charset="0"/>
                                </a:rPr>
                                <m:t>𝑯𝑶𝑺𝑷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𝒓𝒄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𝑯𝑶𝑺𝑷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𝑯𝑶𝑺𝑷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𝑯𝑶𝑺𝑷</m:t>
                          </m:r>
                        </m:e>
                        <m:sub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Where </a:t>
                </a:r>
                <a:r>
                  <a:rPr lang="hu-HU" sz="2000" dirty="0" smtClean="0"/>
                  <a:t>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an integer which is referred to the number of days which count in the actual hospitalization  </a:t>
                </a:r>
              </a:p>
              <a:p>
                <a:endParaRPr lang="hu-HU" sz="20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1515" r="-5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7342496" y="1132764"/>
            <a:ext cx="4163704" cy="764276"/>
          </a:xfrm>
        </p:spPr>
        <p:txBody>
          <a:bodyPr>
            <a:normAutofit/>
          </a:bodyPr>
          <a:lstStyle/>
          <a:p>
            <a:r>
              <a:rPr lang="en-US" sz="3200" dirty="0"/>
              <a:t>The applied Model 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9136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2762</TotalTime>
  <Words>706</Words>
  <Application>Microsoft Office PowerPoint</Application>
  <PresentationFormat>Szélesvásznú</PresentationFormat>
  <Paragraphs>119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Kondenzcsík</vt:lpstr>
      <vt:lpstr>Virus spreading model pető tamás</vt:lpstr>
      <vt:lpstr>Actuality of virus spreading models</vt:lpstr>
      <vt:lpstr>The applied Model  </vt:lpstr>
      <vt:lpstr>The applied Model </vt:lpstr>
      <vt:lpstr>The applied Model </vt:lpstr>
      <vt:lpstr>The applied Model </vt:lpstr>
      <vt:lpstr>The applied Model </vt:lpstr>
      <vt:lpstr>The applied Model </vt:lpstr>
      <vt:lpstr>The applied Model </vt:lpstr>
      <vt:lpstr>PowerPoint bemutató</vt:lpstr>
      <vt:lpstr>Test Results - I</vt:lpstr>
      <vt:lpstr>Test Results - I</vt:lpstr>
      <vt:lpstr>Test Results - I</vt:lpstr>
      <vt:lpstr>Test Results - II</vt:lpstr>
      <vt:lpstr>Test Results - II</vt:lpstr>
      <vt:lpstr>Test Results -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spreading models</dc:title>
  <dc:creator>Tomi</dc:creator>
  <cp:lastModifiedBy>Tomi</cp:lastModifiedBy>
  <cp:revision>134</cp:revision>
  <dcterms:created xsi:type="dcterms:W3CDTF">2020-03-29T16:49:51Z</dcterms:created>
  <dcterms:modified xsi:type="dcterms:W3CDTF">2021-06-07T20:40:05Z</dcterms:modified>
</cp:coreProperties>
</file>