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BD96-32EA-4C01-9B78-1462C80B8EF4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74B2-3278-4059-9781-834578D3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4160" y="1123406"/>
            <a:ext cx="633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IBM Data Science Professional Certificate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Capstone Project</a:t>
            </a:r>
            <a:endParaRPr lang="en-US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Peter </a:t>
            </a:r>
            <a:r>
              <a:rPr lang="en-US" b="1" dirty="0" err="1"/>
              <a:t>Cleavland</a:t>
            </a:r>
            <a:r>
              <a:rPr lang="en-US" b="1" dirty="0"/>
              <a:t> Palmer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1554"/>
            <a:ext cx="10515600" cy="571540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Neighborhoods in Cluster 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062446"/>
            <a:ext cx="8290560" cy="54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7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344"/>
            <a:ext cx="10515600" cy="222068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Neighborhoods in Cluster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20" y="957943"/>
            <a:ext cx="5971359" cy="1315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4194" y="3352800"/>
            <a:ext cx="73064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/>
              <a:t>Neighborhoods in Cluster 2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62" y="3936274"/>
            <a:ext cx="6704239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observed that there were no electrical companies in the venues categories</a:t>
            </a:r>
            <a:r>
              <a:rPr lang="en-US" dirty="0" smtClean="0"/>
              <a:t>.</a:t>
            </a:r>
          </a:p>
          <a:p>
            <a:r>
              <a:rPr lang="en-US" dirty="0"/>
              <a:t>With added criteria for selecting the clusters, instead of just financial institutions, we could form better clusters</a:t>
            </a:r>
            <a:r>
              <a:rPr lang="en-US" dirty="0" smtClean="0"/>
              <a:t>.</a:t>
            </a:r>
          </a:p>
          <a:p>
            <a:r>
              <a:rPr lang="en-US" dirty="0"/>
              <a:t>This research could be extended to dig deeper into the clusters and actually start to look at properties, available for renting. </a:t>
            </a:r>
          </a:p>
        </p:txBody>
      </p:sp>
    </p:spTree>
    <p:extLst>
      <p:ext uri="{BB962C8B-B14F-4D97-AF65-F5344CB8AC3E}">
        <p14:creationId xmlns:p14="http://schemas.microsoft.com/office/powerpoint/2010/main" val="292665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were able to suggest two clusters of neighborhoods that would be good candidates</a:t>
            </a:r>
            <a:r>
              <a:rPr lang="en-US" dirty="0" smtClean="0"/>
              <a:t>.</a:t>
            </a:r>
          </a:p>
          <a:p>
            <a:r>
              <a:rPr lang="en-US" dirty="0"/>
              <a:t>In order to complete the </a:t>
            </a:r>
            <a:r>
              <a:rPr lang="en-US" dirty="0" smtClean="0"/>
              <a:t>project, </a:t>
            </a:r>
            <a:r>
              <a:rPr lang="en-US" dirty="0"/>
              <a:t>we scraped a </a:t>
            </a:r>
            <a:r>
              <a:rPr lang="en-US" dirty="0" smtClean="0"/>
              <a:t>website, </a:t>
            </a:r>
            <a:r>
              <a:rPr lang="en-US" dirty="0"/>
              <a:t>got </a:t>
            </a:r>
            <a:r>
              <a:rPr lang="en-US" dirty="0" smtClean="0"/>
              <a:t>coordinates </a:t>
            </a:r>
            <a:r>
              <a:rPr lang="en-US" dirty="0"/>
              <a:t>of </a:t>
            </a:r>
            <a:r>
              <a:rPr lang="en-US" dirty="0" smtClean="0"/>
              <a:t>neighborhoods </a:t>
            </a:r>
            <a:r>
              <a:rPr lang="en-US" dirty="0"/>
              <a:t>using </a:t>
            </a:r>
            <a:r>
              <a:rPr lang="en-US" dirty="0" err="1"/>
              <a:t>geolocater</a:t>
            </a:r>
            <a:r>
              <a:rPr lang="en-US" dirty="0"/>
              <a:t>, created maps of Orlando, </a:t>
            </a:r>
            <a:r>
              <a:rPr lang="en-US" dirty="0" smtClean="0"/>
              <a:t>explored </a:t>
            </a:r>
            <a:r>
              <a:rPr lang="en-US" dirty="0"/>
              <a:t>and analyzed the neighborhoods of interest, and used a clustering algorithm to create and examine the clusters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Opportunities </a:t>
            </a:r>
            <a:r>
              <a:rPr lang="en-US" dirty="0"/>
              <a:t>for </a:t>
            </a:r>
            <a:r>
              <a:rPr lang="en-US" dirty="0" smtClean="0"/>
              <a:t>further </a:t>
            </a:r>
            <a:r>
              <a:rPr lang="en-US" dirty="0"/>
              <a:t>work towards finding </a:t>
            </a:r>
            <a:r>
              <a:rPr lang="en-US" dirty="0" smtClean="0"/>
              <a:t>an </a:t>
            </a:r>
            <a:r>
              <a:rPr lang="en-US" dirty="0"/>
              <a:t>actual rental property, for Mr. James. </a:t>
            </a:r>
          </a:p>
        </p:txBody>
      </p:sp>
    </p:spTree>
    <p:extLst>
      <p:ext uri="{BB962C8B-B14F-4D97-AF65-F5344CB8AC3E}">
        <p14:creationId xmlns:p14="http://schemas.microsoft.com/office/powerpoint/2010/main" val="169453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7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</a:t>
            </a:r>
          </a:p>
          <a:p>
            <a:pPr lvl="0"/>
            <a:r>
              <a:rPr lang="en-US" dirty="0"/>
              <a:t>Data  </a:t>
            </a:r>
          </a:p>
          <a:p>
            <a:pPr lvl="0"/>
            <a:r>
              <a:rPr lang="en-US" dirty="0"/>
              <a:t>Methodology </a:t>
            </a:r>
          </a:p>
          <a:p>
            <a:pPr lvl="0"/>
            <a:r>
              <a:rPr lang="en-US" dirty="0"/>
              <a:t>Results </a:t>
            </a:r>
          </a:p>
          <a:p>
            <a:pPr lvl="0"/>
            <a:r>
              <a:rPr lang="en-US" dirty="0"/>
              <a:t>Discussion </a:t>
            </a:r>
          </a:p>
          <a:p>
            <a:pPr lvl="0"/>
            <a:r>
              <a:rPr lang="en-US" dirty="0"/>
              <a:t>Conclusion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P. James, an </a:t>
            </a:r>
            <a:r>
              <a:rPr lang="en-US" dirty="0" smtClean="0"/>
              <a:t>electrician, wants </a:t>
            </a:r>
            <a:r>
              <a:rPr lang="en-US" dirty="0"/>
              <a:t>to start an electrical company in Orlando, Florida. </a:t>
            </a:r>
            <a:endParaRPr lang="en-US" dirty="0" smtClean="0"/>
          </a:p>
          <a:p>
            <a:r>
              <a:rPr lang="en-US" dirty="0"/>
              <a:t>He </a:t>
            </a:r>
            <a:r>
              <a:rPr lang="en-US" dirty="0" smtClean="0"/>
              <a:t>is </a:t>
            </a:r>
            <a:r>
              <a:rPr lang="en-US" dirty="0"/>
              <a:t>not sure where in Orlando is the best place to set up an office</a:t>
            </a:r>
            <a:r>
              <a:rPr lang="en-US" dirty="0" smtClean="0"/>
              <a:t>.</a:t>
            </a:r>
          </a:p>
          <a:p>
            <a:r>
              <a:rPr lang="en-US" dirty="0"/>
              <a:t>He </a:t>
            </a:r>
            <a:r>
              <a:rPr lang="en-US" dirty="0" smtClean="0"/>
              <a:t>is </a:t>
            </a:r>
            <a:r>
              <a:rPr lang="en-US" dirty="0"/>
              <a:t>looking for is proximity to a lending institution, like a bank or credit union. </a:t>
            </a:r>
          </a:p>
        </p:txBody>
      </p:sp>
    </p:spTree>
    <p:extLst>
      <p:ext uri="{BB962C8B-B14F-4D97-AF65-F5344CB8AC3E}">
        <p14:creationId xmlns:p14="http://schemas.microsoft.com/office/powerpoint/2010/main" val="1500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is to help Mr. James </a:t>
            </a:r>
            <a:r>
              <a:rPr lang="en-US" dirty="0" smtClean="0"/>
              <a:t>by </a:t>
            </a:r>
            <a:r>
              <a:rPr lang="en-US" dirty="0"/>
              <a:t>using the Foursquare location data, data science techniques, </a:t>
            </a:r>
            <a:r>
              <a:rPr lang="en-US" dirty="0" err="1"/>
              <a:t>webscraping</a:t>
            </a:r>
            <a:r>
              <a:rPr lang="en-US" dirty="0"/>
              <a:t> techniques, and machine learning </a:t>
            </a:r>
            <a:r>
              <a:rPr lang="en-US" dirty="0" smtClean="0"/>
              <a:t>algorithm.</a:t>
            </a:r>
          </a:p>
          <a:p>
            <a:r>
              <a:rPr lang="en-US" dirty="0" smtClean="0"/>
              <a:t>Can </a:t>
            </a:r>
            <a:r>
              <a:rPr lang="en-US" dirty="0"/>
              <a:t>we determine the best neighborhood in Orlando for Mr. James to set up an electrical company?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solve this problem, we will need the following data: </a:t>
            </a:r>
          </a:p>
          <a:p>
            <a:pPr lvl="0"/>
            <a:r>
              <a:rPr lang="en-US" dirty="0"/>
              <a:t>a list of neighborhoods in Orlando; </a:t>
            </a:r>
          </a:p>
          <a:p>
            <a:pPr lvl="0"/>
            <a:r>
              <a:rPr lang="en-US" dirty="0"/>
              <a:t>latitude and longitude of the neighborhoods;</a:t>
            </a:r>
          </a:p>
          <a:p>
            <a:pPr lvl="0"/>
            <a:r>
              <a:rPr lang="en-US" dirty="0"/>
              <a:t>venue data, from Orlando, identifying banks and electrical companies.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methodology can be summarized under </a:t>
            </a:r>
            <a:r>
              <a:rPr lang="en-US" dirty="0" smtClean="0"/>
              <a:t>the </a:t>
            </a:r>
            <a:r>
              <a:rPr lang="en-US" dirty="0"/>
              <a:t>subsections: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/>
              <a:t>and install </a:t>
            </a:r>
            <a:r>
              <a:rPr lang="en-US" dirty="0" smtClean="0"/>
              <a:t>libraries;</a:t>
            </a:r>
          </a:p>
          <a:p>
            <a:r>
              <a:rPr lang="en-US" dirty="0" smtClean="0"/>
              <a:t> </a:t>
            </a:r>
            <a:r>
              <a:rPr lang="en-US" dirty="0"/>
              <a:t>scrape the website for the </a:t>
            </a:r>
            <a:r>
              <a:rPr lang="en-US" dirty="0" smtClean="0"/>
              <a:t>neighborhoods;</a:t>
            </a:r>
          </a:p>
          <a:p>
            <a:r>
              <a:rPr lang="en-US" dirty="0" smtClean="0"/>
              <a:t> </a:t>
            </a:r>
            <a:r>
              <a:rPr lang="en-US" dirty="0"/>
              <a:t>get the coordinates of the </a:t>
            </a:r>
            <a:r>
              <a:rPr lang="en-US" dirty="0" smtClean="0"/>
              <a:t>neighborhoods; </a:t>
            </a:r>
          </a:p>
          <a:p>
            <a:r>
              <a:rPr lang="en-US" dirty="0" smtClean="0"/>
              <a:t> </a:t>
            </a:r>
            <a:r>
              <a:rPr lang="en-US" dirty="0"/>
              <a:t>create a map of Orlando, </a:t>
            </a:r>
            <a:r>
              <a:rPr lang="en-US" dirty="0" smtClean="0"/>
              <a:t>Florida; </a:t>
            </a:r>
          </a:p>
          <a:p>
            <a:r>
              <a:rPr lang="en-US" dirty="0" smtClean="0"/>
              <a:t> </a:t>
            </a:r>
            <a:r>
              <a:rPr lang="en-US" dirty="0"/>
              <a:t>explore the neighborhoods in </a:t>
            </a:r>
            <a:r>
              <a:rPr lang="en-US" dirty="0" smtClean="0"/>
              <a:t>Orlando;</a:t>
            </a:r>
          </a:p>
          <a:p>
            <a:r>
              <a:rPr lang="en-US" dirty="0" smtClean="0"/>
              <a:t>analysis </a:t>
            </a:r>
            <a:r>
              <a:rPr lang="en-US" dirty="0"/>
              <a:t>of the neighborhoods, form the </a:t>
            </a:r>
            <a:r>
              <a:rPr lang="en-US" dirty="0" smtClean="0"/>
              <a:t>clusters;</a:t>
            </a:r>
          </a:p>
          <a:p>
            <a:r>
              <a:rPr lang="en-US" dirty="0" smtClean="0"/>
              <a:t>use </a:t>
            </a:r>
            <a:r>
              <a:rPr lang="en-US" dirty="0"/>
              <a:t>the clustering </a:t>
            </a:r>
            <a:r>
              <a:rPr lang="en-US" dirty="0" smtClean="0"/>
              <a:t>algorithm </a:t>
            </a:r>
            <a:r>
              <a:rPr lang="en-US" dirty="0"/>
              <a:t>and examine the clusters. </a:t>
            </a:r>
          </a:p>
        </p:txBody>
      </p:sp>
    </p:spTree>
    <p:extLst>
      <p:ext uri="{BB962C8B-B14F-4D97-AF65-F5344CB8AC3E}">
        <p14:creationId xmlns:p14="http://schemas.microsoft.com/office/powerpoint/2010/main" val="168227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results obtained by using the k-means clustering algorithm show that we can categorize the neighborhoods, in Orlando, into three categories based on the frequency of occurrence of </a:t>
            </a:r>
            <a:r>
              <a:rPr lang="en-US" dirty="0" smtClean="0"/>
              <a:t>banks: 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cluster 0: neighborhoods in Orlando with no bank;</a:t>
            </a:r>
          </a:p>
          <a:p>
            <a:pPr lvl="0"/>
            <a:r>
              <a:rPr lang="en-US" dirty="0"/>
              <a:t>cluster 1: neighborhoods in Orlando with a low number of banks;</a:t>
            </a:r>
          </a:p>
          <a:p>
            <a:pPr lvl="0"/>
            <a:r>
              <a:rPr lang="en-US" dirty="0"/>
              <a:t>cluster 2: neighborhoods in Orlando with a moderate number of banks.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5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"/>
            <a:ext cx="10515600" cy="583732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Map of Orlando with Neighborhood Markers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1" y="1079863"/>
            <a:ext cx="7985760" cy="49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674"/>
            <a:ext cx="10515600" cy="589828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Map of Orlando Neighborhoods in Clusters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31817"/>
            <a:ext cx="8630194" cy="51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462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Table of Contents </vt:lpstr>
      <vt:lpstr>Introduction </vt:lpstr>
      <vt:lpstr>Business Problem </vt:lpstr>
      <vt:lpstr>Data</vt:lpstr>
      <vt:lpstr>Methodology</vt:lpstr>
      <vt:lpstr>Results </vt:lpstr>
      <vt:lpstr>PowerPoint Presentation</vt:lpstr>
      <vt:lpstr>PowerPoint Presentation</vt:lpstr>
      <vt:lpstr>PowerPoint Presentation</vt:lpstr>
      <vt:lpstr>PowerPoint Presentation</vt:lpstr>
      <vt:lpstr>Discussion </vt:lpstr>
      <vt:lpstr>Conclusion</vt:lpstr>
      <vt:lpstr>THANK YOU</vt:lpstr>
    </vt:vector>
  </TitlesOfParts>
  <Company>Valencia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Palmer</dc:creator>
  <cp:lastModifiedBy>Peter Palmer</cp:lastModifiedBy>
  <cp:revision>14</cp:revision>
  <dcterms:created xsi:type="dcterms:W3CDTF">2020-04-04T08:49:51Z</dcterms:created>
  <dcterms:modified xsi:type="dcterms:W3CDTF">2020-04-04T09:47:05Z</dcterms:modified>
</cp:coreProperties>
</file>