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8602-8228-743A-4D64-ECDF973A4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0969A-A4BB-D25F-189D-8B89B39C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54ADA-FD39-1C26-1A92-827D62CD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4AC3F-3653-9025-FE01-247F2E6D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79AC1-B46D-10DB-1D9E-F5C1B33E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7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E7F2-3617-E24C-7079-A02A0CD4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36BD8-EF8F-D57D-8664-027BD57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099D-42FC-4625-84B1-DA4C3308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A663-C457-CC2B-6E91-19E76F5C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0B09-12A5-F8E5-2B00-B37575E5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58560-8EB9-2D66-E1C3-633855E8A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ACA2A-F321-2088-0DE7-7E253CFE0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CBBD-540B-B17C-F81E-B4668521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EBCE-230F-E97F-CF48-F9C4E696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1A51-5CE2-315A-C721-4D648999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84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6C4E-CE73-3BFF-94C3-9ED27205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AD4E-B305-668F-43E3-DD61B84A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2891-2AC1-4744-644C-5B82E0AC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47CC-5525-A18D-8C88-44270A92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B00A-BC98-72FD-2EE8-DBBDA179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3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9F26-B9A9-16AE-AF00-C55FCD93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3F4A-7BF2-8CCF-4246-9A2211B6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7E4D-481E-6BA3-534B-2981F4FB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B34C-C44A-C7F3-AF3D-2CCEC105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A4DD-1B8F-38B7-9265-673D75C3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9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1457-7CED-A2CE-A7A9-300AF0A0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C767-A067-0BAB-427E-3566DB952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A699-2739-2EC7-A240-EE5D5363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51BC8-4216-269B-3E87-CBD9C609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048-E3F7-252D-9158-719ECCC3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7E906-9B7A-9CB6-2048-40075CF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50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F2B0-E2FB-4F92-9E44-19B777D7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249A8-AEA1-2089-69A6-41810167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00D7-DE59-B602-1531-41779412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17BF8-F8F4-EB0C-292A-A2AF38971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92BD1-4231-0BA0-9FBA-68179A5B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B490D-7B8F-C577-5593-453E0F19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6D76E-938C-9483-2514-E7CB6357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01B43-17BB-DEAF-9C07-2BD89F4B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38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CF5E-8747-5B5B-B17D-7808A189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DA1D-2C8A-3732-D90E-1DCC8959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42896-81FD-7132-7A43-8462F849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3FC3B-0637-C8E3-D0D8-A6EAEE61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6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509B8-773B-9479-EA58-85C05B50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3F826-9F59-9AD6-CEEF-6AC57E5D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9091-CE22-6D50-6DCE-7EDA90EE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240B-FDBE-9651-A47B-68B10B5F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EA0A-F8F4-4A2C-CFCB-2AED9665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307C9-59C0-E23F-CF5F-06A2C1CAC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F3913-DA1D-9A27-6B19-A860768A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205D7-52A4-E0A3-7282-89B7871E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A8DE-D518-1E5C-EABD-53E8B5EC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FB76-2B86-676F-1BF9-D4A3FAF9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70629-617B-F5E0-9184-A4A8E1083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2DE57-812A-37F7-AFB2-9F93A649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A211-2858-E46B-20A8-E1FACC9D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37D6-626C-9AAA-531A-8F7BCBFB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6FD7-87CC-8998-5367-0743C59A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98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C1FE1-09F7-C885-742B-AFD78AAF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87F4B-F4F4-5FB6-7A74-FC334F2E0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4302-8145-C595-889C-89608CBA3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8E00-CDF0-433B-9665-59A54D43DF3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1AB1-7A46-74B9-604D-23BD8E36B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FF675-F3CF-7487-8E99-ED85BA264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E33D-7870-429F-8EBF-9C9B7EFED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01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2BD9-F3F5-252A-7220-E8BC119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Задание ПРО по теме «4.6 Углубленное изучение Scala, принципы функционального программирования»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D002-43FA-EE1A-753C-5314D49E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 рамках задания проведено тестирование четырех алгоритмов сортировки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Сортировка слиянием (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merge sort) –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 варианта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Снизу вверх (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Bottom-Up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Сверху вниз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(Top-Down)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Быстрая сортировка (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quick sort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Существуют разные варианты реализации быстрой сортировки. В задании использовался вариант, при котором опорный элемент может присутствовать как в левой, так и в правой частях разбиения. Алгоритм на каждом шаге предполагает два рекурсивных вызова, однако второй вызов можно заменить </a:t>
            </a:r>
            <a:r>
              <a:rPr lang="ru-RU" sz="1400">
                <a:latin typeface="Segoe UI" panose="020B0502040204020203" pitchFamily="34" charset="0"/>
                <a:cs typeface="Segoe UI" panose="020B0502040204020203" pitchFamily="34" charset="0"/>
              </a:rPr>
              <a:t>на эмуляцию 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хвостовой рекурсии. (Автоматически компилятор это делать отказывается из-за наличия первого рекурсивного вызова.)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Пирамидальная сортировка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сортировка кучей,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heap sort)</a:t>
            </a:r>
          </a:p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Сортировка вставками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(Insertion Sort) – 2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варианта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 бинарным поиском места вставки</a:t>
            </a:r>
          </a:p>
          <a:p>
            <a:pPr lvl="1"/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Обычный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5838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2BD9-F3F5-252A-7220-E8BC119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Методика тестирования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D002-43FA-EE1A-753C-5314D49E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На вход алгоритмам подавались массивы целых чисел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ArrayBuffer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[Int])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размером 10</a:t>
            </a:r>
            <a:r>
              <a:rPr lang="en-US" sz="16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от 2 до 9, сгенерированные функцией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scala.util.Random.nextInt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valRange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с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valRange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10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и 2_000_000_000 (чтобы протестировать алгоритмы на повторяющихся и не повторяющихся данных). Для каждого набора параметров алгоритм запускался 3 раза и результат усреднялся. Из тестирования на размерах 10_000_000, 100_000_000 и 1_000_000_000 был исключен алгоритм сортировки вставками ввиду его квадратичной зависимости. Усредненные результаты сохранялись в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csv-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файлы и визуализировались в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Seaborn. 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Ввиду большого разброса результатов использовалась логарифмическая шкала.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15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2BD9-F3F5-252A-7220-E8BC119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valRange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F564F-86E2-B28A-8465-69B62D49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00" y="1229710"/>
            <a:ext cx="8405012" cy="562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2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2BD9-F3F5-252A-7220-E8BC1199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valRange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2_000_000_000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8662C-69F5-8FBA-2E9C-4EA5F5EA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67" y="1265554"/>
            <a:ext cx="8313700" cy="55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Задание ПРО по теме «4.6 Углубленное изучение Scala, принципы функционального программирования»</vt:lpstr>
      <vt:lpstr>Методика тестирования</vt:lpstr>
      <vt:lpstr>valRange = 10</vt:lpstr>
      <vt:lpstr>valRange = 2_000_000_000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ПРО по теме «4.6 Углубленное изучение Scala, принципы функционального программирования»</dc:title>
  <dc:creator>Petr Larin</dc:creator>
  <cp:lastModifiedBy>Petr Larin</cp:lastModifiedBy>
  <cp:revision>8</cp:revision>
  <dcterms:created xsi:type="dcterms:W3CDTF">2023-12-02T19:07:43Z</dcterms:created>
  <dcterms:modified xsi:type="dcterms:W3CDTF">2023-12-02T22:52:07Z</dcterms:modified>
</cp:coreProperties>
</file>