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3AF9D-F822-4ADD-92B5-360E97E9E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F6852E-8D6F-48E4-817F-030AF0DC5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BE611D-33D7-43B3-90AB-6F5FADB8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EFCE32-BAFB-4C2A-B08B-36F985C1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239D5-F028-47E4-9697-2391431F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82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7BCDF-8987-43C2-9AC4-039E1541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E4642A-25BF-448E-8B6B-1FF4928C0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AF315B-CF43-45AD-A2E7-2B819B76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CF9EEE-CF92-437D-955A-E53DB210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C9D3A9-73E5-44D5-B3C6-BEB5F029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62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91318F1-FC22-49ED-AE2B-BB880E55C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1BD4A5-8306-4C20-81F2-0E83B4EC6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2764DA-0B75-44F0-9AAC-143412F3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234E3E-FE9E-4B0A-AF96-0C9C23FC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285412-4F65-49E0-96C1-681C4653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61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A4B25-1E92-43B9-A7A7-31186730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5E110E-0483-4E7B-8B43-9DB2DABB3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BBB08-68A6-44FF-A8C6-C6CF5928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0C6DB5-EDFC-4EB6-B661-BF9268FF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04D6B2-C02C-448B-A298-21D502CC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07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5C959-D893-416E-AE68-DE4854FC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46512A-13F1-4ADC-BBDA-7EE6792B6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0DA9A7-25AD-4E05-A3F3-4E7BC17F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FF6D25-992D-41B4-8538-FB61B100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5E9ACE-FFC1-48AF-906C-E08F92E7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09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D16C1-D779-460F-AA8B-D3F34EDC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25B35-D76A-433B-898E-6F2899FBF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337936-3D73-45BE-B1CF-95E08D016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4C6ECA-C33D-4C61-9047-A635580D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1F3C36-932D-49EA-806B-4A6AB930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77B6A9-00D6-4DF3-9DE4-8BC975C6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07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D976D-ECDE-4A06-89A3-D8199E8A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F41165-14F8-423F-ACCA-848C895D3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801B90-5659-43E7-85AA-764385077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800432-A211-4617-B74E-804B4FBF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6D36521-3629-4F80-92C7-AA755F1C2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87D22A-B68D-4365-9B1F-35933152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135848-A0F6-49DE-8682-FA9BCA2E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6D696C-92F9-4BF7-A8AF-7CC9D800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21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78C93-F650-448E-9355-B3CCE61D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06231D-2340-45B3-B22D-D8FD4A7B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6158B83-593E-471A-B4F5-11C30C37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9B6E56-2630-4172-BA2D-20D1405D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2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A535C96-53BD-4330-815B-3C7E5C16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4ECCA1-0593-4027-A9F5-AED0DEB8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241226-F472-4500-977F-ECC118D4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55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3394B-90AE-405D-B063-81E7F130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FFC3D7-9848-4FF1-A897-0F4E72773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F90BA3-ACAB-4D50-B59D-6225F3E3F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21DDE2-359B-47CD-8CDD-64B6776E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57706D-A503-4099-9A7F-B9CE9E23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8638AC-940C-4D9B-9C7E-7C9C1BEC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96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F52B4-969D-4FE6-B433-780626BE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6DA61DD-C342-46B3-AB7F-E378DF8D8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8CB316-8C2F-43FB-8F49-0989A92F3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636E01-FF77-45CD-95F5-520E1A31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F50ED5-62BC-46BA-AAAB-E58F60C0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15031A-F37C-49FC-BB6E-91FF68D7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33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AC8FE-2777-47A1-BC71-7456E01A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61403D-8E6B-40DE-A842-518B10DC9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E03142-4DE5-474C-B50E-787878F10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46373-3E96-4B63-9429-E61DCA264C71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F52AC9-01F6-4148-8D20-D203720A8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B2B183-4901-456D-B80D-81CFF4451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22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83289-B40E-4F99-837E-53A226323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2107"/>
          </a:xfrm>
        </p:spPr>
        <p:txBody>
          <a:bodyPr/>
          <a:lstStyle/>
          <a:p>
            <a:r>
              <a:rPr lang="ru-RU" dirty="0"/>
              <a:t>Мои </a:t>
            </a:r>
            <a:r>
              <a:rPr lang="ru-RU" dirty="0" err="1"/>
              <a:t>факапс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1ECAD8-56A0-4B9B-B5C6-2ABF5C2BB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3551" y="5806911"/>
            <a:ext cx="3004008" cy="440703"/>
          </a:xfrm>
        </p:spPr>
        <p:txBody>
          <a:bodyPr/>
          <a:lstStyle/>
          <a:p>
            <a:r>
              <a:rPr lang="ru-RU" dirty="0"/>
              <a:t>Юрлов Пётр, </a:t>
            </a:r>
            <a:r>
              <a:rPr lang="en-US" dirty="0"/>
              <a:t>de16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7D4212-F6C7-494F-8E99-8F2BDE353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733" y="2260076"/>
            <a:ext cx="5620534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7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B8FA6-487F-4F13-8F53-74A31BC602E5}"/>
              </a:ext>
            </a:extLst>
          </p:cNvPr>
          <p:cNvSpPr txBox="1"/>
          <p:nvPr/>
        </p:nvSpPr>
        <p:spPr>
          <a:xfrm>
            <a:off x="574862" y="2182432"/>
            <a:ext cx="1772240" cy="1323439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S3 </a:t>
            </a:r>
          </a:p>
          <a:p>
            <a:r>
              <a:rPr lang="en-US" sz="4000" dirty="0"/>
              <a:t>Yandex</a:t>
            </a:r>
            <a:endParaRPr lang="ru-RU" sz="4000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1E0B906-497F-45B2-9008-039922D65479}"/>
              </a:ext>
            </a:extLst>
          </p:cNvPr>
          <p:cNvGrpSpPr/>
          <p:nvPr/>
        </p:nvGrpSpPr>
        <p:grpSpPr>
          <a:xfrm>
            <a:off x="4666269" y="245097"/>
            <a:ext cx="2196445" cy="5929460"/>
            <a:chOff x="3535052" y="518474"/>
            <a:chExt cx="2196445" cy="5929460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82EF4B15-B2E0-4763-9697-7789C6EEA131}"/>
                </a:ext>
              </a:extLst>
            </p:cNvPr>
            <p:cNvSpPr/>
            <p:nvPr/>
          </p:nvSpPr>
          <p:spPr>
            <a:xfrm>
              <a:off x="3535052" y="518474"/>
              <a:ext cx="2196445" cy="5929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DC8C1B-AC57-4731-ABED-55FEC409E031}"/>
                </a:ext>
              </a:extLst>
            </p:cNvPr>
            <p:cNvSpPr txBox="1"/>
            <p:nvPr/>
          </p:nvSpPr>
          <p:spPr>
            <a:xfrm>
              <a:off x="3629321" y="5364599"/>
              <a:ext cx="1641833" cy="46166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RAW</a:t>
              </a:r>
              <a:endParaRPr lang="ru-RU" sz="2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10E9C1-5D92-447D-B67D-AB00A1320627}"/>
                </a:ext>
              </a:extLst>
            </p:cNvPr>
            <p:cNvSpPr txBox="1"/>
            <p:nvPr/>
          </p:nvSpPr>
          <p:spPr>
            <a:xfrm>
              <a:off x="3619894" y="3517638"/>
              <a:ext cx="1651261" cy="5232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ODS</a:t>
              </a:r>
              <a:endParaRPr lang="ru-RU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93DB52-1F92-4F5B-9221-A0DD41177452}"/>
                </a:ext>
              </a:extLst>
            </p:cNvPr>
            <p:cNvSpPr txBox="1"/>
            <p:nvPr/>
          </p:nvSpPr>
          <p:spPr>
            <a:xfrm>
              <a:off x="3625855" y="707004"/>
              <a:ext cx="1651261" cy="5232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CDM</a:t>
              </a:r>
              <a:endParaRPr lang="ru-RU" sz="2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3C93A6-3F9C-4337-B973-B8FECD69A3FA}"/>
                </a:ext>
              </a:extLst>
            </p:cNvPr>
            <p:cNvSpPr txBox="1"/>
            <p:nvPr/>
          </p:nvSpPr>
          <p:spPr>
            <a:xfrm rot="16200000">
              <a:off x="4400804" y="4606963"/>
              <a:ext cx="2091179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Materialized View</a:t>
              </a:r>
              <a:endParaRPr lang="ru-RU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7E2759-555E-459B-8967-0079CF74078C}"/>
                </a:ext>
              </a:extLst>
            </p:cNvPr>
            <p:cNvSpPr txBox="1"/>
            <p:nvPr/>
          </p:nvSpPr>
          <p:spPr>
            <a:xfrm rot="16200000">
              <a:off x="3934572" y="2049550"/>
              <a:ext cx="3023645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Refreshable Materialized View</a:t>
              </a:r>
              <a:endParaRPr lang="ru-RU" sz="1600" dirty="0"/>
            </a:p>
          </p:txBody>
        </p:sp>
        <p:sp>
          <p:nvSpPr>
            <p:cNvPr id="15" name="Стрелка: вверх 14">
              <a:extLst>
                <a:ext uri="{FF2B5EF4-FFF2-40B4-BE49-F238E27FC236}">
                  <a16:creationId xmlns:a16="http://schemas.microsoft.com/office/drawing/2014/main" id="{97DCDE0A-2FEF-4B50-9555-0863FFCF811E}"/>
                </a:ext>
              </a:extLst>
            </p:cNvPr>
            <p:cNvSpPr/>
            <p:nvPr/>
          </p:nvSpPr>
          <p:spPr>
            <a:xfrm>
              <a:off x="4458878" y="4078566"/>
              <a:ext cx="75417" cy="1191018"/>
            </a:xfrm>
            <a:prstGeom prst="up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Стрелка: вверх 15">
              <a:extLst>
                <a:ext uri="{FF2B5EF4-FFF2-40B4-BE49-F238E27FC236}">
                  <a16:creationId xmlns:a16="http://schemas.microsoft.com/office/drawing/2014/main" id="{80FC84D0-C13C-4DE2-A59C-12EB38712989}"/>
                </a:ext>
              </a:extLst>
            </p:cNvPr>
            <p:cNvSpPr/>
            <p:nvPr/>
          </p:nvSpPr>
          <p:spPr>
            <a:xfrm>
              <a:off x="4451485" y="1296958"/>
              <a:ext cx="82810" cy="2132042"/>
            </a:xfrm>
            <a:prstGeom prst="up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B181EA-1851-4365-A963-528738436FAA}"/>
                </a:ext>
              </a:extLst>
            </p:cNvPr>
            <p:cNvSpPr txBox="1"/>
            <p:nvPr/>
          </p:nvSpPr>
          <p:spPr>
            <a:xfrm>
              <a:off x="3619894" y="5945678"/>
              <a:ext cx="1995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Clickhouse</a:t>
              </a:r>
              <a:r>
                <a:rPr lang="en-US" sz="2400" dirty="0"/>
                <a:t> DB</a:t>
              </a:r>
              <a:endParaRPr lang="ru-RU" sz="2400" dirty="0"/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6112653A-0219-487D-9DFD-55A9C8CD7D3F}"/>
              </a:ext>
            </a:extLst>
          </p:cNvPr>
          <p:cNvGrpSpPr/>
          <p:nvPr/>
        </p:nvGrpSpPr>
        <p:grpSpPr>
          <a:xfrm>
            <a:off x="9690755" y="1800520"/>
            <a:ext cx="1539381" cy="2743200"/>
            <a:chOff x="9690755" y="1800520"/>
            <a:chExt cx="1539381" cy="2743200"/>
          </a:xfrm>
          <a:noFill/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348AD466-6B85-43B0-81E5-25D189C9B97B}"/>
                </a:ext>
              </a:extLst>
            </p:cNvPr>
            <p:cNvSpPr/>
            <p:nvPr/>
          </p:nvSpPr>
          <p:spPr>
            <a:xfrm>
              <a:off x="9690755" y="1800520"/>
              <a:ext cx="1539381" cy="2743200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CB586229-097B-4B01-9305-C859C31F56A0}"/>
                </a:ext>
              </a:extLst>
            </p:cNvPr>
            <p:cNvGrpSpPr/>
            <p:nvPr/>
          </p:nvGrpSpPr>
          <p:grpSpPr>
            <a:xfrm>
              <a:off x="10178048" y="2002311"/>
              <a:ext cx="552970" cy="1765170"/>
              <a:chOff x="10112061" y="1809946"/>
              <a:chExt cx="552970" cy="1765170"/>
            </a:xfrm>
            <a:grpFill/>
          </p:grpSpPr>
          <p:sp>
            <p:nvSpPr>
              <p:cNvPr id="20" name="Солнце 19">
                <a:extLst>
                  <a:ext uri="{FF2B5EF4-FFF2-40B4-BE49-F238E27FC236}">
                    <a16:creationId xmlns:a16="http://schemas.microsoft.com/office/drawing/2014/main" id="{E72DBFCB-9A68-4E34-98FC-9097747796EA}"/>
                  </a:ext>
                </a:extLst>
              </p:cNvPr>
              <p:cNvSpPr/>
              <p:nvPr/>
            </p:nvSpPr>
            <p:spPr>
              <a:xfrm>
                <a:off x="10112061" y="1809946"/>
                <a:ext cx="455386" cy="414779"/>
              </a:xfrm>
              <a:prstGeom prst="sun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" name="Месяц 20">
                <a:extLst>
                  <a:ext uri="{FF2B5EF4-FFF2-40B4-BE49-F238E27FC236}">
                    <a16:creationId xmlns:a16="http://schemas.microsoft.com/office/drawing/2014/main" id="{7A1119D0-E3C4-402A-84B6-4633AA582CA9}"/>
                  </a:ext>
                </a:extLst>
              </p:cNvPr>
              <p:cNvSpPr/>
              <p:nvPr/>
            </p:nvSpPr>
            <p:spPr>
              <a:xfrm>
                <a:off x="10198801" y="2488241"/>
                <a:ext cx="281905" cy="414779"/>
              </a:xfrm>
              <a:prstGeom prst="moon">
                <a:avLst>
                  <a:gd name="adj" fmla="val 87500"/>
                </a:avLst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Облако 21">
                <a:extLst>
                  <a:ext uri="{FF2B5EF4-FFF2-40B4-BE49-F238E27FC236}">
                    <a16:creationId xmlns:a16="http://schemas.microsoft.com/office/drawing/2014/main" id="{BFFF43B0-A178-41BA-8620-0F4868C13CBE}"/>
                  </a:ext>
                </a:extLst>
              </p:cNvPr>
              <p:cNvSpPr/>
              <p:nvPr/>
            </p:nvSpPr>
            <p:spPr>
              <a:xfrm>
                <a:off x="10112061" y="3209827"/>
                <a:ext cx="552970" cy="365289"/>
              </a:xfrm>
              <a:prstGeom prst="cloud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795999-E49E-4BD8-AF5E-2933C13823AF}"/>
                </a:ext>
              </a:extLst>
            </p:cNvPr>
            <p:cNvSpPr txBox="1"/>
            <p:nvPr/>
          </p:nvSpPr>
          <p:spPr>
            <a:xfrm>
              <a:off x="9834968" y="4013804"/>
              <a:ext cx="1366887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Superset</a:t>
              </a:r>
              <a:endParaRPr lang="ru-RU" sz="2400" dirty="0"/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F2A926AD-A485-4E76-80BE-1BF1FC89D363}"/>
              </a:ext>
            </a:extLst>
          </p:cNvPr>
          <p:cNvGrpSpPr/>
          <p:nvPr/>
        </p:nvGrpSpPr>
        <p:grpSpPr>
          <a:xfrm>
            <a:off x="1385740" y="3535050"/>
            <a:ext cx="3157979" cy="1836000"/>
            <a:chOff x="1385740" y="3610466"/>
            <a:chExt cx="3157979" cy="1753386"/>
          </a:xfrm>
        </p:grpSpPr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D28D4ECF-3F54-4D82-B761-CA9A35BF86F0}"/>
                </a:ext>
              </a:extLst>
            </p:cNvPr>
            <p:cNvCxnSpPr/>
            <p:nvPr/>
          </p:nvCxnSpPr>
          <p:spPr>
            <a:xfrm>
              <a:off x="1385740" y="3610466"/>
              <a:ext cx="0" cy="1753386"/>
            </a:xfrm>
            <a:prstGeom prst="line">
              <a:avLst/>
            </a:prstGeom>
            <a:ln w="762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02F99D36-5031-460B-AE67-65039DAA9C27}"/>
                </a:ext>
              </a:extLst>
            </p:cNvPr>
            <p:cNvCxnSpPr/>
            <p:nvPr/>
          </p:nvCxnSpPr>
          <p:spPr>
            <a:xfrm>
              <a:off x="1385740" y="5363852"/>
              <a:ext cx="3157979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5A15C5A0-A68F-4656-9547-1D934119DCC9}"/>
              </a:ext>
            </a:extLst>
          </p:cNvPr>
          <p:cNvGrpSpPr/>
          <p:nvPr/>
        </p:nvGrpSpPr>
        <p:grpSpPr>
          <a:xfrm>
            <a:off x="6975835" y="716437"/>
            <a:ext cx="2641641" cy="2471257"/>
            <a:chOff x="6975835" y="716437"/>
            <a:chExt cx="2641641" cy="2471257"/>
          </a:xfrm>
        </p:grpSpPr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1E2736C3-44EC-4735-ADA7-91B4E886C8DE}"/>
                </a:ext>
              </a:extLst>
            </p:cNvPr>
            <p:cNvGrpSpPr/>
            <p:nvPr/>
          </p:nvGrpSpPr>
          <p:grpSpPr>
            <a:xfrm>
              <a:off x="8323868" y="716437"/>
              <a:ext cx="1293608" cy="2471257"/>
              <a:chOff x="1385740" y="3610466"/>
              <a:chExt cx="3157979" cy="1753386"/>
            </a:xfrm>
          </p:grpSpPr>
          <p:cxnSp>
            <p:nvCxnSpPr>
              <p:cNvPr id="34" name="Прямая соединительная линия 33">
                <a:extLst>
                  <a:ext uri="{FF2B5EF4-FFF2-40B4-BE49-F238E27FC236}">
                    <a16:creationId xmlns:a16="http://schemas.microsoft.com/office/drawing/2014/main" id="{72AB3CC2-EDD5-4AF2-9DA2-CF69B65C2184}"/>
                  </a:ext>
                </a:extLst>
              </p:cNvPr>
              <p:cNvCxnSpPr/>
              <p:nvPr/>
            </p:nvCxnSpPr>
            <p:spPr>
              <a:xfrm>
                <a:off x="1385740" y="3610466"/>
                <a:ext cx="0" cy="1753386"/>
              </a:xfrm>
              <a:prstGeom prst="line">
                <a:avLst/>
              </a:prstGeom>
              <a:ln w="76200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 стрелкой 34">
                <a:extLst>
                  <a:ext uri="{FF2B5EF4-FFF2-40B4-BE49-F238E27FC236}">
                    <a16:creationId xmlns:a16="http://schemas.microsoft.com/office/drawing/2014/main" id="{C507634B-5551-4A87-8AFA-F2DC2BFF32EE}"/>
                  </a:ext>
                </a:extLst>
              </p:cNvPr>
              <p:cNvCxnSpPr/>
              <p:nvPr/>
            </p:nvCxnSpPr>
            <p:spPr>
              <a:xfrm>
                <a:off x="1385740" y="5363852"/>
                <a:ext cx="3157979" cy="0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9AB2B054-F381-4EFC-A062-7DCACFE8D5CE}"/>
                </a:ext>
              </a:extLst>
            </p:cNvPr>
            <p:cNvCxnSpPr>
              <a:cxnSpLocks/>
            </p:cNvCxnSpPr>
            <p:nvPr/>
          </p:nvCxnSpPr>
          <p:spPr>
            <a:xfrm>
              <a:off x="6975835" y="755716"/>
              <a:ext cx="1348033" cy="0"/>
            </a:xfrm>
            <a:prstGeom prst="line">
              <a:avLst/>
            </a:prstGeom>
            <a:ln w="7620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510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C6D2E-FC12-4C8F-84DB-BB258AB2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Номер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7B330-D491-4C10-91B5-F89F76DC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Часто падал контейнер с кликом из-за нехватки </a:t>
            </a:r>
            <a:r>
              <a:rPr lang="en-US" dirty="0"/>
              <a:t>RAM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Решение: </a:t>
            </a:r>
          </a:p>
          <a:p>
            <a:pPr marL="0" indent="0">
              <a:buNone/>
            </a:pPr>
            <a:r>
              <a:rPr lang="ru-RU" dirty="0"/>
              <a:t>попытался увеличить </a:t>
            </a:r>
            <a:r>
              <a:rPr lang="en-US" dirty="0"/>
              <a:t>memory split – </a:t>
            </a:r>
            <a:r>
              <a:rPr lang="ru-RU" dirty="0"/>
              <a:t>не получилось,</a:t>
            </a:r>
          </a:p>
          <a:p>
            <a:pPr marL="0" indent="0">
              <a:buNone/>
            </a:pPr>
            <a:r>
              <a:rPr lang="ru-RU" dirty="0"/>
              <a:t>просто закрыл процессы </a:t>
            </a:r>
            <a:r>
              <a:rPr lang="ru-RU" dirty="0" err="1"/>
              <a:t>кафки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395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C6D2E-FC12-4C8F-84DB-BB258AB2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Номер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7B330-D491-4C10-91B5-F89F76DC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Хотел сделать что-то типа снежинки в </a:t>
            </a:r>
            <a:r>
              <a:rPr lang="en-US" dirty="0"/>
              <a:t>DDS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Решение: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не сделал, т.к. вспомнил, что это вообще </a:t>
            </a:r>
            <a:r>
              <a:rPr lang="ru-RU" dirty="0" err="1"/>
              <a:t>кликхаус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770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C6D2E-FC12-4C8F-84DB-BB258AB2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Номер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7B330-D491-4C10-91B5-F89F76DC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Хотел сделать что-то типа широкой </a:t>
            </a:r>
            <a:r>
              <a:rPr lang="ru-RU" dirty="0" err="1"/>
              <a:t>денормализированной</a:t>
            </a:r>
            <a:r>
              <a:rPr lang="ru-RU" dirty="0"/>
              <a:t> витрины на </a:t>
            </a:r>
            <a:r>
              <a:rPr lang="en-US" dirty="0"/>
              <a:t>CDM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Решение: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не сделал, т.к. </a:t>
            </a:r>
            <a:r>
              <a:rPr lang="ru-RU" dirty="0" err="1"/>
              <a:t>Кликхаус</a:t>
            </a:r>
            <a:r>
              <a:rPr lang="en-US" dirty="0"/>
              <a:t> </a:t>
            </a:r>
            <a:r>
              <a:rPr lang="ru-RU" dirty="0"/>
              <a:t>не смог осилить 4 </a:t>
            </a:r>
            <a:r>
              <a:rPr lang="ru-RU" dirty="0" err="1"/>
              <a:t>джойна</a:t>
            </a:r>
            <a:r>
              <a:rPr lang="ru-RU" dirty="0"/>
              <a:t>, </a:t>
            </a:r>
          </a:p>
          <a:p>
            <a:pPr marL="0" indent="0">
              <a:buNone/>
            </a:pPr>
            <a:r>
              <a:rPr lang="ru-RU" dirty="0"/>
              <a:t>но идея хорошая – можно </a:t>
            </a:r>
            <a:r>
              <a:rPr lang="ru-RU"/>
              <a:t>ещё попробовать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497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C6D2E-FC12-4C8F-84DB-BB258AB2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Номер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7B330-D491-4C10-91B5-F89F76DC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Хотел на </a:t>
            </a:r>
            <a:r>
              <a:rPr lang="en-US" dirty="0"/>
              <a:t>refreshable materialized view </a:t>
            </a:r>
            <a:r>
              <a:rPr lang="ru-RU" dirty="0"/>
              <a:t>повесить точное расписание на субботу в </a:t>
            </a:r>
            <a:r>
              <a:rPr lang="ru-RU"/>
              <a:t>7 утра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Решение: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не сделал, т.к. оказывается </a:t>
            </a:r>
            <a:r>
              <a:rPr lang="ru-RU" dirty="0" err="1"/>
              <a:t>кликхаус</a:t>
            </a:r>
            <a:r>
              <a:rPr lang="ru-RU" dirty="0"/>
              <a:t> не может так, ну или пока не может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34272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140</Words>
  <Application>Microsoft Office PowerPoint</Application>
  <PresentationFormat>Широкоэкранный</PresentationFormat>
  <Paragraphs>41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Мои факапс</vt:lpstr>
      <vt:lpstr>Презентация PowerPoint</vt:lpstr>
      <vt:lpstr>Номер 1</vt:lpstr>
      <vt:lpstr>Номер 2</vt:lpstr>
      <vt:lpstr>Номер 3</vt:lpstr>
      <vt:lpstr>Номер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Мои факапс</dc:title>
  <dc:creator>Юрлов Петр</dc:creator>
  <cp:lastModifiedBy>Юрлов Петр</cp:lastModifiedBy>
  <cp:revision>7</cp:revision>
  <dcterms:created xsi:type="dcterms:W3CDTF">2025-04-29T14:54:33Z</dcterms:created>
  <dcterms:modified xsi:type="dcterms:W3CDTF">2025-04-29T19:27:41Z</dcterms:modified>
</cp:coreProperties>
</file>