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3AF9D-F822-4ADD-92B5-360E97E9E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F6852E-8D6F-48E4-817F-030AF0DC5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BE611D-33D7-43B3-90AB-6F5FADB8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FCE32-BAFB-4C2A-B08B-36F985C1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239D5-F028-47E4-9697-2391431F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82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7BCDF-8987-43C2-9AC4-039E1541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E4642A-25BF-448E-8B6B-1FF4928C0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AF315B-CF43-45AD-A2E7-2B819B76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CF9EEE-CF92-437D-955A-E53DB210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C9D3A9-73E5-44D5-B3C6-BEB5F029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62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1318F1-FC22-49ED-AE2B-BB880E55C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11BD4A5-8306-4C20-81F2-0E83B4EC6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2764DA-0B75-44F0-9AAC-143412F3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234E3E-FE9E-4B0A-AF96-0C9C23FC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85412-4F65-49E0-96C1-681C4653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61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A4B25-1E92-43B9-A7A7-311867304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E110E-0483-4E7B-8B43-9DB2DABB3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BBB08-68A6-44FF-A8C6-C6CF5928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0C6DB5-EDFC-4EB6-B661-BF9268FF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4D6B2-C02C-448B-A298-21D502CC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07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5C959-D893-416E-AE68-DE4854FC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46512A-13F1-4ADC-BBDA-7EE6792B6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0DA9A7-25AD-4E05-A3F3-4E7BC17F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FF6D25-992D-41B4-8538-FB61B100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5E9ACE-FFC1-48AF-906C-E08F92E7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09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D16C1-D779-460F-AA8B-D3F34EDC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25B35-D76A-433B-898E-6F2899FBF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337936-3D73-45BE-B1CF-95E08D016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4C6ECA-C33D-4C61-9047-A635580D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1F3C36-932D-49EA-806B-4A6AB930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77B6A9-00D6-4DF3-9DE4-8BC975C6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07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BD976D-ECDE-4A06-89A3-D8199E8A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F41165-14F8-423F-ACCA-848C895D3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801B90-5659-43E7-85AA-764385077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800432-A211-4617-B74E-804B4FBF2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D36521-3629-4F80-92C7-AA755F1C2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87D22A-B68D-4365-9B1F-35933152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135848-A0F6-49DE-8682-FA9BCA2E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6D696C-92F9-4BF7-A8AF-7CC9D800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21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8C93-F650-448E-9355-B3CCE61D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06231D-2340-45B3-B22D-D8FD4A7B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158B83-593E-471A-B4F5-11C30C37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9B6E56-2630-4172-BA2D-20D1405D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2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535C96-53BD-4330-815B-3C7E5C16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4ECCA1-0593-4027-A9F5-AED0DEB8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241226-F472-4500-977F-ECC118D4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55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3394B-90AE-405D-B063-81E7F130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FFC3D7-9848-4FF1-A897-0F4E72773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F90BA3-ACAB-4D50-B59D-6225F3E3F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21DDE2-359B-47CD-8CDD-64B6776E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57706D-A503-4099-9A7F-B9CE9E239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8638AC-940C-4D9B-9C7E-7C9C1BEC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96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F52B4-969D-4FE6-B433-780626BE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6DA61DD-C342-46B3-AB7F-E378DF8D8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8CB316-8C2F-43FB-8F49-0989A92F3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636E01-FF77-45CD-95F5-520E1A31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F50ED5-62BC-46BA-AAAB-E58F60C0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15031A-F37C-49FC-BB6E-91FF68D7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33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AC8FE-2777-47A1-BC71-7456E01A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61403D-8E6B-40DE-A842-518B10DC9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E03142-4DE5-474C-B50E-787878F10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46373-3E96-4B63-9429-E61DCA264C71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F52AC9-01F6-4148-8D20-D203720A8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B2B183-4901-456D-B80D-81CFF4451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D43C-55ED-47CC-9A19-89D4800D8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22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83289-B40E-4F99-837E-53A226323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Мои </a:t>
            </a:r>
            <a:r>
              <a:rPr lang="ru-RU" dirty="0" err="1"/>
              <a:t>факапс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1ECAD8-56A0-4B9B-B5C6-2ABF5C2BB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3551" y="5806911"/>
            <a:ext cx="3004008" cy="440703"/>
          </a:xfrm>
        </p:spPr>
        <p:txBody>
          <a:bodyPr/>
          <a:lstStyle/>
          <a:p>
            <a:r>
              <a:rPr lang="ru-RU" dirty="0"/>
              <a:t>Юрлов Пётр, </a:t>
            </a:r>
            <a:r>
              <a:rPr lang="en-US" dirty="0"/>
              <a:t>de16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47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C6D2E-FC12-4C8F-84DB-BB258AB2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Номер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7B330-D491-4C10-91B5-F89F76D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Часто падал контейнер с кликом из-за нехватки </a:t>
            </a:r>
            <a:r>
              <a:rPr lang="en-US" dirty="0"/>
              <a:t>RAM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Решение: </a:t>
            </a:r>
          </a:p>
          <a:p>
            <a:pPr marL="0" indent="0">
              <a:buNone/>
            </a:pPr>
            <a:r>
              <a:rPr lang="ru-RU" dirty="0"/>
              <a:t>попытался увеличить </a:t>
            </a:r>
            <a:r>
              <a:rPr lang="en-US" dirty="0"/>
              <a:t>memory split – </a:t>
            </a:r>
            <a:r>
              <a:rPr lang="ru-RU" dirty="0"/>
              <a:t>не получилось,</a:t>
            </a:r>
          </a:p>
          <a:p>
            <a:pPr marL="0" indent="0">
              <a:buNone/>
            </a:pPr>
            <a:r>
              <a:rPr lang="ru-RU" dirty="0"/>
              <a:t>просто закрыл процессы </a:t>
            </a:r>
            <a:r>
              <a:rPr lang="ru-RU" dirty="0" err="1"/>
              <a:t>кафки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3953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C6D2E-FC12-4C8F-84DB-BB258AB2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Номер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7B330-D491-4C10-91B5-F89F76D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Хотел сделать что-то типа снежинки в </a:t>
            </a:r>
            <a:r>
              <a:rPr lang="en-US" dirty="0"/>
              <a:t>DDS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Решение: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не сделал, т.к. вспомнил, что это вообще </a:t>
            </a:r>
            <a:r>
              <a:rPr lang="ru-RU" dirty="0" err="1"/>
              <a:t>кликхаус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770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C6D2E-FC12-4C8F-84DB-BB258AB2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Номер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7B330-D491-4C10-91B5-F89F76D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Хотел сделать что-то типа широкой </a:t>
            </a:r>
            <a:r>
              <a:rPr lang="ru-RU" dirty="0" err="1"/>
              <a:t>денормализированной</a:t>
            </a:r>
            <a:r>
              <a:rPr lang="ru-RU" dirty="0"/>
              <a:t> витрины на </a:t>
            </a:r>
            <a:r>
              <a:rPr lang="en-US" dirty="0"/>
              <a:t>CDM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Решение: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не сделал, т.к. </a:t>
            </a:r>
            <a:r>
              <a:rPr lang="ru-RU" dirty="0" err="1"/>
              <a:t>Кликхаус</a:t>
            </a:r>
            <a:r>
              <a:rPr lang="en-US" dirty="0"/>
              <a:t> </a:t>
            </a:r>
            <a:r>
              <a:rPr lang="ru-RU" dirty="0"/>
              <a:t>не смог осилить 4 </a:t>
            </a:r>
            <a:r>
              <a:rPr lang="ru-RU" dirty="0" err="1"/>
              <a:t>джойна</a:t>
            </a:r>
            <a:r>
              <a:rPr lang="ru-RU" dirty="0"/>
              <a:t>, </a:t>
            </a:r>
          </a:p>
          <a:p>
            <a:pPr marL="0" indent="0">
              <a:buNone/>
            </a:pPr>
            <a:r>
              <a:rPr lang="ru-RU" dirty="0"/>
              <a:t>но идея хорошая – можно </a:t>
            </a:r>
            <a:r>
              <a:rPr lang="ru-RU"/>
              <a:t>ещё попробовать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497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C6D2E-FC12-4C8F-84DB-BB258AB2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Номер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7B330-D491-4C10-91B5-F89F76D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Хотел на </a:t>
            </a:r>
            <a:r>
              <a:rPr lang="en-US" dirty="0"/>
              <a:t>refreshable materialized view </a:t>
            </a:r>
            <a:r>
              <a:rPr lang="ru-RU" dirty="0"/>
              <a:t>повесить точное расписание на субботу в </a:t>
            </a:r>
            <a:r>
              <a:rPr lang="ru-RU"/>
              <a:t>7 утра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Решение: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не сделал, т.к. оказывается </a:t>
            </a:r>
            <a:r>
              <a:rPr lang="ru-RU" dirty="0" err="1"/>
              <a:t>кликхаус</a:t>
            </a:r>
            <a:r>
              <a:rPr lang="ru-RU" dirty="0"/>
              <a:t> не может так, ну или пока не может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34272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127</Words>
  <Application>Microsoft Office PowerPoint</Application>
  <PresentationFormat>Широкоэкранный</PresentationFormat>
  <Paragraphs>32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Мои факапс</vt:lpstr>
      <vt:lpstr>Номер 1</vt:lpstr>
      <vt:lpstr>Номер 2</vt:lpstr>
      <vt:lpstr>Номер 3</vt:lpstr>
      <vt:lpstr>Номер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Мои факапс</dc:title>
  <dc:creator>Юрлов Петр</dc:creator>
  <cp:lastModifiedBy>Юрлов Петр</cp:lastModifiedBy>
  <cp:revision>4</cp:revision>
  <dcterms:created xsi:type="dcterms:W3CDTF">2025-04-29T14:54:33Z</dcterms:created>
  <dcterms:modified xsi:type="dcterms:W3CDTF">2025-04-29T14:57:28Z</dcterms:modified>
</cp:coreProperties>
</file>