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9" r:id="rId3"/>
    <p:sldId id="312" r:id="rId4"/>
    <p:sldId id="313" r:id="rId5"/>
    <p:sldId id="314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15" r:id="rId14"/>
    <p:sldId id="316" r:id="rId15"/>
    <p:sldId id="319" r:id="rId16"/>
    <p:sldId id="317" r:id="rId17"/>
    <p:sldId id="318" r:id="rId18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8B4B-27BE-4DD6-9216-AB0A4B26D9EF}" type="datetimeFigureOut">
              <a:rPr lang="cs-CZ" smtClean="0"/>
              <a:pPr/>
              <a:t>15.03.2018</a:t>
            </a:fld>
            <a:endParaRPr lang="cs-CZ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8038-2CC4-4580-A026-41EBAACB2890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8B4B-27BE-4DD6-9216-AB0A4B26D9EF}" type="datetimeFigureOut">
              <a:rPr lang="cs-CZ" smtClean="0"/>
              <a:pPr/>
              <a:t>15.03.2018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8038-2CC4-4580-A026-41EBAACB2890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8B4B-27BE-4DD6-9216-AB0A4B26D9EF}" type="datetimeFigureOut">
              <a:rPr lang="cs-CZ" smtClean="0"/>
              <a:pPr/>
              <a:t>15.03.2018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8038-2CC4-4580-A026-41EBAACB2890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8B4B-27BE-4DD6-9216-AB0A4B26D9EF}" type="datetimeFigureOut">
              <a:rPr lang="cs-CZ" smtClean="0"/>
              <a:pPr/>
              <a:t>15.03.2018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8038-2CC4-4580-A026-41EBAACB2890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8B4B-27BE-4DD6-9216-AB0A4B26D9EF}" type="datetimeFigureOut">
              <a:rPr lang="cs-CZ" smtClean="0"/>
              <a:pPr/>
              <a:t>15.03.2018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8038-2CC4-4580-A026-41EBAACB2890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8B4B-27BE-4DD6-9216-AB0A4B26D9EF}" type="datetimeFigureOut">
              <a:rPr lang="cs-CZ" smtClean="0"/>
              <a:pPr/>
              <a:t>15.03.2018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8038-2CC4-4580-A026-41EBAACB2890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8B4B-27BE-4DD6-9216-AB0A4B26D9EF}" type="datetimeFigureOut">
              <a:rPr lang="cs-CZ" smtClean="0"/>
              <a:pPr/>
              <a:t>15.03.2018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8038-2CC4-4580-A026-41EBAACB2890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8B4B-27BE-4DD6-9216-AB0A4B26D9EF}" type="datetimeFigureOut">
              <a:rPr lang="cs-CZ" smtClean="0"/>
              <a:pPr/>
              <a:t>15.03.2018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8038-2CC4-4580-A026-41EBAACB2890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8B4B-27BE-4DD6-9216-AB0A4B26D9EF}" type="datetimeFigureOut">
              <a:rPr lang="cs-CZ" smtClean="0"/>
              <a:pPr/>
              <a:t>15.03.2018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8038-2CC4-4580-A026-41EBAACB2890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8B4B-27BE-4DD6-9216-AB0A4B26D9EF}" type="datetimeFigureOut">
              <a:rPr lang="cs-CZ" smtClean="0"/>
              <a:pPr/>
              <a:t>15.03.2018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8038-2CC4-4580-A026-41EBAACB2890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8B4B-27BE-4DD6-9216-AB0A4B26D9EF}" type="datetimeFigureOut">
              <a:rPr lang="cs-CZ" smtClean="0"/>
              <a:pPr/>
              <a:t>15.03.2018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F278038-2CC4-4580-A026-41EBAACB2890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5A48B4B-27BE-4DD6-9216-AB0A4B26D9EF}" type="datetimeFigureOut">
              <a:rPr lang="cs-CZ" smtClean="0"/>
              <a:pPr/>
              <a:t>15.03.2018</a:t>
            </a:fld>
            <a:endParaRPr lang="cs-CZ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F278038-2CC4-4580-A026-41EBAACB2890}" type="slidenum">
              <a:rPr lang="cs-CZ" smtClean="0"/>
              <a:pPr/>
              <a:t>‹#›</a:t>
            </a:fld>
            <a:endParaRPr lang="cs-CZ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cs-CZ" dirty="0" smtClean="0"/>
              <a:t>3. Cvičení v Javě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4818" name="AutoShape 2" descr="Výsledek obrázku pro jav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substring</a:t>
            </a:r>
            <a:r>
              <a:rPr lang="cs-CZ" dirty="0" smtClean="0"/>
              <a:t>()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Vrátí podřetězec od dané počáteční pozice do dané koncové pozice</a:t>
            </a:r>
          </a:p>
          <a:p>
            <a:pPr>
              <a:buNone/>
            </a:pPr>
            <a:r>
              <a:rPr lang="en-CA" dirty="0" err="1" smtClean="0"/>
              <a:t>System.out.println</a:t>
            </a:r>
            <a:r>
              <a:rPr lang="en-CA" dirty="0" smtClean="0"/>
              <a:t>("</a:t>
            </a:r>
            <a:r>
              <a:rPr lang="en-CA" dirty="0" err="1" smtClean="0"/>
              <a:t>Kdo</a:t>
            </a:r>
            <a:r>
              <a:rPr lang="en-CA" dirty="0" smtClean="0"/>
              <a:t> se </a:t>
            </a:r>
            <a:r>
              <a:rPr lang="en-CA" dirty="0" err="1" smtClean="0"/>
              <a:t>směje</a:t>
            </a:r>
            <a:r>
              <a:rPr lang="en-CA" dirty="0" smtClean="0"/>
              <a:t> </a:t>
            </a:r>
            <a:r>
              <a:rPr lang="en-CA" dirty="0" err="1" smtClean="0"/>
              <a:t>naposled</a:t>
            </a:r>
            <a:r>
              <a:rPr lang="en-CA" dirty="0" smtClean="0"/>
              <a:t>, ten je admin.".substring(13, 21));</a:t>
            </a: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440375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compareTo</a:t>
            </a:r>
            <a:r>
              <a:rPr lang="cs-CZ" dirty="0" smtClean="0"/>
              <a:t>()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Umožňuje porovnat dva řetězce podle abecedy</a:t>
            </a:r>
          </a:p>
          <a:p>
            <a:r>
              <a:rPr lang="cs-CZ" dirty="0" smtClean="0"/>
              <a:t>Vrací -1 pokud je první řetězec před řetězcem v parametru, 0 pokud jsou stejné a 1 pokud je za ním</a:t>
            </a:r>
          </a:p>
          <a:p>
            <a:pPr>
              <a:buNone/>
            </a:pPr>
            <a:r>
              <a:rPr lang="cs-CZ" dirty="0" err="1" smtClean="0"/>
              <a:t>System.out.println</a:t>
            </a:r>
            <a:r>
              <a:rPr lang="cs-CZ" dirty="0" smtClean="0"/>
              <a:t>("jméno".</a:t>
            </a:r>
            <a:r>
              <a:rPr lang="cs-CZ" dirty="0" err="1" smtClean="0"/>
              <a:t>compareTo</a:t>
            </a:r>
            <a:r>
              <a:rPr lang="cs-CZ" dirty="0" smtClean="0"/>
              <a:t>("auto"));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40375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split()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Rozbití řetězce na znaky</a:t>
            </a:r>
          </a:p>
          <a:p>
            <a:pPr>
              <a:buNone/>
            </a:pPr>
            <a:r>
              <a:rPr lang="cs-CZ" dirty="0" err="1" smtClean="0"/>
              <a:t>String</a:t>
            </a:r>
            <a:r>
              <a:rPr lang="cs-CZ" dirty="0" smtClean="0"/>
              <a:t>[] znaky = s.split(" ");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40375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dirty="0" smtClean="0"/>
              <a:t>Samostatné úkoly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396242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 1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Vytvořte pole </a:t>
            </a:r>
            <a:r>
              <a:rPr lang="en-US" dirty="0" smtClean="0"/>
              <a:t>[8, </a:t>
            </a:r>
            <a:r>
              <a:rPr lang="cs-CZ" dirty="0" smtClean="0"/>
              <a:t>-</a:t>
            </a:r>
            <a:r>
              <a:rPr lang="en-US" dirty="0" smtClean="0"/>
              <a:t>6, 1, 0, -3, 7, 3</a:t>
            </a:r>
            <a:r>
              <a:rPr lang="cs-CZ" dirty="0" smtClean="0"/>
              <a:t>, -</a:t>
            </a:r>
            <a:r>
              <a:rPr lang="en-US" dirty="0" smtClean="0"/>
              <a:t>5]</a:t>
            </a:r>
            <a:endParaRPr lang="cs-CZ" dirty="0" smtClean="0"/>
          </a:p>
          <a:p>
            <a:pPr lvl="1"/>
            <a:r>
              <a:rPr lang="cs-CZ" sz="2600" dirty="0" smtClean="0"/>
              <a:t>Spočítejte aritmetický průměr všech kladných čísel</a:t>
            </a:r>
          </a:p>
          <a:p>
            <a:pPr lvl="1"/>
            <a:r>
              <a:rPr lang="cs-CZ" sz="2600" dirty="0" smtClean="0"/>
              <a:t>Najděte mininim a maximum</a:t>
            </a:r>
          </a:p>
          <a:p>
            <a:pPr lvl="1"/>
            <a:endParaRPr lang="cs-CZ" sz="2600" dirty="0"/>
          </a:p>
        </p:txBody>
      </p:sp>
    </p:spTree>
    <p:extLst>
      <p:ext uri="{BB962C8B-B14F-4D97-AF65-F5344CB8AC3E}">
        <p14:creationId xmlns:p14="http://schemas.microsoft.com/office/powerpoint/2010/main" val="4183258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 2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Vytvořte pole pomocí for cyklu, který bude obsahovat posloupnost (1-10)</a:t>
            </a:r>
            <a:endParaRPr lang="cs-CZ" sz="2600" dirty="0" smtClean="0"/>
          </a:p>
          <a:p>
            <a:pPr lvl="1"/>
            <a:endParaRPr lang="cs-CZ" sz="2600" dirty="0"/>
          </a:p>
        </p:txBody>
      </p:sp>
    </p:spTree>
    <p:extLst>
      <p:ext uri="{BB962C8B-B14F-4D97-AF65-F5344CB8AC3E}">
        <p14:creationId xmlns:p14="http://schemas.microsoft.com/office/powerpoint/2010/main" val="2196662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 </a:t>
            </a:r>
            <a:r>
              <a:rPr lang="en-US" dirty="0"/>
              <a:t>3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Vytvořte pole </a:t>
            </a:r>
            <a:r>
              <a:rPr lang="en-US" dirty="0" smtClean="0"/>
              <a:t>[</a:t>
            </a:r>
            <a:r>
              <a:rPr lang="cs-CZ" dirty="0" smtClean="0"/>
              <a:t>10</a:t>
            </a:r>
            <a:r>
              <a:rPr lang="en-US" dirty="0" smtClean="0"/>
              <a:t>, </a:t>
            </a:r>
            <a:r>
              <a:rPr lang="cs-CZ" dirty="0"/>
              <a:t>2</a:t>
            </a:r>
            <a:r>
              <a:rPr lang="en-US" dirty="0" smtClean="0"/>
              <a:t>, 1, 0, 3, 7, 5], n</a:t>
            </a:r>
            <a:r>
              <a:rPr lang="cs-CZ" dirty="0" smtClean="0"/>
              <a:t>ásledně pole seřaďte pomocí Bubble Sort 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17199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 </a:t>
            </a:r>
            <a:r>
              <a:rPr lang="en-US" dirty="0"/>
              <a:t>4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Vytvořte pole („Pes“, „Kočka“, „Myš“)</a:t>
            </a:r>
          </a:p>
          <a:p>
            <a:pPr lvl="1"/>
            <a:r>
              <a:rPr lang="cs-CZ" sz="2600" dirty="0" smtClean="0"/>
              <a:t>Prokládání textu textem (XX)</a:t>
            </a:r>
          </a:p>
          <a:p>
            <a:pPr lvl="1"/>
            <a:r>
              <a:rPr lang="cs-CZ" sz="2600" dirty="0" smtClean="0"/>
              <a:t>Zdvojení každého písmena</a:t>
            </a:r>
          </a:p>
          <a:p>
            <a:pPr marL="667512" lvl="2" indent="0">
              <a:buNone/>
            </a:pPr>
            <a:endParaRPr lang="cs-CZ" sz="2600" dirty="0" smtClean="0"/>
          </a:p>
          <a:p>
            <a:endParaRPr lang="cs-CZ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90914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dirty="0" smtClean="0"/>
              <a:t>Vícerozměrné pole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pt-BR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Pole?</a:t>
            </a:r>
            <a:endParaRPr lang="cs-CZ" dirty="0"/>
          </a:p>
        </p:txBody>
      </p:sp>
      <p:pic>
        <p:nvPicPr>
          <p:cNvPr id="1026" name="Picture 2" descr="Výsledek obrázku pro pole s obilí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92" y="2132856"/>
            <a:ext cx="7859216" cy="441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839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Pole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cs-CZ" dirty="0" smtClean="0"/>
              <a:t>Skupina proměnných stejného typu, které jsou v paměti alokovány za sebou</a:t>
            </a:r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[] array = new </a:t>
            </a:r>
            <a:r>
              <a:rPr lang="en-US" dirty="0" err="1" smtClean="0"/>
              <a:t>int</a:t>
            </a:r>
            <a:r>
              <a:rPr lang="en-US" dirty="0" smtClean="0"/>
              <a:t>[8];</a:t>
            </a:r>
          </a:p>
          <a:p>
            <a:r>
              <a:rPr lang="en-US" dirty="0" smtClean="0"/>
              <a:t>array[0] = 5;</a:t>
            </a:r>
          </a:p>
          <a:p>
            <a:r>
              <a:rPr lang="cs-CZ" dirty="0"/>
              <a:t>String[] </a:t>
            </a:r>
            <a:r>
              <a:rPr lang="cs-CZ" dirty="0" err="1" smtClean="0"/>
              <a:t>stringArray</a:t>
            </a:r>
            <a:r>
              <a:rPr lang="cs-CZ" dirty="0" smtClean="0"/>
              <a:t> </a:t>
            </a:r>
            <a:r>
              <a:rPr lang="cs-CZ" dirty="0"/>
              <a:t>= {"Skakal", "pes", "pres", "oves"}; </a:t>
            </a:r>
          </a:p>
        </p:txBody>
      </p:sp>
      <p:pic>
        <p:nvPicPr>
          <p:cNvPr id="10242" name="Picture 2" descr="Výsledek obrázku pro index jav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4581128"/>
            <a:ext cx="5136251" cy="19011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76758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</a:t>
            </a:r>
            <a:r>
              <a:rPr lang="cs-CZ" dirty="0" smtClean="0"/>
              <a:t>ícerozměrné pole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</a:t>
            </a:r>
            <a:r>
              <a:rPr lang="cs-CZ" dirty="0" smtClean="0"/>
              <a:t>nt </a:t>
            </a:r>
            <a:r>
              <a:rPr lang="en-US" dirty="0" smtClean="0"/>
              <a:t>[] [] array = {{}, {}}</a:t>
            </a:r>
            <a:endParaRPr lang="cs-CZ" dirty="0"/>
          </a:p>
        </p:txBody>
      </p:sp>
      <p:pic>
        <p:nvPicPr>
          <p:cNvPr id="4" name="Picture 4" descr="Výsledek obrázku pro pole jav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9" y="2657503"/>
            <a:ext cx="4839072" cy="372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375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sort()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smtClean="0"/>
              <a:t>Setřídění pole</a:t>
            </a:r>
            <a:endParaRPr lang="en-CA" dirty="0" smtClean="0"/>
          </a:p>
          <a:p>
            <a:pPr>
              <a:buNone/>
            </a:pPr>
            <a:r>
              <a:rPr lang="cs-CZ" dirty="0" smtClean="0"/>
              <a:t>public static </a:t>
            </a:r>
            <a:r>
              <a:rPr lang="cs-CZ" dirty="0" err="1" smtClean="0"/>
              <a:t>void</a:t>
            </a:r>
            <a:r>
              <a:rPr lang="cs-CZ" dirty="0" smtClean="0"/>
              <a:t> </a:t>
            </a:r>
            <a:r>
              <a:rPr lang="cs-CZ" dirty="0" err="1" smtClean="0"/>
              <a:t>main</a:t>
            </a:r>
            <a:r>
              <a:rPr lang="cs-CZ" dirty="0" smtClean="0"/>
              <a:t>(</a:t>
            </a:r>
            <a:r>
              <a:rPr lang="cs-CZ" dirty="0" err="1" smtClean="0"/>
              <a:t>String</a:t>
            </a:r>
            <a:r>
              <a:rPr lang="cs-CZ" dirty="0" smtClean="0"/>
              <a:t>[] </a:t>
            </a:r>
            <a:r>
              <a:rPr lang="cs-CZ" dirty="0" err="1" smtClean="0"/>
              <a:t>args</a:t>
            </a:r>
            <a:r>
              <a:rPr lang="cs-CZ" dirty="0" smtClean="0"/>
              <a:t>) {</a:t>
            </a:r>
          </a:p>
          <a:p>
            <a:pPr>
              <a:buNone/>
            </a:pPr>
            <a:r>
              <a:rPr lang="cs-CZ" dirty="0" smtClean="0"/>
              <a:t>	</a:t>
            </a:r>
            <a:r>
              <a:rPr lang="cs-CZ" dirty="0" err="1" smtClean="0"/>
              <a:t>String</a:t>
            </a:r>
            <a:r>
              <a:rPr lang="cs-CZ" dirty="0" smtClean="0"/>
              <a:t>[] </a:t>
            </a:r>
            <a:r>
              <a:rPr lang="cs-CZ" dirty="0" err="1" smtClean="0"/>
              <a:t>name</a:t>
            </a:r>
            <a:r>
              <a:rPr lang="cs-CZ" dirty="0" smtClean="0"/>
              <a:t> = {"Jana", "Anna", "Kateřina", "Olga", "Božena"};</a:t>
            </a:r>
          </a:p>
          <a:p>
            <a:pPr>
              <a:buNone/>
            </a:pPr>
            <a:r>
              <a:rPr lang="cs-CZ" dirty="0" smtClean="0"/>
              <a:t>    </a:t>
            </a:r>
            <a:r>
              <a:rPr lang="cs-CZ" dirty="0" err="1" smtClean="0"/>
              <a:t>Arrays.sort</a:t>
            </a:r>
            <a:r>
              <a:rPr lang="cs-CZ" dirty="0" smtClean="0"/>
              <a:t>(</a:t>
            </a:r>
            <a:r>
              <a:rPr lang="cs-CZ" dirty="0" err="1" smtClean="0"/>
              <a:t>name</a:t>
            </a:r>
            <a:r>
              <a:rPr lang="cs-CZ" dirty="0" smtClean="0"/>
              <a:t>);</a:t>
            </a:r>
          </a:p>
          <a:p>
            <a:pPr>
              <a:buNone/>
            </a:pPr>
            <a:r>
              <a:rPr lang="cs-CZ" dirty="0" smtClean="0"/>
              <a:t>    /*</a:t>
            </a:r>
            <a:r>
              <a:rPr lang="cs-CZ" dirty="0" err="1" smtClean="0"/>
              <a:t>for</a:t>
            </a:r>
            <a:r>
              <a:rPr lang="cs-CZ" dirty="0" smtClean="0"/>
              <a:t> (</a:t>
            </a:r>
            <a:r>
              <a:rPr lang="cs-CZ" dirty="0" err="1" smtClean="0"/>
              <a:t>int</a:t>
            </a:r>
            <a:r>
              <a:rPr lang="cs-CZ" dirty="0" smtClean="0"/>
              <a:t> i = 0; i &lt; </a:t>
            </a:r>
            <a:r>
              <a:rPr lang="cs-CZ" dirty="0" err="1" smtClean="0"/>
              <a:t>name.length</a:t>
            </a:r>
            <a:r>
              <a:rPr lang="cs-CZ" dirty="0" smtClean="0"/>
              <a:t>; i++){</a:t>
            </a:r>
          </a:p>
          <a:p>
            <a:pPr>
              <a:buNone/>
            </a:pPr>
            <a:r>
              <a:rPr lang="cs-CZ" dirty="0" smtClean="0"/>
              <a:t>    	</a:t>
            </a:r>
            <a:r>
              <a:rPr lang="cs-CZ" dirty="0" err="1" smtClean="0"/>
              <a:t>System.out.print</a:t>
            </a:r>
            <a:r>
              <a:rPr lang="cs-CZ" dirty="0" smtClean="0"/>
              <a:t>(</a:t>
            </a:r>
            <a:r>
              <a:rPr lang="cs-CZ" dirty="0" err="1" smtClean="0"/>
              <a:t>name</a:t>
            </a:r>
            <a:r>
              <a:rPr lang="cs-CZ" dirty="0" smtClean="0"/>
              <a:t>[i] + " ");*/	</a:t>
            </a:r>
          </a:p>
          <a:p>
            <a:pPr>
              <a:buNone/>
            </a:pPr>
            <a:r>
              <a:rPr lang="cs-CZ" dirty="0" smtClean="0"/>
              <a:t>	</a:t>
            </a:r>
            <a:r>
              <a:rPr lang="cs-CZ" dirty="0" err="1" smtClean="0"/>
              <a:t>for</a:t>
            </a:r>
            <a:r>
              <a:rPr lang="cs-CZ" dirty="0" smtClean="0"/>
              <a:t> (</a:t>
            </a:r>
            <a:r>
              <a:rPr lang="cs-CZ" dirty="0" err="1" smtClean="0"/>
              <a:t>String</a:t>
            </a:r>
            <a:r>
              <a:rPr lang="cs-CZ" dirty="0" smtClean="0"/>
              <a:t> </a:t>
            </a:r>
            <a:r>
              <a:rPr lang="cs-CZ" dirty="0" err="1" smtClean="0"/>
              <a:t>one</a:t>
            </a:r>
            <a:r>
              <a:rPr lang="cs-CZ" dirty="0" smtClean="0"/>
              <a:t> : </a:t>
            </a:r>
            <a:r>
              <a:rPr lang="cs-CZ" dirty="0" err="1" smtClean="0"/>
              <a:t>name</a:t>
            </a:r>
            <a:r>
              <a:rPr lang="cs-CZ" dirty="0" smtClean="0"/>
              <a:t>) {</a:t>
            </a:r>
          </a:p>
          <a:p>
            <a:pPr>
              <a:buNone/>
            </a:pPr>
            <a:r>
              <a:rPr lang="cs-CZ" dirty="0" smtClean="0"/>
              <a:t>            </a:t>
            </a:r>
            <a:r>
              <a:rPr lang="cs-CZ" dirty="0" err="1" smtClean="0"/>
              <a:t>System.out.print</a:t>
            </a:r>
            <a:r>
              <a:rPr lang="cs-CZ" dirty="0" smtClean="0"/>
              <a:t>(</a:t>
            </a:r>
            <a:r>
              <a:rPr lang="cs-CZ" dirty="0" err="1" smtClean="0"/>
              <a:t>one</a:t>
            </a:r>
            <a:r>
              <a:rPr lang="cs-CZ" dirty="0" smtClean="0"/>
              <a:t> + " ");</a:t>
            </a:r>
          </a:p>
          <a:p>
            <a:pPr>
              <a:buNone/>
            </a:pPr>
            <a:r>
              <a:rPr lang="cs-CZ" dirty="0" smtClean="0"/>
              <a:t>    }</a:t>
            </a:r>
          </a:p>
          <a:p>
            <a:pPr>
              <a:buNone/>
            </a:pPr>
            <a:r>
              <a:rPr lang="cs-CZ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0375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binarySearch</a:t>
            </a:r>
            <a:r>
              <a:rPr lang="cs-CZ" dirty="0" smtClean="0"/>
              <a:t>()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err="1" smtClean="0"/>
              <a:t>Vyhled</a:t>
            </a:r>
            <a:r>
              <a:rPr lang="cs-CZ" dirty="0" err="1" smtClean="0"/>
              <a:t>ání</a:t>
            </a:r>
            <a:r>
              <a:rPr lang="cs-CZ" dirty="0" smtClean="0"/>
              <a:t> v poli</a:t>
            </a:r>
          </a:p>
          <a:p>
            <a:pPr>
              <a:buNone/>
            </a:pPr>
            <a:r>
              <a:rPr lang="en-CA" dirty="0" smtClean="0"/>
              <a:t>	</a:t>
            </a:r>
            <a:r>
              <a:rPr lang="cs-CZ" dirty="0" err="1" smtClean="0"/>
              <a:t>int</a:t>
            </a:r>
            <a:r>
              <a:rPr lang="cs-CZ" dirty="0" smtClean="0"/>
              <a:t>[] </a:t>
            </a:r>
            <a:r>
              <a:rPr lang="cs-CZ" dirty="0" err="1" smtClean="0"/>
              <a:t>numbers</a:t>
            </a:r>
            <a:r>
              <a:rPr lang="cs-CZ" dirty="0" smtClean="0"/>
              <a:t> = {1, 8, 3, 5, 9};</a:t>
            </a:r>
          </a:p>
          <a:p>
            <a:pPr>
              <a:buNone/>
            </a:pPr>
            <a:r>
              <a:rPr lang="en-CA" dirty="0" smtClean="0"/>
              <a:t>	</a:t>
            </a:r>
            <a:r>
              <a:rPr lang="cs-CZ" dirty="0" err="1" smtClean="0"/>
              <a:t>int</a:t>
            </a:r>
            <a:r>
              <a:rPr lang="cs-CZ" dirty="0" smtClean="0"/>
              <a:t> </a:t>
            </a:r>
            <a:r>
              <a:rPr lang="cs-CZ" dirty="0" err="1" smtClean="0"/>
              <a:t>number</a:t>
            </a:r>
            <a:r>
              <a:rPr lang="cs-CZ" dirty="0" smtClean="0"/>
              <a:t> = </a:t>
            </a:r>
            <a:r>
              <a:rPr lang="cs-CZ" dirty="0" err="1" smtClean="0"/>
              <a:t>sc.nextInt</a:t>
            </a:r>
            <a:r>
              <a:rPr lang="cs-CZ" dirty="0" smtClean="0"/>
              <a:t>();</a:t>
            </a:r>
          </a:p>
          <a:p>
            <a:pPr>
              <a:buNone/>
            </a:pPr>
            <a:r>
              <a:rPr lang="cs-CZ" dirty="0" smtClean="0"/>
              <a:t>    </a:t>
            </a:r>
            <a:r>
              <a:rPr lang="cs-CZ" dirty="0" err="1" smtClean="0"/>
              <a:t>Arrays.sort</a:t>
            </a:r>
            <a:r>
              <a:rPr lang="cs-CZ" dirty="0" smtClean="0"/>
              <a:t>(</a:t>
            </a:r>
            <a:r>
              <a:rPr lang="cs-CZ" dirty="0" err="1" smtClean="0"/>
              <a:t>numbers</a:t>
            </a:r>
            <a:r>
              <a:rPr lang="cs-CZ" dirty="0" smtClean="0"/>
              <a:t>);</a:t>
            </a:r>
          </a:p>
          <a:p>
            <a:pPr>
              <a:buNone/>
            </a:pPr>
            <a:r>
              <a:rPr lang="cs-CZ" dirty="0" smtClean="0"/>
              <a:t>    </a:t>
            </a:r>
            <a:r>
              <a:rPr lang="cs-CZ" dirty="0" err="1" smtClean="0"/>
              <a:t>int</a:t>
            </a:r>
            <a:r>
              <a:rPr lang="cs-CZ" dirty="0" smtClean="0"/>
              <a:t> pozice = </a:t>
            </a:r>
            <a:r>
              <a:rPr lang="cs-CZ" dirty="0" err="1" smtClean="0"/>
              <a:t>Arrays.binarySearch</a:t>
            </a:r>
            <a:r>
              <a:rPr lang="cs-CZ" dirty="0" smtClean="0"/>
              <a:t>(</a:t>
            </a:r>
            <a:r>
              <a:rPr lang="cs-CZ" dirty="0" err="1" smtClean="0"/>
              <a:t>numbers</a:t>
            </a:r>
            <a:r>
              <a:rPr lang="cs-CZ" dirty="0" smtClean="0"/>
              <a:t>, </a:t>
            </a:r>
            <a:r>
              <a:rPr lang="cs-CZ" dirty="0" err="1" smtClean="0"/>
              <a:t>number</a:t>
            </a:r>
            <a:r>
              <a:rPr lang="cs-CZ" dirty="0" smtClean="0"/>
              <a:t>);</a:t>
            </a:r>
          </a:p>
          <a:p>
            <a:pPr>
              <a:buNone/>
            </a:pPr>
            <a:r>
              <a:rPr lang="cs-CZ" dirty="0" smtClean="0"/>
              <a:t>    </a:t>
            </a:r>
            <a:r>
              <a:rPr lang="cs-CZ" dirty="0" err="1" smtClean="0"/>
              <a:t>if</a:t>
            </a:r>
            <a:r>
              <a:rPr lang="cs-CZ" dirty="0" smtClean="0"/>
              <a:t> (pozice &gt;= 0){</a:t>
            </a:r>
          </a:p>
          <a:p>
            <a:pPr>
              <a:buNone/>
            </a:pPr>
            <a:r>
              <a:rPr lang="cs-CZ" dirty="0" smtClean="0"/>
              <a:t>            </a:t>
            </a:r>
            <a:r>
              <a:rPr lang="cs-CZ" dirty="0" err="1" smtClean="0"/>
              <a:t>System.out.println</a:t>
            </a:r>
            <a:r>
              <a:rPr lang="cs-CZ" dirty="0" smtClean="0"/>
              <a:t>("</a:t>
            </a:r>
            <a:r>
              <a:rPr lang="cs-CZ" dirty="0" err="1" smtClean="0"/>
              <a:t>Yes</a:t>
            </a:r>
            <a:r>
              <a:rPr lang="cs-CZ" dirty="0" smtClean="0"/>
              <a:t>, </a:t>
            </a:r>
            <a:r>
              <a:rPr lang="cs-CZ" dirty="0" err="1" smtClean="0"/>
              <a:t>this</a:t>
            </a:r>
            <a:r>
              <a:rPr lang="cs-CZ" dirty="0" smtClean="0"/>
              <a:t> </a:t>
            </a:r>
            <a:r>
              <a:rPr lang="cs-CZ" dirty="0" err="1" smtClean="0"/>
              <a:t>is</a:t>
            </a:r>
            <a:r>
              <a:rPr lang="cs-CZ" dirty="0" smtClean="0"/>
              <a:t> my </a:t>
            </a:r>
            <a:r>
              <a:rPr lang="cs-CZ" dirty="0" err="1" smtClean="0"/>
              <a:t>number</a:t>
            </a:r>
            <a:r>
              <a:rPr lang="cs-CZ" dirty="0" smtClean="0"/>
              <a:t>.");</a:t>
            </a:r>
          </a:p>
          <a:p>
            <a:pPr>
              <a:buNone/>
            </a:pPr>
            <a:r>
              <a:rPr lang="cs-CZ" dirty="0" smtClean="0"/>
              <a:t>    } </a:t>
            </a:r>
            <a:r>
              <a:rPr lang="cs-CZ" dirty="0" err="1" smtClean="0"/>
              <a:t>else</a:t>
            </a:r>
            <a:r>
              <a:rPr lang="cs-CZ" dirty="0" smtClean="0"/>
              <a:t> {</a:t>
            </a:r>
          </a:p>
          <a:p>
            <a:pPr>
              <a:buNone/>
            </a:pPr>
            <a:r>
              <a:rPr lang="cs-CZ" dirty="0" smtClean="0"/>
              <a:t>            </a:t>
            </a:r>
            <a:r>
              <a:rPr lang="cs-CZ" dirty="0" err="1" smtClean="0"/>
              <a:t>System.out.println</a:t>
            </a:r>
            <a:r>
              <a:rPr lang="cs-CZ" dirty="0" smtClean="0"/>
              <a:t>("No, </a:t>
            </a:r>
            <a:r>
              <a:rPr lang="cs-CZ" dirty="0" err="1" smtClean="0"/>
              <a:t>this</a:t>
            </a:r>
            <a:r>
              <a:rPr lang="cs-CZ" dirty="0" smtClean="0"/>
              <a:t> </a:t>
            </a:r>
            <a:r>
              <a:rPr lang="cs-CZ" dirty="0" err="1" smtClean="0"/>
              <a:t>is</a:t>
            </a:r>
            <a:r>
              <a:rPr lang="cs-CZ" dirty="0" smtClean="0"/>
              <a:t> not my </a:t>
            </a:r>
            <a:r>
              <a:rPr lang="cs-CZ" dirty="0" err="1" smtClean="0"/>
              <a:t>number</a:t>
            </a:r>
            <a:r>
              <a:rPr lang="cs-CZ" dirty="0" smtClean="0"/>
              <a:t>.");</a:t>
            </a:r>
          </a:p>
          <a:p>
            <a:pPr>
              <a:buNone/>
            </a:pPr>
            <a:r>
              <a:rPr lang="cs-CZ" dirty="0" smtClean="0"/>
              <a:t>    }</a:t>
            </a:r>
          </a:p>
          <a:p>
            <a:pPr>
              <a:buNone/>
            </a:pPr>
            <a:r>
              <a:rPr lang="cs-CZ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0375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Procházení textu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Nejprve převedení </a:t>
            </a:r>
            <a:r>
              <a:rPr lang="cs-CZ" dirty="0" err="1" smtClean="0"/>
              <a:t>char</a:t>
            </a:r>
            <a:r>
              <a:rPr lang="cs-CZ" dirty="0" smtClean="0"/>
              <a:t> na </a:t>
            </a:r>
            <a:r>
              <a:rPr lang="cs-CZ" dirty="0" err="1" smtClean="0"/>
              <a:t>String</a:t>
            </a:r>
            <a:endParaRPr lang="cs-CZ" dirty="0" smtClean="0"/>
          </a:p>
          <a:p>
            <a:pPr lvl="1"/>
            <a:r>
              <a:rPr lang="cs-CZ" sz="2600" dirty="0" err="1" smtClean="0"/>
              <a:t>String.valueOf</a:t>
            </a:r>
            <a:r>
              <a:rPr lang="cs-CZ" sz="2600" dirty="0" smtClean="0"/>
              <a:t>(</a:t>
            </a:r>
            <a:r>
              <a:rPr lang="cs-CZ" sz="2600" dirty="0" err="1" smtClean="0"/>
              <a:t>charZnak</a:t>
            </a:r>
            <a:r>
              <a:rPr lang="cs-CZ" sz="2600" dirty="0" smtClean="0"/>
              <a:t>)</a:t>
            </a:r>
          </a:p>
          <a:p>
            <a:r>
              <a:rPr lang="cs-CZ" sz="2800" dirty="0" smtClean="0"/>
              <a:t>ASCII tabulka</a:t>
            </a:r>
          </a:p>
          <a:p>
            <a:pPr lvl="1">
              <a:buNone/>
            </a:pPr>
            <a:r>
              <a:rPr lang="cs-CZ" sz="2600" dirty="0" err="1" smtClean="0"/>
              <a:t>char</a:t>
            </a:r>
            <a:r>
              <a:rPr lang="cs-CZ" sz="2600" dirty="0" smtClean="0"/>
              <a:t> c; </a:t>
            </a:r>
            <a:r>
              <a:rPr lang="cs-CZ" sz="2600" dirty="0" err="1" smtClean="0"/>
              <a:t>int</a:t>
            </a:r>
            <a:r>
              <a:rPr lang="cs-CZ" sz="2600" dirty="0" smtClean="0"/>
              <a:t> i; c = 'a'; i = (</a:t>
            </a:r>
            <a:r>
              <a:rPr lang="cs-CZ" sz="2600" dirty="0" err="1" smtClean="0"/>
              <a:t>int</a:t>
            </a:r>
            <a:r>
              <a:rPr lang="cs-CZ" sz="2600" dirty="0" smtClean="0"/>
              <a:t>)c;</a:t>
            </a:r>
          </a:p>
          <a:p>
            <a:pPr lvl="1">
              <a:buNone/>
            </a:pPr>
            <a:r>
              <a:rPr lang="cs-CZ" sz="2600" dirty="0" err="1" smtClean="0"/>
              <a:t>System.out.printf</a:t>
            </a:r>
            <a:r>
              <a:rPr lang="cs-CZ" sz="2600" dirty="0" smtClean="0"/>
              <a:t>("Znak %c jsme převedli na ASCII hodnotu %d\n", c, i);</a:t>
            </a:r>
          </a:p>
          <a:p>
            <a:pPr lvl="1">
              <a:buNone/>
            </a:pPr>
            <a:r>
              <a:rPr lang="cs-CZ" sz="2600" dirty="0" smtClean="0"/>
              <a:t>i = 98; c = (</a:t>
            </a:r>
            <a:r>
              <a:rPr lang="cs-CZ" sz="2600" dirty="0" err="1" smtClean="0"/>
              <a:t>char</a:t>
            </a:r>
            <a:r>
              <a:rPr lang="cs-CZ" sz="2600" dirty="0" smtClean="0"/>
              <a:t>)i;</a:t>
            </a:r>
          </a:p>
          <a:p>
            <a:pPr lvl="1">
              <a:buNone/>
            </a:pPr>
            <a:r>
              <a:rPr lang="cs-CZ" sz="2600" dirty="0" err="1" smtClean="0"/>
              <a:t>System.out.printf</a:t>
            </a:r>
            <a:r>
              <a:rPr lang="cs-CZ" sz="2600" dirty="0" smtClean="0"/>
              <a:t>("ASCII hodnotu %d jsme převedli na znak %c", i, c);</a:t>
            </a:r>
            <a:r>
              <a:rPr lang="cs-CZ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40375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Procházení textu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CA" dirty="0" smtClean="0"/>
              <a:t>for (char </a:t>
            </a:r>
            <a:r>
              <a:rPr lang="en-CA" dirty="0" err="1" smtClean="0"/>
              <a:t>pismeno</a:t>
            </a:r>
            <a:r>
              <a:rPr lang="en-CA" dirty="0" smtClean="0"/>
              <a:t> : </a:t>
            </a:r>
            <a:r>
              <a:rPr lang="en-CA" dirty="0" err="1" smtClean="0"/>
              <a:t>text.toCharArray</a:t>
            </a:r>
            <a:r>
              <a:rPr lang="en-CA" dirty="0" smtClean="0"/>
              <a:t>()) {</a:t>
            </a:r>
          </a:p>
          <a:p>
            <a:pPr>
              <a:buNone/>
            </a:pPr>
            <a:r>
              <a:rPr lang="cs-CZ" dirty="0" smtClean="0"/>
              <a:t>	</a:t>
            </a:r>
            <a:r>
              <a:rPr lang="en-CA" dirty="0" smtClean="0"/>
              <a:t>if (</a:t>
            </a:r>
            <a:r>
              <a:rPr lang="en-CA" dirty="0" err="1" smtClean="0"/>
              <a:t>samohlasky.contains</a:t>
            </a:r>
            <a:r>
              <a:rPr lang="en-CA" dirty="0" smtClean="0"/>
              <a:t>(</a:t>
            </a:r>
            <a:r>
              <a:rPr lang="en-CA" dirty="0" err="1" smtClean="0"/>
              <a:t>String.valueOf</a:t>
            </a:r>
            <a:r>
              <a:rPr lang="en-CA" dirty="0" smtClean="0"/>
              <a:t>(</a:t>
            </a:r>
            <a:r>
              <a:rPr lang="en-CA" dirty="0" err="1" smtClean="0"/>
              <a:t>pismeno</a:t>
            </a:r>
            <a:r>
              <a:rPr lang="en-CA" dirty="0" smtClean="0"/>
              <a:t>))) {</a:t>
            </a:r>
          </a:p>
          <a:p>
            <a:pPr>
              <a:buNone/>
            </a:pPr>
            <a:r>
              <a:rPr lang="en-CA" dirty="0" smtClean="0"/>
              <a:t>    </a:t>
            </a:r>
            <a:r>
              <a:rPr lang="cs-CZ" dirty="0" smtClean="0"/>
              <a:t>	</a:t>
            </a:r>
            <a:r>
              <a:rPr lang="en-CA" dirty="0" err="1" smtClean="0"/>
              <a:t>pocetSamohlasek</a:t>
            </a:r>
            <a:r>
              <a:rPr lang="en-CA" dirty="0" smtClean="0"/>
              <a:t>++;</a:t>
            </a:r>
          </a:p>
          <a:p>
            <a:pPr>
              <a:buNone/>
            </a:pPr>
            <a:r>
              <a:rPr lang="en-CA" dirty="0" smtClean="0"/>
              <a:t>    } else if (</a:t>
            </a:r>
            <a:r>
              <a:rPr lang="en-CA" dirty="0" err="1" smtClean="0"/>
              <a:t>souhlasky.contains</a:t>
            </a:r>
            <a:r>
              <a:rPr lang="en-CA" dirty="0" smtClean="0"/>
              <a:t>(</a:t>
            </a:r>
            <a:r>
              <a:rPr lang="en-CA" dirty="0" err="1" smtClean="0"/>
              <a:t>String.valueOf</a:t>
            </a:r>
            <a:r>
              <a:rPr lang="en-CA" dirty="0" smtClean="0"/>
              <a:t>(</a:t>
            </a:r>
            <a:r>
              <a:rPr lang="en-CA" dirty="0" err="1" smtClean="0"/>
              <a:t>pismeno</a:t>
            </a:r>
            <a:r>
              <a:rPr lang="en-CA" dirty="0" smtClean="0"/>
              <a:t>))) {</a:t>
            </a:r>
          </a:p>
          <a:p>
            <a:pPr>
              <a:buNone/>
            </a:pPr>
            <a:r>
              <a:rPr lang="en-CA" dirty="0" smtClean="0"/>
              <a:t>            </a:t>
            </a:r>
            <a:r>
              <a:rPr lang="en-CA" dirty="0" err="1" smtClean="0"/>
              <a:t>pocetSouhlasek</a:t>
            </a:r>
            <a:r>
              <a:rPr lang="en-CA" dirty="0" smtClean="0"/>
              <a:t>++;</a:t>
            </a:r>
          </a:p>
          <a:p>
            <a:pPr>
              <a:buNone/>
            </a:pPr>
            <a:r>
              <a:rPr lang="en-CA" dirty="0" smtClean="0"/>
              <a:t>    }</a:t>
            </a:r>
          </a:p>
          <a:p>
            <a:pPr>
              <a:buNone/>
            </a:pPr>
            <a:r>
              <a:rPr lang="en-CA" dirty="0" smtClean="0"/>
              <a:t>}</a:t>
            </a: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4403759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508</TotalTime>
  <Words>335</Words>
  <Application>Microsoft Office PowerPoint</Application>
  <PresentationFormat>On-screen Show (4:3)</PresentationFormat>
  <Paragraphs>73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Constantia</vt:lpstr>
      <vt:lpstr>Wingdings 2</vt:lpstr>
      <vt:lpstr>Flow</vt:lpstr>
      <vt:lpstr>3. Cvičení v Javě</vt:lpstr>
      <vt:lpstr>Vícerozměrné pole</vt:lpstr>
      <vt:lpstr>Pole?</vt:lpstr>
      <vt:lpstr>Pole</vt:lpstr>
      <vt:lpstr>Vícerozměrné pole</vt:lpstr>
      <vt:lpstr>sort()</vt:lpstr>
      <vt:lpstr>binarySearch()</vt:lpstr>
      <vt:lpstr>Procházení textu</vt:lpstr>
      <vt:lpstr>Procházení textu</vt:lpstr>
      <vt:lpstr>substring()</vt:lpstr>
      <vt:lpstr>compareTo()</vt:lpstr>
      <vt:lpstr>split()</vt:lpstr>
      <vt:lpstr>Samostatné úkoly</vt:lpstr>
      <vt:lpstr>Úkol 1</vt:lpstr>
      <vt:lpstr>Úkol 2</vt:lpstr>
      <vt:lpstr>Úkol 3</vt:lpstr>
      <vt:lpstr>Úkol 4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Cvičení v Javě</dc:title>
  <dc:creator>Michaela Pokludova</dc:creator>
  <cp:lastModifiedBy>Michaela Pokludová</cp:lastModifiedBy>
  <cp:revision>69</cp:revision>
  <dcterms:created xsi:type="dcterms:W3CDTF">2018-02-27T19:21:33Z</dcterms:created>
  <dcterms:modified xsi:type="dcterms:W3CDTF">2018-03-15T09:19:51Z</dcterms:modified>
</cp:coreProperties>
</file>