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Sklenda.p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Sklenda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Sklenda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... a game by Petr Janík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6167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1448" y="196403"/>
            <a:ext cx="9601200" cy="1485900"/>
          </a:xfrm>
        </p:spPr>
        <p:txBody>
          <a:bodyPr/>
          <a:lstStyle/>
          <a:p>
            <a:r>
              <a:rPr lang="cs-CZ" dirty="0" smtClean="0"/>
              <a:t>Ukázka</a:t>
            </a:r>
            <a:endParaRPr lang="cs-CZ" dirty="0"/>
          </a:p>
        </p:txBody>
      </p:sp>
      <p:pic>
        <p:nvPicPr>
          <p:cNvPr id="4" name="Content Placeholder 3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889856"/>
            <a:ext cx="8622406" cy="5726822"/>
          </a:xfrm>
        </p:spPr>
      </p:pic>
    </p:spTree>
    <p:extLst>
      <p:ext uri="{BB962C8B-B14F-4D97-AF65-F5344CB8AC3E}">
        <p14:creationId xmlns:p14="http://schemas.microsoft.com/office/powerpoint/2010/main" val="151485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Postup, technologie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3200" dirty="0" smtClean="0">
                <a:hlinkClick r:id="rId2" action="ppaction://hlinkfile"/>
              </a:rPr>
              <a:t>Sklenda.pdf</a:t>
            </a:r>
            <a:endParaRPr lang="cs-CZ" sz="3200" dirty="0" smtClean="0"/>
          </a:p>
          <a:p>
            <a:r>
              <a:rPr lang="cs-CZ" sz="3200" dirty="0" err="1" smtClean="0"/>
              <a:t>Pygame</a:t>
            </a:r>
            <a:r>
              <a:rPr lang="en-US" sz="3200" dirty="0" smtClean="0"/>
              <a:t>, random</a:t>
            </a:r>
            <a:r>
              <a:rPr lang="en-US" sz="3200" smtClean="0"/>
              <a:t>, sys</a:t>
            </a:r>
            <a:endParaRPr lang="cs-CZ" sz="3200" dirty="0" smtClean="0"/>
          </a:p>
          <a:p>
            <a:r>
              <a:rPr lang="cs-CZ" sz="3200" dirty="0" smtClean="0"/>
              <a:t>IDLE 3.5</a:t>
            </a:r>
            <a:endParaRPr lang="cs-CZ" sz="3200" dirty="0"/>
          </a:p>
        </p:txBody>
      </p:sp>
    </p:spTree>
    <p:extLst>
      <p:ext uri="{BB962C8B-B14F-4D97-AF65-F5344CB8AC3E}">
        <p14:creationId xmlns:p14="http://schemas.microsoft.com/office/powerpoint/2010/main" val="87808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Problémy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3845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Co jsem se naučil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3200" dirty="0"/>
              <a:t>p</a:t>
            </a:r>
            <a:r>
              <a:rPr lang="cs-CZ" sz="3200" dirty="0" smtClean="0"/>
              <a:t>ráci s pygame</a:t>
            </a:r>
          </a:p>
          <a:p>
            <a:r>
              <a:rPr lang="cs-CZ" sz="3200" dirty="0" smtClean="0"/>
              <a:t>Python</a:t>
            </a:r>
            <a:endParaRPr lang="cs-CZ" sz="3200" dirty="0"/>
          </a:p>
        </p:txBody>
      </p:sp>
    </p:spTree>
    <p:extLst>
      <p:ext uri="{BB962C8B-B14F-4D97-AF65-F5344CB8AC3E}">
        <p14:creationId xmlns:p14="http://schemas.microsoft.com/office/powerpoint/2010/main" val="86854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1770" y="2773111"/>
            <a:ext cx="9601200" cy="1485900"/>
          </a:xfrm>
        </p:spPr>
        <p:txBody>
          <a:bodyPr>
            <a:normAutofit/>
          </a:bodyPr>
          <a:lstStyle/>
          <a:p>
            <a:r>
              <a:rPr lang="cs-CZ" sz="8000" dirty="0" smtClean="0"/>
              <a:t>Děkuji.</a:t>
            </a:r>
            <a:endParaRPr lang="cs-CZ" sz="8000" dirty="0"/>
          </a:p>
        </p:txBody>
      </p:sp>
      <p:sp>
        <p:nvSpPr>
          <p:cNvPr id="3" name="TextBox 2"/>
          <p:cNvSpPr txBox="1"/>
          <p:nvPr/>
        </p:nvSpPr>
        <p:spPr>
          <a:xfrm>
            <a:off x="6851374" y="4259011"/>
            <a:ext cx="2982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dirty="0" smtClean="0"/>
              <a:t>Prostor pro dotazy.</a:t>
            </a:r>
            <a:endParaRPr lang="cs-CZ" sz="2800" dirty="0"/>
          </a:p>
        </p:txBody>
      </p:sp>
    </p:spTree>
    <p:extLst>
      <p:ext uri="{BB962C8B-B14F-4D97-AF65-F5344CB8AC3E}">
        <p14:creationId xmlns:p14="http://schemas.microsoft.com/office/powerpoint/2010/main" val="216976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79</TotalTime>
  <Words>34</Words>
  <Application>Microsoft Office PowerPoint</Application>
  <PresentationFormat>Širokoúhlá obrazovka</PresentationFormat>
  <Paragraphs>13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1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Sklenda</vt:lpstr>
      <vt:lpstr>Ukázka</vt:lpstr>
      <vt:lpstr>Postup, technologie</vt:lpstr>
      <vt:lpstr>Problémy</vt:lpstr>
      <vt:lpstr>Co jsem se naučil</vt:lpstr>
      <vt:lpstr>Děkuji.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SkleNda</dc:title>
  <dc:creator>Petr Janík</dc:creator>
  <cp:lastModifiedBy>Školení</cp:lastModifiedBy>
  <cp:revision>9</cp:revision>
  <dcterms:created xsi:type="dcterms:W3CDTF">2017-04-05T19:23:29Z</dcterms:created>
  <dcterms:modified xsi:type="dcterms:W3CDTF">2017-04-12T14:32:52Z</dcterms:modified>
</cp:coreProperties>
</file>