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10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cs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hyperlink" Target="https://github.com/petrLorenc/EmailReply" TargetMode="External"/><Relationship Id="rId7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s"/>
              <a:t>Classification of Questions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39"/>
            <a:ext cx="8123100" cy="1369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s"/>
              <a:t>Petr Lorenc 2017</a:t>
            </a:r>
          </a:p>
          <a:p>
            <a:pPr lvl="0">
              <a:spcBef>
                <a:spcPts val="0"/>
              </a:spcBef>
              <a:buNone/>
            </a:pPr>
            <a:r>
              <a:rPr lang="cs"/>
              <a:t>FIT CTU Prague</a:t>
            </a:r>
          </a:p>
          <a:p>
            <a:pPr lvl="0">
              <a:spcBef>
                <a:spcPts val="0"/>
              </a:spcBef>
              <a:buNone/>
            </a:pPr>
            <a:r>
              <a:rPr lang="cs" sz="1800"/>
              <a:t>12.5.2017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s"/>
              <a:t>Reference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10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cs"/>
              <a:t>https://web.stanford.edu/ jurafsky/slp3/28.pdf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type="title"/>
          </p:nvPr>
        </p:nvSpPr>
        <p:spPr>
          <a:xfrm>
            <a:off x="399700" y="16723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"/>
              <a:t>Frameworks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875" y="2379825"/>
            <a:ext cx="15240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2025" y="2245062"/>
            <a:ext cx="2835949" cy="113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1149" y="2143546"/>
            <a:ext cx="1340675" cy="13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>
            <p:ph type="title"/>
          </p:nvPr>
        </p:nvSpPr>
        <p:spPr>
          <a:xfrm>
            <a:off x="399700" y="35362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"/>
              <a:t>Code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500900" y="4050900"/>
            <a:ext cx="8520600" cy="10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s"/>
              <a:t>Available at: </a:t>
            </a:r>
            <a:r>
              <a:rPr lang="cs" u="sng">
                <a:solidFill>
                  <a:schemeClr val="hlink"/>
                </a:solidFill>
                <a:hlinkClick r:id="rId6"/>
              </a:rPr>
              <a:t>https://github.com/petrLorenc/EmailReply</a:t>
            </a:r>
          </a:p>
          <a:p>
            <a:pPr lvl="0" rtl="0">
              <a:spcBef>
                <a:spcPts val="0"/>
              </a:spcBef>
              <a:buNone/>
            </a:pPr>
            <a:r>
              <a:rPr lang="cs"/>
              <a:t>Report at: https://github.com/petrLorenc/EmailReply/blob/master/report.pdf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152400"/>
            <a:ext cx="9525" cy="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s"/>
              <a:t>Why ?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4384"/>
            <a:ext cx="9143999" cy="3642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s"/>
              <a:t>How?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8696325" cy="395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s"/>
              <a:t>Representation of data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cs"/>
              <a:t>Tf-Idf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cs"/>
              <a:t>Bi-grams + Tf-Idf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cs"/>
              <a:t>Vector representation (with/without scale normalization)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AutoNum type="alphaLcPeriod"/>
            </a:pPr>
            <a:r>
              <a:rPr lang="cs"/>
              <a:t>Word2Vec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AutoNum type="alphaLcPeriod"/>
            </a:pPr>
            <a:r>
              <a:rPr lang="cs"/>
              <a:t>Glove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AutoNum type="alphaLcPeriod"/>
            </a:pPr>
            <a:r>
              <a:rPr lang="cs"/>
              <a:t>Doc2Vec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AutoNum type="alphaLcPeriod"/>
            </a:pPr>
            <a:r>
              <a:rPr lang="cs"/>
              <a:t>FastText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112" y="2568750"/>
            <a:ext cx="521017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s"/>
              <a:t>Algorithms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cs"/>
              <a:t>Naive Bayes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cs" sz="2400"/>
              <a:t>SVM (+ bigrams) - 83%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cs"/>
              <a:t>kNN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cs"/>
              <a:t>Neural network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b="1" lang="cs" sz="1800"/>
              <a:t>LSTM - 89 %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cs"/>
              <a:t>CNN</a:t>
            </a:r>
          </a:p>
          <a:p>
            <a:pPr indent="-228600" lvl="1" marL="914400">
              <a:spcBef>
                <a:spcPts val="0"/>
              </a:spcBef>
              <a:buAutoNum type="alphaLcPeriod"/>
            </a:pPr>
            <a:r>
              <a:rPr lang="cs"/>
              <a:t>LSTM + CNN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4625" y="2097900"/>
            <a:ext cx="3134750" cy="195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9374" y="846525"/>
            <a:ext cx="2651850" cy="365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s"/>
              <a:t>Results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4"/>
            <a:ext cx="9143998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s"/>
              <a:t>Results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9090824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s"/>
              <a:t>Results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9090824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s"/>
              <a:t>Results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cs"/>
              <a:t>FastText is library from Facebook, which has build-in function to classify text (based on train data), it also provide similar functionality like word2vec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075" y="2012700"/>
            <a:ext cx="6219825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