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7A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4438" y="3523993"/>
            <a:ext cx="1053912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3306" y="2033223"/>
            <a:ext cx="11801386" cy="663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17987"/>
            <a:ext cx="18288000" cy="8142605"/>
          </a:xfrm>
          <a:custGeom>
            <a:avLst/>
            <a:gdLst/>
            <a:ahLst/>
            <a:cxnLst/>
            <a:rect l="l" t="t" r="r" b="b"/>
            <a:pathLst>
              <a:path w="18288000" h="8142605">
                <a:moveTo>
                  <a:pt x="0" y="8142518"/>
                </a:moveTo>
                <a:lnTo>
                  <a:pt x="18288000" y="8142518"/>
                </a:lnTo>
                <a:lnTo>
                  <a:pt x="18288000" y="0"/>
                </a:lnTo>
                <a:lnTo>
                  <a:pt x="0" y="0"/>
                </a:lnTo>
                <a:lnTo>
                  <a:pt x="0" y="8142518"/>
                </a:lnTo>
                <a:close/>
              </a:path>
            </a:pathLst>
          </a:custGeom>
          <a:solidFill>
            <a:srgbClr val="C7A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82511"/>
            <a:ext cx="18288000" cy="5080"/>
          </a:xfrm>
          <a:custGeom>
            <a:avLst/>
            <a:gdLst/>
            <a:ahLst/>
            <a:cxnLst/>
            <a:rect l="l" t="t" r="r" b="b"/>
            <a:pathLst>
              <a:path w="18288000" h="5079">
                <a:moveTo>
                  <a:pt x="0" y="4488"/>
                </a:moveTo>
                <a:lnTo>
                  <a:pt x="18288000" y="4488"/>
                </a:lnTo>
                <a:lnTo>
                  <a:pt x="18288000" y="0"/>
                </a:lnTo>
                <a:lnTo>
                  <a:pt x="0" y="0"/>
                </a:lnTo>
                <a:lnTo>
                  <a:pt x="0" y="4488"/>
                </a:lnTo>
                <a:close/>
              </a:path>
            </a:pathLst>
          </a:custGeom>
          <a:solidFill>
            <a:srgbClr val="C7A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109646" y="1333688"/>
            <a:ext cx="3178810" cy="5219700"/>
            <a:chOff x="15109646" y="1333688"/>
            <a:chExt cx="3178810" cy="5219700"/>
          </a:xfrm>
        </p:grpSpPr>
        <p:sp>
          <p:nvSpPr>
            <p:cNvPr id="5" name="object 5"/>
            <p:cNvSpPr/>
            <p:nvPr/>
          </p:nvSpPr>
          <p:spPr>
            <a:xfrm>
              <a:off x="15128639" y="1347051"/>
              <a:ext cx="3159760" cy="5186045"/>
            </a:xfrm>
            <a:custGeom>
              <a:avLst/>
              <a:gdLst/>
              <a:ahLst/>
              <a:cxnLst/>
              <a:rect l="l" t="t" r="r" b="b"/>
              <a:pathLst>
                <a:path w="3159759" h="5186045">
                  <a:moveTo>
                    <a:pt x="3159360" y="5185959"/>
                  </a:moveTo>
                  <a:lnTo>
                    <a:pt x="0" y="5185959"/>
                  </a:lnTo>
                  <a:lnTo>
                    <a:pt x="0" y="0"/>
                  </a:lnTo>
                  <a:lnTo>
                    <a:pt x="3159360" y="0"/>
                  </a:lnTo>
                  <a:lnTo>
                    <a:pt x="3159360" y="5185959"/>
                  </a:lnTo>
                  <a:close/>
                </a:path>
              </a:pathLst>
            </a:custGeom>
            <a:solidFill>
              <a:srgbClr val="9C60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09646" y="1333688"/>
              <a:ext cx="3178810" cy="5219700"/>
            </a:xfrm>
            <a:custGeom>
              <a:avLst/>
              <a:gdLst/>
              <a:ahLst/>
              <a:cxnLst/>
              <a:rect l="l" t="t" r="r" b="b"/>
              <a:pathLst>
                <a:path w="3178809" h="5219700">
                  <a:moveTo>
                    <a:pt x="31538" y="12699"/>
                  </a:moveTo>
                  <a:lnTo>
                    <a:pt x="23942" y="12699"/>
                  </a:lnTo>
                  <a:lnTo>
                    <a:pt x="23366" y="0"/>
                  </a:lnTo>
                  <a:lnTo>
                    <a:pt x="29351" y="0"/>
                  </a:lnTo>
                  <a:lnTo>
                    <a:pt x="31538" y="12699"/>
                  </a:lnTo>
                  <a:close/>
                </a:path>
                <a:path w="3178809" h="5219700">
                  <a:moveTo>
                    <a:pt x="138472" y="152399"/>
                  </a:moveTo>
                  <a:lnTo>
                    <a:pt x="122127" y="152399"/>
                  </a:lnTo>
                  <a:lnTo>
                    <a:pt x="116602" y="139699"/>
                  </a:lnTo>
                  <a:lnTo>
                    <a:pt x="103710" y="126999"/>
                  </a:lnTo>
                  <a:lnTo>
                    <a:pt x="103364" y="126999"/>
                  </a:lnTo>
                  <a:lnTo>
                    <a:pt x="84602" y="101599"/>
                  </a:lnTo>
                  <a:lnTo>
                    <a:pt x="77811" y="88899"/>
                  </a:lnTo>
                  <a:lnTo>
                    <a:pt x="65380" y="63499"/>
                  </a:lnTo>
                  <a:lnTo>
                    <a:pt x="59164" y="63499"/>
                  </a:lnTo>
                  <a:lnTo>
                    <a:pt x="40517" y="25399"/>
                  </a:lnTo>
                  <a:lnTo>
                    <a:pt x="30387" y="12699"/>
                  </a:lnTo>
                  <a:lnTo>
                    <a:pt x="37984" y="12699"/>
                  </a:lnTo>
                  <a:lnTo>
                    <a:pt x="42358" y="25399"/>
                  </a:lnTo>
                  <a:lnTo>
                    <a:pt x="50071" y="25399"/>
                  </a:lnTo>
                  <a:lnTo>
                    <a:pt x="53524" y="38099"/>
                  </a:lnTo>
                  <a:lnTo>
                    <a:pt x="56862" y="38099"/>
                  </a:lnTo>
                  <a:lnTo>
                    <a:pt x="60315" y="50799"/>
                  </a:lnTo>
                  <a:lnTo>
                    <a:pt x="66991" y="50799"/>
                  </a:lnTo>
                  <a:lnTo>
                    <a:pt x="80343" y="76199"/>
                  </a:lnTo>
                  <a:lnTo>
                    <a:pt x="87019" y="76199"/>
                  </a:lnTo>
                  <a:lnTo>
                    <a:pt x="100372" y="101599"/>
                  </a:lnTo>
                  <a:lnTo>
                    <a:pt x="114415" y="114299"/>
                  </a:lnTo>
                  <a:lnTo>
                    <a:pt x="114760" y="114299"/>
                  </a:lnTo>
                  <a:lnTo>
                    <a:pt x="128343" y="139699"/>
                  </a:lnTo>
                  <a:lnTo>
                    <a:pt x="134443" y="139699"/>
                  </a:lnTo>
                  <a:lnTo>
                    <a:pt x="138472" y="152399"/>
                  </a:lnTo>
                  <a:close/>
                </a:path>
                <a:path w="3178809" h="5219700">
                  <a:moveTo>
                    <a:pt x="3178353" y="5054599"/>
                  </a:moveTo>
                  <a:lnTo>
                    <a:pt x="119364" y="5054599"/>
                  </a:lnTo>
                  <a:lnTo>
                    <a:pt x="119019" y="5041899"/>
                  </a:lnTo>
                  <a:lnTo>
                    <a:pt x="119140" y="4444999"/>
                  </a:lnTo>
                  <a:lnTo>
                    <a:pt x="120515" y="1460499"/>
                  </a:lnTo>
                  <a:lnTo>
                    <a:pt x="121321" y="152399"/>
                  </a:lnTo>
                  <a:lnTo>
                    <a:pt x="3178353" y="152399"/>
                  </a:lnTo>
                  <a:lnTo>
                    <a:pt x="131796" y="165099"/>
                  </a:lnTo>
                  <a:lnTo>
                    <a:pt x="133292" y="2971799"/>
                  </a:lnTo>
                  <a:lnTo>
                    <a:pt x="133983" y="4444999"/>
                  </a:lnTo>
                  <a:lnTo>
                    <a:pt x="134098" y="5041899"/>
                  </a:lnTo>
                  <a:lnTo>
                    <a:pt x="3178353" y="5041899"/>
                  </a:lnTo>
                  <a:lnTo>
                    <a:pt x="3178353" y="5054599"/>
                  </a:lnTo>
                  <a:close/>
                </a:path>
                <a:path w="3178809" h="5219700">
                  <a:moveTo>
                    <a:pt x="156313" y="177799"/>
                  </a:moveTo>
                  <a:lnTo>
                    <a:pt x="136630" y="177799"/>
                  </a:lnTo>
                  <a:lnTo>
                    <a:pt x="131796" y="165099"/>
                  </a:lnTo>
                  <a:lnTo>
                    <a:pt x="149292" y="165099"/>
                  </a:lnTo>
                  <a:lnTo>
                    <a:pt x="156313" y="177799"/>
                  </a:lnTo>
                  <a:close/>
                </a:path>
                <a:path w="3178809" h="5219700">
                  <a:moveTo>
                    <a:pt x="176227" y="203199"/>
                  </a:moveTo>
                  <a:lnTo>
                    <a:pt x="155853" y="203199"/>
                  </a:lnTo>
                  <a:lnTo>
                    <a:pt x="148256" y="190499"/>
                  </a:lnTo>
                  <a:lnTo>
                    <a:pt x="143421" y="177799"/>
                  </a:lnTo>
                  <a:lnTo>
                    <a:pt x="163220" y="177799"/>
                  </a:lnTo>
                  <a:lnTo>
                    <a:pt x="168860" y="190499"/>
                  </a:lnTo>
                  <a:lnTo>
                    <a:pt x="170011" y="190499"/>
                  </a:lnTo>
                  <a:lnTo>
                    <a:pt x="176227" y="203199"/>
                  </a:lnTo>
                  <a:close/>
                </a:path>
                <a:path w="3178809" h="5219700">
                  <a:moveTo>
                    <a:pt x="183708" y="215899"/>
                  </a:moveTo>
                  <a:lnTo>
                    <a:pt x="163335" y="215899"/>
                  </a:lnTo>
                  <a:lnTo>
                    <a:pt x="157004" y="203199"/>
                  </a:lnTo>
                  <a:lnTo>
                    <a:pt x="176917" y="203199"/>
                  </a:lnTo>
                  <a:lnTo>
                    <a:pt x="183708" y="215899"/>
                  </a:lnTo>
                  <a:close/>
                </a:path>
                <a:path w="3178809" h="5219700">
                  <a:moveTo>
                    <a:pt x="210413" y="253999"/>
                  </a:moveTo>
                  <a:lnTo>
                    <a:pt x="192341" y="253999"/>
                  </a:lnTo>
                  <a:lnTo>
                    <a:pt x="187277" y="241299"/>
                  </a:lnTo>
                  <a:lnTo>
                    <a:pt x="185090" y="241299"/>
                  </a:lnTo>
                  <a:lnTo>
                    <a:pt x="178068" y="228599"/>
                  </a:lnTo>
                  <a:lnTo>
                    <a:pt x="171162" y="215899"/>
                  </a:lnTo>
                  <a:lnTo>
                    <a:pt x="190385" y="215899"/>
                  </a:lnTo>
                  <a:lnTo>
                    <a:pt x="197061" y="228599"/>
                  </a:lnTo>
                  <a:lnTo>
                    <a:pt x="199133" y="228599"/>
                  </a:lnTo>
                  <a:lnTo>
                    <a:pt x="200399" y="241299"/>
                  </a:lnTo>
                  <a:lnTo>
                    <a:pt x="210413" y="253999"/>
                  </a:lnTo>
                  <a:close/>
                </a:path>
                <a:path w="3178809" h="5219700">
                  <a:moveTo>
                    <a:pt x="218470" y="266699"/>
                  </a:moveTo>
                  <a:lnTo>
                    <a:pt x="200974" y="266699"/>
                  </a:lnTo>
                  <a:lnTo>
                    <a:pt x="200284" y="253999"/>
                  </a:lnTo>
                  <a:lnTo>
                    <a:pt x="216974" y="253999"/>
                  </a:lnTo>
                  <a:lnTo>
                    <a:pt x="218470" y="266699"/>
                  </a:lnTo>
                  <a:close/>
                </a:path>
                <a:path w="3178809" h="5219700">
                  <a:moveTo>
                    <a:pt x="237693" y="292099"/>
                  </a:moveTo>
                  <a:lnTo>
                    <a:pt x="224111" y="292099"/>
                  </a:lnTo>
                  <a:lnTo>
                    <a:pt x="210758" y="266699"/>
                  </a:lnTo>
                  <a:lnTo>
                    <a:pt x="226988" y="266699"/>
                  </a:lnTo>
                  <a:lnTo>
                    <a:pt x="228830" y="279399"/>
                  </a:lnTo>
                  <a:lnTo>
                    <a:pt x="236772" y="279399"/>
                  </a:lnTo>
                  <a:lnTo>
                    <a:pt x="237693" y="292099"/>
                  </a:lnTo>
                  <a:close/>
                </a:path>
                <a:path w="3178809" h="5219700">
                  <a:moveTo>
                    <a:pt x="246671" y="304799"/>
                  </a:moveTo>
                  <a:lnTo>
                    <a:pt x="235161" y="304799"/>
                  </a:lnTo>
                  <a:lnTo>
                    <a:pt x="234355" y="292099"/>
                  </a:lnTo>
                  <a:lnTo>
                    <a:pt x="245866" y="292099"/>
                  </a:lnTo>
                  <a:lnTo>
                    <a:pt x="246671" y="304799"/>
                  </a:lnTo>
                  <a:close/>
                </a:path>
                <a:path w="3178809" h="5219700">
                  <a:moveTo>
                    <a:pt x="252887" y="317499"/>
                  </a:moveTo>
                  <a:lnTo>
                    <a:pt x="244254" y="317499"/>
                  </a:lnTo>
                  <a:lnTo>
                    <a:pt x="243794" y="304799"/>
                  </a:lnTo>
                  <a:lnTo>
                    <a:pt x="252542" y="304799"/>
                  </a:lnTo>
                  <a:lnTo>
                    <a:pt x="252887" y="317499"/>
                  </a:lnTo>
                  <a:close/>
                </a:path>
                <a:path w="3178809" h="5219700">
                  <a:moveTo>
                    <a:pt x="253578" y="330199"/>
                  </a:moveTo>
                  <a:lnTo>
                    <a:pt x="249664" y="317499"/>
                  </a:lnTo>
                  <a:lnTo>
                    <a:pt x="255995" y="317499"/>
                  </a:lnTo>
                  <a:lnTo>
                    <a:pt x="253578" y="330199"/>
                  </a:lnTo>
                  <a:close/>
                </a:path>
                <a:path w="3178809" h="5219700">
                  <a:moveTo>
                    <a:pt x="263246" y="4940299"/>
                  </a:moveTo>
                  <a:lnTo>
                    <a:pt x="256916" y="4940299"/>
                  </a:lnTo>
                  <a:lnTo>
                    <a:pt x="260599" y="4927599"/>
                  </a:lnTo>
                  <a:lnTo>
                    <a:pt x="262901" y="4927599"/>
                  </a:lnTo>
                  <a:lnTo>
                    <a:pt x="263246" y="4940299"/>
                  </a:lnTo>
                  <a:close/>
                </a:path>
                <a:path w="3178809" h="5219700">
                  <a:moveTo>
                    <a:pt x="267966" y="4940299"/>
                  </a:moveTo>
                  <a:lnTo>
                    <a:pt x="263477" y="4940299"/>
                  </a:lnTo>
                  <a:lnTo>
                    <a:pt x="263016" y="4927599"/>
                  </a:lnTo>
                  <a:lnTo>
                    <a:pt x="268311" y="4927599"/>
                  </a:lnTo>
                  <a:lnTo>
                    <a:pt x="267966" y="4940299"/>
                  </a:lnTo>
                  <a:close/>
                </a:path>
                <a:path w="3178809" h="5219700">
                  <a:moveTo>
                    <a:pt x="240455" y="4965699"/>
                  </a:moveTo>
                  <a:lnTo>
                    <a:pt x="231362" y="4965699"/>
                  </a:lnTo>
                  <a:lnTo>
                    <a:pt x="244254" y="4952999"/>
                  </a:lnTo>
                  <a:lnTo>
                    <a:pt x="248973" y="4940299"/>
                  </a:lnTo>
                  <a:lnTo>
                    <a:pt x="255765" y="4940299"/>
                  </a:lnTo>
                  <a:lnTo>
                    <a:pt x="254613" y="4952999"/>
                  </a:lnTo>
                  <a:lnTo>
                    <a:pt x="251391" y="4952999"/>
                  </a:lnTo>
                  <a:lnTo>
                    <a:pt x="240455" y="4965699"/>
                  </a:lnTo>
                  <a:close/>
                </a:path>
                <a:path w="3178809" h="5219700">
                  <a:moveTo>
                    <a:pt x="230211" y="4978399"/>
                  </a:moveTo>
                  <a:lnTo>
                    <a:pt x="216744" y="4978399"/>
                  </a:lnTo>
                  <a:lnTo>
                    <a:pt x="220312" y="4965699"/>
                  </a:lnTo>
                  <a:lnTo>
                    <a:pt x="231823" y="4965699"/>
                  </a:lnTo>
                  <a:lnTo>
                    <a:pt x="230211" y="4978399"/>
                  </a:lnTo>
                  <a:close/>
                </a:path>
                <a:path w="3178809" h="5219700">
                  <a:moveTo>
                    <a:pt x="206269" y="5003799"/>
                  </a:moveTo>
                  <a:lnTo>
                    <a:pt x="191420" y="5003799"/>
                  </a:lnTo>
                  <a:lnTo>
                    <a:pt x="205809" y="4978399"/>
                  </a:lnTo>
                  <a:lnTo>
                    <a:pt x="219852" y="4978399"/>
                  </a:lnTo>
                  <a:lnTo>
                    <a:pt x="213060" y="4991099"/>
                  </a:lnTo>
                  <a:lnTo>
                    <a:pt x="209607" y="4991099"/>
                  </a:lnTo>
                  <a:lnTo>
                    <a:pt x="206269" y="5003799"/>
                  </a:lnTo>
                  <a:close/>
                </a:path>
                <a:path w="3178809" h="5219700">
                  <a:moveTo>
                    <a:pt x="192687" y="5016499"/>
                  </a:moveTo>
                  <a:lnTo>
                    <a:pt x="177032" y="5016499"/>
                  </a:lnTo>
                  <a:lnTo>
                    <a:pt x="180831" y="5003799"/>
                  </a:lnTo>
                  <a:lnTo>
                    <a:pt x="199478" y="5003799"/>
                  </a:lnTo>
                  <a:lnTo>
                    <a:pt x="192687" y="5016499"/>
                  </a:lnTo>
                  <a:close/>
                </a:path>
                <a:path w="3178809" h="5219700">
                  <a:moveTo>
                    <a:pt x="170932" y="5041899"/>
                  </a:moveTo>
                  <a:lnTo>
                    <a:pt x="152399" y="5041899"/>
                  </a:lnTo>
                  <a:lnTo>
                    <a:pt x="157810" y="5029199"/>
                  </a:lnTo>
                  <a:lnTo>
                    <a:pt x="159306" y="5029199"/>
                  </a:lnTo>
                  <a:lnTo>
                    <a:pt x="168169" y="5016499"/>
                  </a:lnTo>
                  <a:lnTo>
                    <a:pt x="185895" y="5016499"/>
                  </a:lnTo>
                  <a:lnTo>
                    <a:pt x="181752" y="5029199"/>
                  </a:lnTo>
                  <a:lnTo>
                    <a:pt x="170932" y="5041899"/>
                  </a:lnTo>
                  <a:close/>
                </a:path>
                <a:path w="3178809" h="5219700">
                  <a:moveTo>
                    <a:pt x="126961" y="5092699"/>
                  </a:moveTo>
                  <a:lnTo>
                    <a:pt x="105897" y="5092699"/>
                  </a:lnTo>
                  <a:lnTo>
                    <a:pt x="106818" y="5079999"/>
                  </a:lnTo>
                  <a:lnTo>
                    <a:pt x="115451" y="5079999"/>
                  </a:lnTo>
                  <a:lnTo>
                    <a:pt x="132947" y="5054599"/>
                  </a:lnTo>
                  <a:lnTo>
                    <a:pt x="152285" y="5054599"/>
                  </a:lnTo>
                  <a:lnTo>
                    <a:pt x="146414" y="5067299"/>
                  </a:lnTo>
                  <a:lnTo>
                    <a:pt x="143882" y="5067299"/>
                  </a:lnTo>
                  <a:lnTo>
                    <a:pt x="135364" y="5079999"/>
                  </a:lnTo>
                  <a:lnTo>
                    <a:pt x="126961" y="5092699"/>
                  </a:lnTo>
                  <a:close/>
                </a:path>
                <a:path w="3178809" h="5219700">
                  <a:moveTo>
                    <a:pt x="57437" y="5156199"/>
                  </a:moveTo>
                  <a:lnTo>
                    <a:pt x="47768" y="5156199"/>
                  </a:lnTo>
                  <a:lnTo>
                    <a:pt x="64344" y="5130799"/>
                  </a:lnTo>
                  <a:lnTo>
                    <a:pt x="80573" y="5118099"/>
                  </a:lnTo>
                  <a:lnTo>
                    <a:pt x="88976" y="5105399"/>
                  </a:lnTo>
                  <a:lnTo>
                    <a:pt x="89667" y="5105399"/>
                  </a:lnTo>
                  <a:lnTo>
                    <a:pt x="97264" y="5092699"/>
                  </a:lnTo>
                  <a:lnTo>
                    <a:pt x="117523" y="5092699"/>
                  </a:lnTo>
                  <a:lnTo>
                    <a:pt x="109005" y="5105399"/>
                  </a:lnTo>
                  <a:lnTo>
                    <a:pt x="101293" y="5118099"/>
                  </a:lnTo>
                  <a:lnTo>
                    <a:pt x="100717" y="5118099"/>
                  </a:lnTo>
                  <a:lnTo>
                    <a:pt x="92084" y="5130799"/>
                  </a:lnTo>
                  <a:lnTo>
                    <a:pt x="83911" y="5130799"/>
                  </a:lnTo>
                  <a:lnTo>
                    <a:pt x="75164" y="5143499"/>
                  </a:lnTo>
                  <a:lnTo>
                    <a:pt x="74358" y="5143499"/>
                  </a:lnTo>
                  <a:lnTo>
                    <a:pt x="57437" y="5156199"/>
                  </a:lnTo>
                  <a:close/>
                </a:path>
                <a:path w="3178809" h="5219700">
                  <a:moveTo>
                    <a:pt x="47308" y="5168899"/>
                  </a:moveTo>
                  <a:lnTo>
                    <a:pt x="32114" y="5168899"/>
                  </a:lnTo>
                  <a:lnTo>
                    <a:pt x="38100" y="5156199"/>
                  </a:lnTo>
                  <a:lnTo>
                    <a:pt x="56862" y="5156199"/>
                  </a:lnTo>
                  <a:lnTo>
                    <a:pt x="47308" y="5168899"/>
                  </a:lnTo>
                  <a:close/>
                </a:path>
                <a:path w="3178809" h="5219700">
                  <a:moveTo>
                    <a:pt x="39941" y="5181599"/>
                  </a:moveTo>
                  <a:lnTo>
                    <a:pt x="19913" y="5181599"/>
                  </a:lnTo>
                  <a:lnTo>
                    <a:pt x="28891" y="5168899"/>
                  </a:lnTo>
                  <a:lnTo>
                    <a:pt x="42934" y="5168899"/>
                  </a:lnTo>
                  <a:lnTo>
                    <a:pt x="39941" y="5181599"/>
                  </a:lnTo>
                  <a:close/>
                </a:path>
                <a:path w="3178809" h="5219700">
                  <a:moveTo>
                    <a:pt x="26819" y="5194299"/>
                  </a:moveTo>
                  <a:lnTo>
                    <a:pt x="13582" y="5194299"/>
                  </a:lnTo>
                  <a:lnTo>
                    <a:pt x="14388" y="5181599"/>
                  </a:lnTo>
                  <a:lnTo>
                    <a:pt x="28776" y="5181599"/>
                  </a:lnTo>
                  <a:lnTo>
                    <a:pt x="26819" y="5194299"/>
                  </a:lnTo>
                  <a:close/>
                </a:path>
                <a:path w="3178809" h="5219700">
                  <a:moveTo>
                    <a:pt x="13927" y="5206999"/>
                  </a:moveTo>
                  <a:lnTo>
                    <a:pt x="3798" y="5206999"/>
                  </a:lnTo>
                  <a:lnTo>
                    <a:pt x="4374" y="5194299"/>
                  </a:lnTo>
                  <a:lnTo>
                    <a:pt x="14733" y="5194299"/>
                  </a:lnTo>
                  <a:lnTo>
                    <a:pt x="13927" y="5206999"/>
                  </a:lnTo>
                  <a:close/>
                </a:path>
                <a:path w="3178809" h="5219700">
                  <a:moveTo>
                    <a:pt x="4520" y="5219699"/>
                  </a:moveTo>
                  <a:lnTo>
                    <a:pt x="2988" y="5219699"/>
                  </a:lnTo>
                  <a:lnTo>
                    <a:pt x="0" y="5206999"/>
                  </a:lnTo>
                  <a:lnTo>
                    <a:pt x="6100" y="5206999"/>
                  </a:lnTo>
                  <a:lnTo>
                    <a:pt x="4520" y="5219699"/>
                  </a:lnTo>
                  <a:close/>
                </a:path>
              </a:pathLst>
            </a:custGeom>
            <a:solidFill>
              <a:srgbClr val="FDF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5488" y="1624324"/>
              <a:ext cx="2932511" cy="4653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8142518"/>
            <a:ext cx="18288000" cy="2140585"/>
          </a:xfrm>
          <a:custGeom>
            <a:avLst/>
            <a:gdLst/>
            <a:ahLst/>
            <a:cxnLst/>
            <a:rect l="l" t="t" r="r" b="b"/>
            <a:pathLst>
              <a:path w="18288000" h="2140584">
                <a:moveTo>
                  <a:pt x="0" y="0"/>
                </a:moveTo>
                <a:lnTo>
                  <a:pt x="18288000" y="0"/>
                </a:lnTo>
                <a:lnTo>
                  <a:pt x="18288000" y="2139993"/>
                </a:lnTo>
                <a:lnTo>
                  <a:pt x="0" y="2139993"/>
                </a:lnTo>
                <a:lnTo>
                  <a:pt x="0" y="0"/>
                </a:lnTo>
                <a:close/>
              </a:path>
            </a:pathLst>
          </a:custGeom>
          <a:solidFill>
            <a:srgbClr val="5E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1028700"/>
            <a:ext cx="3346450" cy="5876290"/>
            <a:chOff x="0" y="1028700"/>
            <a:chExt cx="3346450" cy="5876290"/>
          </a:xfrm>
        </p:grpSpPr>
        <p:sp>
          <p:nvSpPr>
            <p:cNvPr id="10" name="object 10"/>
            <p:cNvSpPr/>
            <p:nvPr/>
          </p:nvSpPr>
          <p:spPr>
            <a:xfrm>
              <a:off x="0" y="1028700"/>
              <a:ext cx="3346450" cy="5876290"/>
            </a:xfrm>
            <a:custGeom>
              <a:avLst/>
              <a:gdLst/>
              <a:ahLst/>
              <a:cxnLst/>
              <a:rect l="l" t="t" r="r" b="b"/>
              <a:pathLst>
                <a:path w="3346450" h="5876290">
                  <a:moveTo>
                    <a:pt x="3345850" y="5875964"/>
                  </a:moveTo>
                  <a:lnTo>
                    <a:pt x="0" y="5875964"/>
                  </a:lnTo>
                  <a:lnTo>
                    <a:pt x="0" y="0"/>
                  </a:lnTo>
                  <a:lnTo>
                    <a:pt x="3345850" y="0"/>
                  </a:lnTo>
                  <a:lnTo>
                    <a:pt x="3345850" y="5875964"/>
                  </a:lnTo>
                  <a:close/>
                </a:path>
              </a:pathLst>
            </a:custGeom>
            <a:solidFill>
              <a:srgbClr val="AB8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79423"/>
              <a:ext cx="3016885" cy="5269865"/>
            </a:xfrm>
            <a:custGeom>
              <a:avLst/>
              <a:gdLst/>
              <a:ahLst/>
              <a:cxnLst/>
              <a:rect l="l" t="t" r="r" b="b"/>
              <a:pathLst>
                <a:path w="3016885" h="5269865">
                  <a:moveTo>
                    <a:pt x="3016298" y="0"/>
                  </a:moveTo>
                  <a:lnTo>
                    <a:pt x="3016298" y="5269711"/>
                  </a:lnTo>
                  <a:lnTo>
                    <a:pt x="0" y="5269711"/>
                  </a:lnTo>
                  <a:lnTo>
                    <a:pt x="0" y="0"/>
                  </a:lnTo>
                  <a:lnTo>
                    <a:pt x="3016298" y="0"/>
                  </a:lnTo>
                  <a:close/>
                </a:path>
              </a:pathLst>
            </a:custGeom>
            <a:solidFill>
              <a:srgbClr val="070C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33253"/>
              <a:ext cx="3211874" cy="560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148663" y="4705898"/>
            <a:ext cx="4139565" cy="4384040"/>
            <a:chOff x="14148663" y="4705898"/>
            <a:chExt cx="4139565" cy="4384040"/>
          </a:xfrm>
        </p:grpSpPr>
        <p:sp>
          <p:nvSpPr>
            <p:cNvPr id="14" name="object 14"/>
            <p:cNvSpPr/>
            <p:nvPr/>
          </p:nvSpPr>
          <p:spPr>
            <a:xfrm>
              <a:off x="14710090" y="5011423"/>
              <a:ext cx="3578225" cy="2571115"/>
            </a:xfrm>
            <a:custGeom>
              <a:avLst/>
              <a:gdLst/>
              <a:ahLst/>
              <a:cxnLst/>
              <a:rect l="l" t="t" r="r" b="b"/>
              <a:pathLst>
                <a:path w="3578225" h="2571115">
                  <a:moveTo>
                    <a:pt x="2492368" y="2570883"/>
                  </a:moveTo>
                  <a:lnTo>
                    <a:pt x="2436617" y="2570077"/>
                  </a:lnTo>
                  <a:lnTo>
                    <a:pt x="2381616" y="2567678"/>
                  </a:lnTo>
                  <a:lnTo>
                    <a:pt x="2327363" y="2563725"/>
                  </a:lnTo>
                  <a:lnTo>
                    <a:pt x="2273855" y="2558256"/>
                  </a:lnTo>
                  <a:lnTo>
                    <a:pt x="2221090" y="2551310"/>
                  </a:lnTo>
                  <a:lnTo>
                    <a:pt x="2169067" y="2542924"/>
                  </a:lnTo>
                  <a:lnTo>
                    <a:pt x="2117782" y="2533138"/>
                  </a:lnTo>
                  <a:lnTo>
                    <a:pt x="2067234" y="2521989"/>
                  </a:lnTo>
                  <a:lnTo>
                    <a:pt x="2017421" y="2509516"/>
                  </a:lnTo>
                  <a:lnTo>
                    <a:pt x="1968341" y="2495756"/>
                  </a:lnTo>
                  <a:lnTo>
                    <a:pt x="1919990" y="2480750"/>
                  </a:lnTo>
                  <a:lnTo>
                    <a:pt x="1872368" y="2464534"/>
                  </a:lnTo>
                  <a:lnTo>
                    <a:pt x="1825473" y="2447148"/>
                  </a:lnTo>
                  <a:lnTo>
                    <a:pt x="1779300" y="2428629"/>
                  </a:lnTo>
                  <a:lnTo>
                    <a:pt x="1733850" y="2409016"/>
                  </a:lnTo>
                  <a:lnTo>
                    <a:pt x="1689119" y="2388348"/>
                  </a:lnTo>
                  <a:lnTo>
                    <a:pt x="1645106" y="2366662"/>
                  </a:lnTo>
                  <a:lnTo>
                    <a:pt x="1601808" y="2343997"/>
                  </a:lnTo>
                  <a:lnTo>
                    <a:pt x="1559223" y="2320391"/>
                  </a:lnTo>
                  <a:lnTo>
                    <a:pt x="1517349" y="2295884"/>
                  </a:lnTo>
                  <a:lnTo>
                    <a:pt x="1476184" y="2270512"/>
                  </a:lnTo>
                  <a:lnTo>
                    <a:pt x="1435725" y="2244315"/>
                  </a:lnTo>
                  <a:lnTo>
                    <a:pt x="1395971" y="2217330"/>
                  </a:lnTo>
                  <a:lnTo>
                    <a:pt x="1356919" y="2189597"/>
                  </a:lnTo>
                  <a:lnTo>
                    <a:pt x="1318568" y="2161153"/>
                  </a:lnTo>
                  <a:lnTo>
                    <a:pt x="1280914" y="2132037"/>
                  </a:lnTo>
                  <a:lnTo>
                    <a:pt x="1243956" y="2102287"/>
                  </a:lnTo>
                  <a:lnTo>
                    <a:pt x="1207692" y="2071942"/>
                  </a:lnTo>
                  <a:lnTo>
                    <a:pt x="1172120" y="2041039"/>
                  </a:lnTo>
                  <a:lnTo>
                    <a:pt x="1137236" y="2009618"/>
                  </a:lnTo>
                  <a:lnTo>
                    <a:pt x="1103040" y="1977717"/>
                  </a:lnTo>
                  <a:lnTo>
                    <a:pt x="1069530" y="1945373"/>
                  </a:lnTo>
                  <a:lnTo>
                    <a:pt x="1036702" y="1912626"/>
                  </a:lnTo>
                  <a:lnTo>
                    <a:pt x="1004554" y="1879513"/>
                  </a:lnTo>
                  <a:lnTo>
                    <a:pt x="973086" y="1846074"/>
                  </a:lnTo>
                  <a:lnTo>
                    <a:pt x="942293" y="1812346"/>
                  </a:lnTo>
                  <a:lnTo>
                    <a:pt x="912176" y="1778368"/>
                  </a:lnTo>
                  <a:lnTo>
                    <a:pt x="882730" y="1744177"/>
                  </a:lnTo>
                  <a:lnTo>
                    <a:pt x="853954" y="1709813"/>
                  </a:lnTo>
                  <a:lnTo>
                    <a:pt x="825846" y="1675314"/>
                  </a:lnTo>
                  <a:lnTo>
                    <a:pt x="798403" y="1640719"/>
                  </a:lnTo>
                  <a:lnTo>
                    <a:pt x="771625" y="1606064"/>
                  </a:lnTo>
                  <a:lnTo>
                    <a:pt x="745507" y="1571390"/>
                  </a:lnTo>
                  <a:lnTo>
                    <a:pt x="720049" y="1536733"/>
                  </a:lnTo>
                  <a:lnTo>
                    <a:pt x="695247" y="1502134"/>
                  </a:lnTo>
                  <a:lnTo>
                    <a:pt x="671101" y="1467629"/>
                  </a:lnTo>
                  <a:lnTo>
                    <a:pt x="647607" y="1433258"/>
                  </a:lnTo>
                  <a:lnTo>
                    <a:pt x="624764" y="1399058"/>
                  </a:lnTo>
                  <a:lnTo>
                    <a:pt x="602569" y="1365068"/>
                  </a:lnTo>
                  <a:lnTo>
                    <a:pt x="559790" y="1297396"/>
                  </a:lnTo>
                  <a:lnTo>
                    <a:pt x="518808" y="1229801"/>
                  </a:lnTo>
                  <a:lnTo>
                    <a:pt x="479608" y="1162475"/>
                  </a:lnTo>
                  <a:lnTo>
                    <a:pt x="442177" y="1095611"/>
                  </a:lnTo>
                  <a:lnTo>
                    <a:pt x="406497" y="1029400"/>
                  </a:lnTo>
                  <a:lnTo>
                    <a:pt x="372555" y="964035"/>
                  </a:lnTo>
                  <a:lnTo>
                    <a:pt x="340336" y="899708"/>
                  </a:lnTo>
                  <a:lnTo>
                    <a:pt x="309825" y="836611"/>
                  </a:lnTo>
                  <a:lnTo>
                    <a:pt x="281007" y="774937"/>
                  </a:lnTo>
                  <a:lnTo>
                    <a:pt x="253867" y="714878"/>
                  </a:lnTo>
                  <a:lnTo>
                    <a:pt x="228389" y="656625"/>
                  </a:lnTo>
                  <a:lnTo>
                    <a:pt x="204560" y="600372"/>
                  </a:lnTo>
                  <a:lnTo>
                    <a:pt x="182364" y="546310"/>
                  </a:lnTo>
                  <a:lnTo>
                    <a:pt x="161786" y="494632"/>
                  </a:lnTo>
                  <a:lnTo>
                    <a:pt x="142812" y="445529"/>
                  </a:lnTo>
                  <a:lnTo>
                    <a:pt x="125426" y="399195"/>
                  </a:lnTo>
                  <a:lnTo>
                    <a:pt x="109613" y="355820"/>
                  </a:lnTo>
                  <a:lnTo>
                    <a:pt x="95359" y="315599"/>
                  </a:lnTo>
                  <a:lnTo>
                    <a:pt x="82648" y="278722"/>
                  </a:lnTo>
                  <a:lnTo>
                    <a:pt x="53629" y="190082"/>
                  </a:lnTo>
                  <a:lnTo>
                    <a:pt x="34743" y="127184"/>
                  </a:lnTo>
                  <a:lnTo>
                    <a:pt x="0" y="0"/>
                  </a:lnTo>
                  <a:lnTo>
                    <a:pt x="91734" y="33039"/>
                  </a:lnTo>
                  <a:lnTo>
                    <a:pt x="118307" y="83821"/>
                  </a:lnTo>
                  <a:lnTo>
                    <a:pt x="145771" y="134111"/>
                  </a:lnTo>
                  <a:lnTo>
                    <a:pt x="174089" y="183900"/>
                  </a:lnTo>
                  <a:lnTo>
                    <a:pt x="203224" y="233178"/>
                  </a:lnTo>
                  <a:lnTo>
                    <a:pt x="233141" y="281935"/>
                  </a:lnTo>
                  <a:lnTo>
                    <a:pt x="263803" y="330162"/>
                  </a:lnTo>
                  <a:lnTo>
                    <a:pt x="295173" y="377848"/>
                  </a:lnTo>
                  <a:lnTo>
                    <a:pt x="327215" y="424985"/>
                  </a:lnTo>
                  <a:lnTo>
                    <a:pt x="359894" y="471563"/>
                  </a:lnTo>
                  <a:lnTo>
                    <a:pt x="393172" y="517571"/>
                  </a:lnTo>
                  <a:lnTo>
                    <a:pt x="427014" y="563000"/>
                  </a:lnTo>
                  <a:lnTo>
                    <a:pt x="461383" y="607841"/>
                  </a:lnTo>
                  <a:lnTo>
                    <a:pt x="496243" y="652083"/>
                  </a:lnTo>
                  <a:lnTo>
                    <a:pt x="531558" y="695718"/>
                  </a:lnTo>
                  <a:lnTo>
                    <a:pt x="567291" y="738734"/>
                  </a:lnTo>
                  <a:lnTo>
                    <a:pt x="603405" y="781123"/>
                  </a:lnTo>
                  <a:lnTo>
                    <a:pt x="639865" y="822875"/>
                  </a:lnTo>
                  <a:lnTo>
                    <a:pt x="676635" y="863980"/>
                  </a:lnTo>
                  <a:lnTo>
                    <a:pt x="713678" y="904428"/>
                  </a:lnTo>
                  <a:lnTo>
                    <a:pt x="750957" y="944210"/>
                  </a:lnTo>
                  <a:lnTo>
                    <a:pt x="788437" y="983316"/>
                  </a:lnTo>
                  <a:lnTo>
                    <a:pt x="826081" y="1021736"/>
                  </a:lnTo>
                  <a:lnTo>
                    <a:pt x="863853" y="1059461"/>
                  </a:lnTo>
                  <a:lnTo>
                    <a:pt x="901716" y="1096481"/>
                  </a:lnTo>
                  <a:lnTo>
                    <a:pt x="939635" y="1132785"/>
                  </a:lnTo>
                  <a:lnTo>
                    <a:pt x="977572" y="1168365"/>
                  </a:lnTo>
                  <a:lnTo>
                    <a:pt x="1015492" y="1203211"/>
                  </a:lnTo>
                  <a:lnTo>
                    <a:pt x="1053358" y="1237313"/>
                  </a:lnTo>
                  <a:lnTo>
                    <a:pt x="1091135" y="1270661"/>
                  </a:lnTo>
                  <a:lnTo>
                    <a:pt x="1128785" y="1303245"/>
                  </a:lnTo>
                  <a:lnTo>
                    <a:pt x="1166272" y="1335056"/>
                  </a:lnTo>
                  <a:lnTo>
                    <a:pt x="1203561" y="1366085"/>
                  </a:lnTo>
                  <a:lnTo>
                    <a:pt x="1240614" y="1396321"/>
                  </a:lnTo>
                  <a:lnTo>
                    <a:pt x="1277396" y="1425754"/>
                  </a:lnTo>
                  <a:lnTo>
                    <a:pt x="1313870" y="1454376"/>
                  </a:lnTo>
                  <a:lnTo>
                    <a:pt x="1350000" y="1482176"/>
                  </a:lnTo>
                  <a:lnTo>
                    <a:pt x="1385749" y="1509144"/>
                  </a:lnTo>
                  <a:lnTo>
                    <a:pt x="1421082" y="1535271"/>
                  </a:lnTo>
                  <a:lnTo>
                    <a:pt x="1455962" y="1560548"/>
                  </a:lnTo>
                  <a:lnTo>
                    <a:pt x="1490352" y="1584963"/>
                  </a:lnTo>
                  <a:lnTo>
                    <a:pt x="1524217" y="1608509"/>
                  </a:lnTo>
                  <a:lnTo>
                    <a:pt x="1557520" y="1631174"/>
                  </a:lnTo>
                  <a:lnTo>
                    <a:pt x="1590224" y="1652950"/>
                  </a:lnTo>
                  <a:lnTo>
                    <a:pt x="1622294" y="1673827"/>
                  </a:lnTo>
                  <a:lnTo>
                    <a:pt x="1684386" y="1712842"/>
                  </a:lnTo>
                  <a:lnTo>
                    <a:pt x="1743503" y="1748144"/>
                  </a:lnTo>
                  <a:lnTo>
                    <a:pt x="1816593" y="1788252"/>
                  </a:lnTo>
                  <a:lnTo>
                    <a:pt x="1862309" y="1809981"/>
                  </a:lnTo>
                  <a:lnTo>
                    <a:pt x="1908922" y="1829623"/>
                  </a:lnTo>
                  <a:lnTo>
                    <a:pt x="1956352" y="1847235"/>
                  </a:lnTo>
                  <a:lnTo>
                    <a:pt x="2004519" y="1862874"/>
                  </a:lnTo>
                  <a:lnTo>
                    <a:pt x="2053341" y="1876597"/>
                  </a:lnTo>
                  <a:lnTo>
                    <a:pt x="2102738" y="1888461"/>
                  </a:lnTo>
                  <a:lnTo>
                    <a:pt x="2152629" y="1898524"/>
                  </a:lnTo>
                  <a:lnTo>
                    <a:pt x="2202934" y="1906843"/>
                  </a:lnTo>
                  <a:lnTo>
                    <a:pt x="2253572" y="1913476"/>
                  </a:lnTo>
                  <a:lnTo>
                    <a:pt x="2304462" y="1918478"/>
                  </a:lnTo>
                  <a:lnTo>
                    <a:pt x="2355524" y="1921908"/>
                  </a:lnTo>
                  <a:lnTo>
                    <a:pt x="2406676" y="1923823"/>
                  </a:lnTo>
                  <a:lnTo>
                    <a:pt x="2457839" y="1924280"/>
                  </a:lnTo>
                  <a:lnTo>
                    <a:pt x="2508931" y="1923336"/>
                  </a:lnTo>
                  <a:lnTo>
                    <a:pt x="2559872" y="1921049"/>
                  </a:lnTo>
                  <a:lnTo>
                    <a:pt x="2610581" y="1917475"/>
                  </a:lnTo>
                  <a:lnTo>
                    <a:pt x="2660978" y="1912673"/>
                  </a:lnTo>
                  <a:lnTo>
                    <a:pt x="2710981" y="1906698"/>
                  </a:lnTo>
                  <a:lnTo>
                    <a:pt x="2760510" y="1899609"/>
                  </a:lnTo>
                  <a:lnTo>
                    <a:pt x="2809485" y="1891462"/>
                  </a:lnTo>
                  <a:lnTo>
                    <a:pt x="2857824" y="1882316"/>
                  </a:lnTo>
                  <a:lnTo>
                    <a:pt x="2905448" y="1872226"/>
                  </a:lnTo>
                  <a:lnTo>
                    <a:pt x="2952274" y="1861251"/>
                  </a:lnTo>
                  <a:lnTo>
                    <a:pt x="2998224" y="1849447"/>
                  </a:lnTo>
                  <a:lnTo>
                    <a:pt x="3043215" y="1836872"/>
                  </a:lnTo>
                  <a:lnTo>
                    <a:pt x="3087168" y="1823583"/>
                  </a:lnTo>
                  <a:lnTo>
                    <a:pt x="3130001" y="1809637"/>
                  </a:lnTo>
                  <a:lnTo>
                    <a:pt x="3171634" y="1795091"/>
                  </a:lnTo>
                  <a:lnTo>
                    <a:pt x="3236066" y="1770816"/>
                  </a:lnTo>
                  <a:lnTo>
                    <a:pt x="3299735" y="1744903"/>
                  </a:lnTo>
                  <a:lnTo>
                    <a:pt x="3362624" y="1717431"/>
                  </a:lnTo>
                  <a:lnTo>
                    <a:pt x="3424719" y="1688476"/>
                  </a:lnTo>
                  <a:lnTo>
                    <a:pt x="3486003" y="1658116"/>
                  </a:lnTo>
                  <a:lnTo>
                    <a:pt x="3546462" y="1626428"/>
                  </a:lnTo>
                  <a:lnTo>
                    <a:pt x="3577907" y="1609055"/>
                  </a:lnTo>
                  <a:lnTo>
                    <a:pt x="3577907" y="2256290"/>
                  </a:lnTo>
                  <a:lnTo>
                    <a:pt x="3527322" y="2286238"/>
                  </a:lnTo>
                  <a:lnTo>
                    <a:pt x="3484062" y="2310479"/>
                  </a:lnTo>
                  <a:lnTo>
                    <a:pt x="3440173" y="2333872"/>
                  </a:lnTo>
                  <a:lnTo>
                    <a:pt x="3395654" y="2356381"/>
                  </a:lnTo>
                  <a:lnTo>
                    <a:pt x="3350506" y="2377972"/>
                  </a:lnTo>
                  <a:lnTo>
                    <a:pt x="3304728" y="2398611"/>
                  </a:lnTo>
                  <a:lnTo>
                    <a:pt x="3258321" y="2418262"/>
                  </a:lnTo>
                  <a:lnTo>
                    <a:pt x="3211285" y="2436891"/>
                  </a:lnTo>
                  <a:lnTo>
                    <a:pt x="3163620" y="2454464"/>
                  </a:lnTo>
                  <a:lnTo>
                    <a:pt x="3115325" y="2470944"/>
                  </a:lnTo>
                  <a:lnTo>
                    <a:pt x="3066402" y="2486299"/>
                  </a:lnTo>
                  <a:lnTo>
                    <a:pt x="3016850" y="2500493"/>
                  </a:lnTo>
                  <a:lnTo>
                    <a:pt x="2966669" y="2513491"/>
                  </a:lnTo>
                  <a:lnTo>
                    <a:pt x="2915859" y="2525259"/>
                  </a:lnTo>
                  <a:lnTo>
                    <a:pt x="2864421" y="2535762"/>
                  </a:lnTo>
                  <a:lnTo>
                    <a:pt x="2812355" y="2544966"/>
                  </a:lnTo>
                  <a:lnTo>
                    <a:pt x="2759660" y="2552835"/>
                  </a:lnTo>
                  <a:lnTo>
                    <a:pt x="2706337" y="2559334"/>
                  </a:lnTo>
                  <a:lnTo>
                    <a:pt x="2652386" y="2564430"/>
                  </a:lnTo>
                  <a:lnTo>
                    <a:pt x="2597807" y="2568088"/>
                  </a:lnTo>
                  <a:lnTo>
                    <a:pt x="2542600" y="2570272"/>
                  </a:lnTo>
                  <a:lnTo>
                    <a:pt x="2492368" y="2570883"/>
                  </a:lnTo>
                  <a:close/>
                </a:path>
              </a:pathLst>
            </a:custGeom>
            <a:solidFill>
              <a:srgbClr val="070C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21658" y="5069939"/>
              <a:ext cx="360680" cy="3430270"/>
            </a:xfrm>
            <a:custGeom>
              <a:avLst/>
              <a:gdLst/>
              <a:ahLst/>
              <a:cxnLst/>
              <a:rect l="l" t="t" r="r" b="b"/>
              <a:pathLst>
                <a:path w="360680" h="3430270">
                  <a:moveTo>
                    <a:pt x="185144" y="3429905"/>
                  </a:moveTo>
                  <a:lnTo>
                    <a:pt x="17625" y="3370464"/>
                  </a:lnTo>
                  <a:lnTo>
                    <a:pt x="0" y="65063"/>
                  </a:lnTo>
                  <a:lnTo>
                    <a:pt x="360332" y="0"/>
                  </a:lnTo>
                  <a:lnTo>
                    <a:pt x="185144" y="3429905"/>
                  </a:lnTo>
                  <a:close/>
                </a:path>
              </a:pathLst>
            </a:custGeom>
            <a:solidFill>
              <a:srgbClr val="793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48663" y="4705898"/>
              <a:ext cx="1104900" cy="4384040"/>
            </a:xfrm>
            <a:custGeom>
              <a:avLst/>
              <a:gdLst/>
              <a:ahLst/>
              <a:cxnLst/>
              <a:rect l="l" t="t" r="r" b="b"/>
              <a:pathLst>
                <a:path w="1104900" h="4384040">
                  <a:moveTo>
                    <a:pt x="564283" y="4383816"/>
                  </a:moveTo>
                  <a:lnTo>
                    <a:pt x="336894" y="4313121"/>
                  </a:lnTo>
                  <a:lnTo>
                    <a:pt x="0" y="4101035"/>
                  </a:lnTo>
                  <a:lnTo>
                    <a:pt x="66949" y="4049936"/>
                  </a:lnTo>
                  <a:lnTo>
                    <a:pt x="229614" y="3921259"/>
                  </a:lnTo>
                  <a:lnTo>
                    <a:pt x="430717" y="3751939"/>
                  </a:lnTo>
                  <a:lnTo>
                    <a:pt x="612982" y="3578908"/>
                  </a:lnTo>
                  <a:lnTo>
                    <a:pt x="1104872" y="4101035"/>
                  </a:lnTo>
                  <a:lnTo>
                    <a:pt x="785749" y="4313121"/>
                  </a:lnTo>
                  <a:lnTo>
                    <a:pt x="564283" y="4383816"/>
                  </a:lnTo>
                  <a:close/>
                </a:path>
                <a:path w="1104900" h="4384040">
                  <a:moveTo>
                    <a:pt x="630710" y="568520"/>
                  </a:moveTo>
                  <a:lnTo>
                    <a:pt x="584553" y="564799"/>
                  </a:lnTo>
                  <a:lnTo>
                    <a:pt x="540769" y="554026"/>
                  </a:lnTo>
                  <a:lnTo>
                    <a:pt x="499941" y="536788"/>
                  </a:lnTo>
                  <a:lnTo>
                    <a:pt x="462657" y="513669"/>
                  </a:lnTo>
                  <a:lnTo>
                    <a:pt x="429502" y="485255"/>
                  </a:lnTo>
                  <a:lnTo>
                    <a:pt x="401061" y="452132"/>
                  </a:lnTo>
                  <a:lnTo>
                    <a:pt x="377921" y="414886"/>
                  </a:lnTo>
                  <a:lnTo>
                    <a:pt x="360667" y="374101"/>
                  </a:lnTo>
                  <a:lnTo>
                    <a:pt x="349885" y="330364"/>
                  </a:lnTo>
                  <a:lnTo>
                    <a:pt x="346161" y="284260"/>
                  </a:lnTo>
                  <a:lnTo>
                    <a:pt x="349885" y="238142"/>
                  </a:lnTo>
                  <a:lnTo>
                    <a:pt x="360667" y="194393"/>
                  </a:lnTo>
                  <a:lnTo>
                    <a:pt x="377921" y="153600"/>
                  </a:lnTo>
                  <a:lnTo>
                    <a:pt x="401061" y="116347"/>
                  </a:lnTo>
                  <a:lnTo>
                    <a:pt x="429502" y="83220"/>
                  </a:lnTo>
                  <a:lnTo>
                    <a:pt x="462657" y="54803"/>
                  </a:lnTo>
                  <a:lnTo>
                    <a:pt x="499941" y="31682"/>
                  </a:lnTo>
                  <a:lnTo>
                    <a:pt x="540769" y="14443"/>
                  </a:lnTo>
                  <a:lnTo>
                    <a:pt x="584553" y="3670"/>
                  </a:lnTo>
                  <a:lnTo>
                    <a:pt x="630080" y="0"/>
                  </a:lnTo>
                  <a:lnTo>
                    <a:pt x="631339" y="0"/>
                  </a:lnTo>
                  <a:lnTo>
                    <a:pt x="676852" y="3670"/>
                  </a:lnTo>
                  <a:lnTo>
                    <a:pt x="720626" y="14443"/>
                  </a:lnTo>
                  <a:lnTo>
                    <a:pt x="761445" y="31682"/>
                  </a:lnTo>
                  <a:lnTo>
                    <a:pt x="798722" y="54803"/>
                  </a:lnTo>
                  <a:lnTo>
                    <a:pt x="831873" y="83220"/>
                  </a:lnTo>
                  <a:lnTo>
                    <a:pt x="860311" y="116347"/>
                  </a:lnTo>
                  <a:lnTo>
                    <a:pt x="883449" y="153600"/>
                  </a:lnTo>
                  <a:lnTo>
                    <a:pt x="900702" y="194393"/>
                  </a:lnTo>
                  <a:lnTo>
                    <a:pt x="911483" y="238142"/>
                  </a:lnTo>
                  <a:lnTo>
                    <a:pt x="915207" y="284260"/>
                  </a:lnTo>
                  <a:lnTo>
                    <a:pt x="911483" y="330364"/>
                  </a:lnTo>
                  <a:lnTo>
                    <a:pt x="900702" y="374101"/>
                  </a:lnTo>
                  <a:lnTo>
                    <a:pt x="883449" y="414886"/>
                  </a:lnTo>
                  <a:lnTo>
                    <a:pt x="860311" y="452132"/>
                  </a:lnTo>
                  <a:lnTo>
                    <a:pt x="831873" y="485255"/>
                  </a:lnTo>
                  <a:lnTo>
                    <a:pt x="798722" y="513669"/>
                  </a:lnTo>
                  <a:lnTo>
                    <a:pt x="761445" y="536788"/>
                  </a:lnTo>
                  <a:lnTo>
                    <a:pt x="720626" y="554026"/>
                  </a:lnTo>
                  <a:lnTo>
                    <a:pt x="676852" y="564799"/>
                  </a:lnTo>
                  <a:lnTo>
                    <a:pt x="630710" y="568520"/>
                  </a:lnTo>
                  <a:close/>
                </a:path>
              </a:pathLst>
            </a:custGeom>
            <a:solidFill>
              <a:srgbClr val="9C60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64867" y="6084213"/>
              <a:ext cx="2923540" cy="1281430"/>
            </a:xfrm>
            <a:custGeom>
              <a:avLst/>
              <a:gdLst/>
              <a:ahLst/>
              <a:cxnLst/>
              <a:rect l="l" t="t" r="r" b="b"/>
              <a:pathLst>
                <a:path w="2923540" h="1281429">
                  <a:moveTo>
                    <a:pt x="1656663" y="1280924"/>
                  </a:moveTo>
                  <a:lnTo>
                    <a:pt x="1607579" y="1278601"/>
                  </a:lnTo>
                  <a:lnTo>
                    <a:pt x="1562966" y="1267298"/>
                  </a:lnTo>
                  <a:lnTo>
                    <a:pt x="1522562" y="1247897"/>
                  </a:lnTo>
                  <a:lnTo>
                    <a:pt x="1486104" y="1221281"/>
                  </a:lnTo>
                  <a:lnTo>
                    <a:pt x="1453327" y="1188332"/>
                  </a:lnTo>
                  <a:lnTo>
                    <a:pt x="1423970" y="1149934"/>
                  </a:lnTo>
                  <a:lnTo>
                    <a:pt x="1376372" y="1075530"/>
                  </a:lnTo>
                  <a:lnTo>
                    <a:pt x="1348729" y="1038246"/>
                  </a:lnTo>
                  <a:lnTo>
                    <a:pt x="1317010" y="1006490"/>
                  </a:lnTo>
                  <a:lnTo>
                    <a:pt x="1280079" y="984447"/>
                  </a:lnTo>
                  <a:lnTo>
                    <a:pt x="1236800" y="976303"/>
                  </a:lnTo>
                  <a:lnTo>
                    <a:pt x="1199889" y="980193"/>
                  </a:lnTo>
                  <a:lnTo>
                    <a:pt x="1163475" y="989472"/>
                  </a:lnTo>
                  <a:lnTo>
                    <a:pt x="1127480" y="1001025"/>
                  </a:lnTo>
                  <a:lnTo>
                    <a:pt x="1091827" y="1011733"/>
                  </a:lnTo>
                  <a:lnTo>
                    <a:pt x="1055406" y="1019803"/>
                  </a:lnTo>
                  <a:lnTo>
                    <a:pt x="1018301" y="1024175"/>
                  </a:lnTo>
                  <a:lnTo>
                    <a:pt x="981199" y="1023191"/>
                  </a:lnTo>
                  <a:lnTo>
                    <a:pt x="904249" y="994361"/>
                  </a:lnTo>
                  <a:lnTo>
                    <a:pt x="872456" y="964266"/>
                  </a:lnTo>
                  <a:lnTo>
                    <a:pt x="847700" y="927538"/>
                  </a:lnTo>
                  <a:lnTo>
                    <a:pt x="828271" y="886810"/>
                  </a:lnTo>
                  <a:lnTo>
                    <a:pt x="812464" y="844716"/>
                  </a:lnTo>
                  <a:lnTo>
                    <a:pt x="798368" y="801669"/>
                  </a:lnTo>
                  <a:lnTo>
                    <a:pt x="782529" y="756381"/>
                  </a:lnTo>
                  <a:lnTo>
                    <a:pt x="762374" y="712930"/>
                  </a:lnTo>
                  <a:lnTo>
                    <a:pt x="735332" y="675391"/>
                  </a:lnTo>
                  <a:lnTo>
                    <a:pt x="698828" y="647841"/>
                  </a:lnTo>
                  <a:lnTo>
                    <a:pt x="660862" y="635728"/>
                  </a:lnTo>
                  <a:lnTo>
                    <a:pt x="620630" y="632923"/>
                  </a:lnTo>
                  <a:lnTo>
                    <a:pt x="539798" y="636733"/>
                  </a:lnTo>
                  <a:lnTo>
                    <a:pt x="504532" y="635489"/>
                  </a:lnTo>
                  <a:lnTo>
                    <a:pt x="436984" y="618614"/>
                  </a:lnTo>
                  <a:lnTo>
                    <a:pt x="374204" y="563021"/>
                  </a:lnTo>
                  <a:lnTo>
                    <a:pt x="353208" y="518529"/>
                  </a:lnTo>
                  <a:lnTo>
                    <a:pt x="339794" y="469763"/>
                  </a:lnTo>
                  <a:lnTo>
                    <a:pt x="329771" y="419923"/>
                  </a:lnTo>
                  <a:lnTo>
                    <a:pt x="318950" y="372207"/>
                  </a:lnTo>
                  <a:lnTo>
                    <a:pt x="295187" y="312927"/>
                  </a:lnTo>
                  <a:lnTo>
                    <a:pt x="250319" y="268683"/>
                  </a:lnTo>
                  <a:lnTo>
                    <a:pt x="214141" y="255238"/>
                  </a:lnTo>
                  <a:lnTo>
                    <a:pt x="175748" y="248176"/>
                  </a:lnTo>
                  <a:lnTo>
                    <a:pt x="136815" y="242715"/>
                  </a:lnTo>
                  <a:lnTo>
                    <a:pt x="99013" y="234071"/>
                  </a:lnTo>
                  <a:lnTo>
                    <a:pt x="58393" y="213669"/>
                  </a:lnTo>
                  <a:lnTo>
                    <a:pt x="27499" y="183444"/>
                  </a:lnTo>
                  <a:lnTo>
                    <a:pt x="7609" y="146237"/>
                  </a:lnTo>
                  <a:lnTo>
                    <a:pt x="0" y="104887"/>
                  </a:lnTo>
                  <a:lnTo>
                    <a:pt x="5946" y="62232"/>
                  </a:lnTo>
                  <a:lnTo>
                    <a:pt x="26726" y="21112"/>
                  </a:lnTo>
                  <a:lnTo>
                    <a:pt x="63105" y="706"/>
                  </a:lnTo>
                  <a:lnTo>
                    <a:pt x="76860" y="0"/>
                  </a:lnTo>
                  <a:lnTo>
                    <a:pt x="86605" y="1936"/>
                  </a:lnTo>
                  <a:lnTo>
                    <a:pt x="95836" y="6569"/>
                  </a:lnTo>
                  <a:lnTo>
                    <a:pt x="100837" y="13854"/>
                  </a:lnTo>
                  <a:lnTo>
                    <a:pt x="97894" y="23750"/>
                  </a:lnTo>
                  <a:lnTo>
                    <a:pt x="82023" y="55312"/>
                  </a:lnTo>
                  <a:lnTo>
                    <a:pt x="76543" y="90152"/>
                  </a:lnTo>
                  <a:lnTo>
                    <a:pt x="97634" y="156818"/>
                  </a:lnTo>
                  <a:lnTo>
                    <a:pt x="158005" y="195061"/>
                  </a:lnTo>
                  <a:lnTo>
                    <a:pt x="230411" y="207580"/>
                  </a:lnTo>
                  <a:lnTo>
                    <a:pt x="263956" y="214247"/>
                  </a:lnTo>
                  <a:lnTo>
                    <a:pt x="325861" y="240421"/>
                  </a:lnTo>
                  <a:lnTo>
                    <a:pt x="378520" y="303868"/>
                  </a:lnTo>
                  <a:lnTo>
                    <a:pt x="395431" y="349828"/>
                  </a:lnTo>
                  <a:lnTo>
                    <a:pt x="406604" y="398492"/>
                  </a:lnTo>
                  <a:lnTo>
                    <a:pt x="416308" y="447532"/>
                  </a:lnTo>
                  <a:lnTo>
                    <a:pt x="428815" y="494621"/>
                  </a:lnTo>
                  <a:lnTo>
                    <a:pt x="458698" y="550924"/>
                  </a:lnTo>
                  <a:lnTo>
                    <a:pt x="510944" y="586179"/>
                  </a:lnTo>
                  <a:lnTo>
                    <a:pt x="584466" y="592435"/>
                  </a:lnTo>
                  <a:lnTo>
                    <a:pt x="622054" y="589976"/>
                  </a:lnTo>
                  <a:lnTo>
                    <a:pt x="658856" y="588713"/>
                  </a:lnTo>
                  <a:lnTo>
                    <a:pt x="709081" y="594354"/>
                  </a:lnTo>
                  <a:lnTo>
                    <a:pt x="752783" y="609508"/>
                  </a:lnTo>
                  <a:lnTo>
                    <a:pt x="790161" y="634094"/>
                  </a:lnTo>
                  <a:lnTo>
                    <a:pt x="821414" y="668028"/>
                  </a:lnTo>
                  <a:lnTo>
                    <a:pt x="846741" y="711231"/>
                  </a:lnTo>
                  <a:lnTo>
                    <a:pt x="864173" y="754428"/>
                  </a:lnTo>
                  <a:lnTo>
                    <a:pt x="879074" y="799205"/>
                  </a:lnTo>
                  <a:lnTo>
                    <a:pt x="894241" y="843948"/>
                  </a:lnTo>
                  <a:lnTo>
                    <a:pt x="912469" y="887044"/>
                  </a:lnTo>
                  <a:lnTo>
                    <a:pt x="936554" y="926880"/>
                  </a:lnTo>
                  <a:lnTo>
                    <a:pt x="979576" y="965998"/>
                  </a:lnTo>
                  <a:lnTo>
                    <a:pt x="1035704" y="979655"/>
                  </a:lnTo>
                  <a:lnTo>
                    <a:pt x="1072444" y="974589"/>
                  </a:lnTo>
                  <a:lnTo>
                    <a:pt x="1108659" y="964743"/>
                  </a:lnTo>
                  <a:lnTo>
                    <a:pt x="1144524" y="953119"/>
                  </a:lnTo>
                  <a:lnTo>
                    <a:pt x="1180210" y="942718"/>
                  </a:lnTo>
                  <a:lnTo>
                    <a:pt x="1234245" y="933740"/>
                  </a:lnTo>
                  <a:lnTo>
                    <a:pt x="1285756" y="934691"/>
                  </a:lnTo>
                  <a:lnTo>
                    <a:pt x="1334077" y="946729"/>
                  </a:lnTo>
                  <a:lnTo>
                    <a:pt x="1378541" y="971010"/>
                  </a:lnTo>
                  <a:lnTo>
                    <a:pt x="1418482" y="1008693"/>
                  </a:lnTo>
                  <a:lnTo>
                    <a:pt x="1449408" y="1051007"/>
                  </a:lnTo>
                  <a:lnTo>
                    <a:pt x="1478197" y="1096356"/>
                  </a:lnTo>
                  <a:lnTo>
                    <a:pt x="1508062" y="1141017"/>
                  </a:lnTo>
                  <a:lnTo>
                    <a:pt x="1542216" y="1181265"/>
                  </a:lnTo>
                  <a:lnTo>
                    <a:pt x="1583871" y="1213376"/>
                  </a:lnTo>
                  <a:lnTo>
                    <a:pt x="1618989" y="1228758"/>
                  </a:lnTo>
                  <a:lnTo>
                    <a:pt x="1656676" y="1235989"/>
                  </a:lnTo>
                  <a:lnTo>
                    <a:pt x="1694735" y="1233905"/>
                  </a:lnTo>
                  <a:lnTo>
                    <a:pt x="1730964" y="1221340"/>
                  </a:lnTo>
                  <a:lnTo>
                    <a:pt x="1760999" y="1200803"/>
                  </a:lnTo>
                  <a:lnTo>
                    <a:pt x="1787543" y="1175427"/>
                  </a:lnTo>
                  <a:lnTo>
                    <a:pt x="1812656" y="1148289"/>
                  </a:lnTo>
                  <a:lnTo>
                    <a:pt x="1838397" y="1122468"/>
                  </a:lnTo>
                  <a:lnTo>
                    <a:pt x="1876838" y="1093976"/>
                  </a:lnTo>
                  <a:lnTo>
                    <a:pt x="1916893" y="1075606"/>
                  </a:lnTo>
                  <a:lnTo>
                    <a:pt x="1958193" y="1066489"/>
                  </a:lnTo>
                  <a:lnTo>
                    <a:pt x="2000371" y="1065752"/>
                  </a:lnTo>
                  <a:lnTo>
                    <a:pt x="2043058" y="1072526"/>
                  </a:lnTo>
                  <a:lnTo>
                    <a:pt x="2085887" y="1085940"/>
                  </a:lnTo>
                  <a:lnTo>
                    <a:pt x="2128488" y="1105123"/>
                  </a:lnTo>
                  <a:lnTo>
                    <a:pt x="2162030" y="1123054"/>
                  </a:lnTo>
                  <a:lnTo>
                    <a:pt x="2195723" y="1140475"/>
                  </a:lnTo>
                  <a:lnTo>
                    <a:pt x="2230539" y="1155013"/>
                  </a:lnTo>
                  <a:lnTo>
                    <a:pt x="2267454" y="1164291"/>
                  </a:lnTo>
                  <a:lnTo>
                    <a:pt x="2303274" y="1164599"/>
                  </a:lnTo>
                  <a:lnTo>
                    <a:pt x="2330214" y="1153076"/>
                  </a:lnTo>
                  <a:lnTo>
                    <a:pt x="2349089" y="1129907"/>
                  </a:lnTo>
                  <a:lnTo>
                    <a:pt x="2360713" y="1095275"/>
                  </a:lnTo>
                  <a:lnTo>
                    <a:pt x="2367977" y="1058598"/>
                  </a:lnTo>
                  <a:lnTo>
                    <a:pt x="2376574" y="1023800"/>
                  </a:lnTo>
                  <a:lnTo>
                    <a:pt x="2410945" y="959868"/>
                  </a:lnTo>
                  <a:lnTo>
                    <a:pt x="2467129" y="914720"/>
                  </a:lnTo>
                  <a:lnTo>
                    <a:pt x="2535035" y="890280"/>
                  </a:lnTo>
                  <a:lnTo>
                    <a:pt x="2569709" y="886901"/>
                  </a:lnTo>
                  <a:lnTo>
                    <a:pt x="2603529" y="889634"/>
                  </a:lnTo>
                  <a:lnTo>
                    <a:pt x="2636575" y="897819"/>
                  </a:lnTo>
                  <a:lnTo>
                    <a:pt x="2668930" y="910795"/>
                  </a:lnTo>
                  <a:lnTo>
                    <a:pt x="2700171" y="927978"/>
                  </a:lnTo>
                  <a:lnTo>
                    <a:pt x="2732919" y="947075"/>
                  </a:lnTo>
                  <a:lnTo>
                    <a:pt x="2766818" y="962671"/>
                  </a:lnTo>
                  <a:lnTo>
                    <a:pt x="2834362" y="957419"/>
                  </a:lnTo>
                  <a:lnTo>
                    <a:pt x="2859493" y="927781"/>
                  </a:lnTo>
                  <a:lnTo>
                    <a:pt x="2877398" y="890940"/>
                  </a:lnTo>
                  <a:lnTo>
                    <a:pt x="2898460" y="815910"/>
                  </a:lnTo>
                  <a:lnTo>
                    <a:pt x="2906890" y="774063"/>
                  </a:lnTo>
                  <a:lnTo>
                    <a:pt x="2916521" y="732557"/>
                  </a:lnTo>
                  <a:lnTo>
                    <a:pt x="2923130" y="712730"/>
                  </a:lnTo>
                  <a:lnTo>
                    <a:pt x="2923130" y="937938"/>
                  </a:lnTo>
                  <a:lnTo>
                    <a:pt x="2896592" y="968845"/>
                  </a:lnTo>
                  <a:lnTo>
                    <a:pt x="2834649" y="1005062"/>
                  </a:lnTo>
                  <a:lnTo>
                    <a:pt x="2763412" y="1013565"/>
                  </a:lnTo>
                  <a:lnTo>
                    <a:pt x="2727984" y="1006501"/>
                  </a:lnTo>
                  <a:lnTo>
                    <a:pt x="2694475" y="993528"/>
                  </a:lnTo>
                  <a:lnTo>
                    <a:pt x="2662214" y="977148"/>
                  </a:lnTo>
                  <a:lnTo>
                    <a:pt x="2630532" y="959868"/>
                  </a:lnTo>
                  <a:lnTo>
                    <a:pt x="2596864" y="943745"/>
                  </a:lnTo>
                  <a:lnTo>
                    <a:pt x="2562752" y="933954"/>
                  </a:lnTo>
                  <a:lnTo>
                    <a:pt x="2528650" y="935038"/>
                  </a:lnTo>
                  <a:lnTo>
                    <a:pt x="2495011" y="951539"/>
                  </a:lnTo>
                  <a:lnTo>
                    <a:pt x="2466506" y="983603"/>
                  </a:lnTo>
                  <a:lnTo>
                    <a:pt x="2451268" y="1020609"/>
                  </a:lnTo>
                  <a:lnTo>
                    <a:pt x="2433350" y="1101966"/>
                  </a:lnTo>
                  <a:lnTo>
                    <a:pt x="2413754" y="1144200"/>
                  </a:lnTo>
                  <a:lnTo>
                    <a:pt x="2383644" y="1175432"/>
                  </a:lnTo>
                  <a:lnTo>
                    <a:pt x="2345740" y="1196418"/>
                  </a:lnTo>
                  <a:lnTo>
                    <a:pt x="2302760" y="1207912"/>
                  </a:lnTo>
                  <a:lnTo>
                    <a:pt x="2257424" y="1210671"/>
                  </a:lnTo>
                  <a:lnTo>
                    <a:pt x="2212450" y="1205451"/>
                  </a:lnTo>
                  <a:lnTo>
                    <a:pt x="2175739" y="1195075"/>
                  </a:lnTo>
                  <a:lnTo>
                    <a:pt x="2140916" y="1180572"/>
                  </a:lnTo>
                  <a:lnTo>
                    <a:pt x="2107101" y="1163576"/>
                  </a:lnTo>
                  <a:lnTo>
                    <a:pt x="2073419" y="1145724"/>
                  </a:lnTo>
                  <a:lnTo>
                    <a:pt x="2034036" y="1126170"/>
                  </a:lnTo>
                  <a:lnTo>
                    <a:pt x="1992345" y="1111635"/>
                  </a:lnTo>
                  <a:lnTo>
                    <a:pt x="1950481" y="1109501"/>
                  </a:lnTo>
                  <a:lnTo>
                    <a:pt x="1910579" y="1127145"/>
                  </a:lnTo>
                  <a:lnTo>
                    <a:pt x="1882128" y="1152710"/>
                  </a:lnTo>
                  <a:lnTo>
                    <a:pt x="1855671" y="1180380"/>
                  </a:lnTo>
                  <a:lnTo>
                    <a:pt x="1828908" y="1207746"/>
                  </a:lnTo>
                  <a:lnTo>
                    <a:pt x="1799544" y="1232397"/>
                  </a:lnTo>
                  <a:lnTo>
                    <a:pt x="1766880" y="1252182"/>
                  </a:lnTo>
                  <a:lnTo>
                    <a:pt x="1731624" y="1266897"/>
                  </a:lnTo>
                  <a:lnTo>
                    <a:pt x="1694608" y="1276493"/>
                  </a:lnTo>
                  <a:lnTo>
                    <a:pt x="1656663" y="1280924"/>
                  </a:lnTo>
                  <a:close/>
                </a:path>
              </a:pathLst>
            </a:custGeom>
            <a:solidFill>
              <a:srgbClr val="B49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89464" y="4794004"/>
              <a:ext cx="841375" cy="4091940"/>
            </a:xfrm>
            <a:custGeom>
              <a:avLst/>
              <a:gdLst/>
              <a:ahLst/>
              <a:cxnLst/>
              <a:rect l="l" t="t" r="r" b="b"/>
              <a:pathLst>
                <a:path w="841375" h="4091940">
                  <a:moveTo>
                    <a:pt x="404994" y="45338"/>
                  </a:moveTo>
                  <a:lnTo>
                    <a:pt x="393032" y="43847"/>
                  </a:lnTo>
                  <a:lnTo>
                    <a:pt x="383527" y="38893"/>
                  </a:lnTo>
                  <a:lnTo>
                    <a:pt x="381108" y="29180"/>
                  </a:lnTo>
                  <a:lnTo>
                    <a:pt x="387698" y="18276"/>
                  </a:lnTo>
                  <a:lnTo>
                    <a:pt x="399737" y="10764"/>
                  </a:lnTo>
                  <a:lnTo>
                    <a:pt x="413737" y="5964"/>
                  </a:lnTo>
                  <a:lnTo>
                    <a:pt x="426213" y="3195"/>
                  </a:lnTo>
                  <a:lnTo>
                    <a:pt x="470094" y="0"/>
                  </a:lnTo>
                  <a:lnTo>
                    <a:pt x="513419" y="6351"/>
                  </a:lnTo>
                  <a:lnTo>
                    <a:pt x="554364" y="21674"/>
                  </a:lnTo>
                  <a:lnTo>
                    <a:pt x="586273" y="42275"/>
                  </a:lnTo>
                  <a:lnTo>
                    <a:pt x="429566" y="42275"/>
                  </a:lnTo>
                  <a:lnTo>
                    <a:pt x="429260" y="42376"/>
                  </a:lnTo>
                  <a:lnTo>
                    <a:pt x="428498" y="42528"/>
                  </a:lnTo>
                  <a:lnTo>
                    <a:pt x="426721" y="42731"/>
                  </a:lnTo>
                  <a:lnTo>
                    <a:pt x="422708" y="43239"/>
                  </a:lnTo>
                  <a:lnTo>
                    <a:pt x="418798" y="43899"/>
                  </a:lnTo>
                  <a:lnTo>
                    <a:pt x="414785" y="44659"/>
                  </a:lnTo>
                  <a:lnTo>
                    <a:pt x="404994" y="45338"/>
                  </a:lnTo>
                  <a:close/>
                </a:path>
                <a:path w="841375" h="4091940">
                  <a:moveTo>
                    <a:pt x="439166" y="42781"/>
                  </a:moveTo>
                  <a:lnTo>
                    <a:pt x="432715" y="42528"/>
                  </a:lnTo>
                  <a:lnTo>
                    <a:pt x="429971" y="42376"/>
                  </a:lnTo>
                  <a:lnTo>
                    <a:pt x="429566" y="42275"/>
                  </a:lnTo>
                  <a:lnTo>
                    <a:pt x="586273" y="42275"/>
                  </a:lnTo>
                  <a:lnTo>
                    <a:pt x="586823" y="42629"/>
                  </a:lnTo>
                  <a:lnTo>
                    <a:pt x="441349" y="42629"/>
                  </a:lnTo>
                  <a:lnTo>
                    <a:pt x="439166" y="42781"/>
                  </a:lnTo>
                  <a:close/>
                </a:path>
                <a:path w="841375" h="4091940">
                  <a:moveTo>
                    <a:pt x="617713" y="318382"/>
                  </a:moveTo>
                  <a:lnTo>
                    <a:pt x="591603" y="317275"/>
                  </a:lnTo>
                  <a:lnTo>
                    <a:pt x="582506" y="303543"/>
                  </a:lnTo>
                  <a:lnTo>
                    <a:pt x="588781" y="254916"/>
                  </a:lnTo>
                  <a:lnTo>
                    <a:pt x="586913" y="205365"/>
                  </a:lnTo>
                  <a:lnTo>
                    <a:pt x="575463" y="157451"/>
                  </a:lnTo>
                  <a:lnTo>
                    <a:pt x="552995" y="113733"/>
                  </a:lnTo>
                  <a:lnTo>
                    <a:pt x="523338" y="80604"/>
                  </a:lnTo>
                  <a:lnTo>
                    <a:pt x="486252" y="56079"/>
                  </a:lnTo>
                  <a:lnTo>
                    <a:pt x="447749" y="43695"/>
                  </a:lnTo>
                  <a:lnTo>
                    <a:pt x="441349" y="42629"/>
                  </a:lnTo>
                  <a:lnTo>
                    <a:pt x="586823" y="42629"/>
                  </a:lnTo>
                  <a:lnTo>
                    <a:pt x="621821" y="76937"/>
                  </a:lnTo>
                  <a:lnTo>
                    <a:pt x="645431" y="115841"/>
                  </a:lnTo>
                  <a:lnTo>
                    <a:pt x="660439" y="158220"/>
                  </a:lnTo>
                  <a:lnTo>
                    <a:pt x="667594" y="202753"/>
                  </a:lnTo>
                  <a:lnTo>
                    <a:pt x="667645" y="248116"/>
                  </a:lnTo>
                  <a:lnTo>
                    <a:pt x="661339" y="292987"/>
                  </a:lnTo>
                  <a:lnTo>
                    <a:pt x="645928" y="309432"/>
                  </a:lnTo>
                  <a:lnTo>
                    <a:pt x="617713" y="318382"/>
                  </a:lnTo>
                  <a:close/>
                </a:path>
                <a:path w="841375" h="4091940">
                  <a:moveTo>
                    <a:pt x="778978" y="4018412"/>
                  </a:moveTo>
                  <a:lnTo>
                    <a:pt x="774965" y="4018269"/>
                  </a:lnTo>
                  <a:lnTo>
                    <a:pt x="771003" y="4017450"/>
                  </a:lnTo>
                  <a:lnTo>
                    <a:pt x="768006" y="4017294"/>
                  </a:lnTo>
                  <a:lnTo>
                    <a:pt x="733701" y="3983884"/>
                  </a:lnTo>
                  <a:lnTo>
                    <a:pt x="708729" y="3949695"/>
                  </a:lnTo>
                  <a:lnTo>
                    <a:pt x="708508" y="3946200"/>
                  </a:lnTo>
                  <a:lnTo>
                    <a:pt x="709593" y="3943653"/>
                  </a:lnTo>
                  <a:lnTo>
                    <a:pt x="714114" y="3940002"/>
                  </a:lnTo>
                  <a:lnTo>
                    <a:pt x="715892" y="3938534"/>
                  </a:lnTo>
                  <a:lnTo>
                    <a:pt x="751565" y="3923909"/>
                  </a:lnTo>
                  <a:lnTo>
                    <a:pt x="766391" y="3921966"/>
                  </a:lnTo>
                  <a:lnTo>
                    <a:pt x="773594" y="3922086"/>
                  </a:lnTo>
                  <a:lnTo>
                    <a:pt x="777175" y="3922086"/>
                  </a:lnTo>
                  <a:lnTo>
                    <a:pt x="780095" y="3922748"/>
                  </a:lnTo>
                  <a:lnTo>
                    <a:pt x="782940" y="3924269"/>
                  </a:lnTo>
                  <a:lnTo>
                    <a:pt x="785276" y="3924827"/>
                  </a:lnTo>
                  <a:lnTo>
                    <a:pt x="786850" y="3926256"/>
                  </a:lnTo>
                  <a:lnTo>
                    <a:pt x="787766" y="3928530"/>
                  </a:lnTo>
                  <a:lnTo>
                    <a:pt x="791118" y="3933818"/>
                  </a:lnTo>
                  <a:lnTo>
                    <a:pt x="816706" y="3966411"/>
                  </a:lnTo>
                  <a:lnTo>
                    <a:pt x="841251" y="3991167"/>
                  </a:lnTo>
                  <a:lnTo>
                    <a:pt x="838864" y="3994973"/>
                  </a:lnTo>
                  <a:lnTo>
                    <a:pt x="819867" y="4008563"/>
                  </a:lnTo>
                  <a:lnTo>
                    <a:pt x="816870" y="4009889"/>
                  </a:lnTo>
                  <a:lnTo>
                    <a:pt x="782991" y="4017957"/>
                  </a:lnTo>
                  <a:lnTo>
                    <a:pt x="778978" y="4018412"/>
                  </a:lnTo>
                  <a:close/>
                </a:path>
                <a:path w="841375" h="4091940">
                  <a:moveTo>
                    <a:pt x="777175" y="3922086"/>
                  </a:moveTo>
                  <a:lnTo>
                    <a:pt x="773594" y="3922086"/>
                  </a:lnTo>
                  <a:lnTo>
                    <a:pt x="776946" y="3922034"/>
                  </a:lnTo>
                  <a:lnTo>
                    <a:pt x="777175" y="3922086"/>
                  </a:lnTo>
                  <a:close/>
                </a:path>
                <a:path w="841375" h="4091940">
                  <a:moveTo>
                    <a:pt x="638938" y="4063379"/>
                  </a:moveTo>
                  <a:lnTo>
                    <a:pt x="594157" y="4017887"/>
                  </a:lnTo>
                  <a:lnTo>
                    <a:pt x="564475" y="3967364"/>
                  </a:lnTo>
                  <a:lnTo>
                    <a:pt x="562596" y="3963051"/>
                  </a:lnTo>
                  <a:lnTo>
                    <a:pt x="571281" y="3958374"/>
                  </a:lnTo>
                  <a:lnTo>
                    <a:pt x="574024" y="3956646"/>
                  </a:lnTo>
                  <a:lnTo>
                    <a:pt x="615326" y="3942859"/>
                  </a:lnTo>
                  <a:lnTo>
                    <a:pt x="629897" y="3941730"/>
                  </a:lnTo>
                  <a:lnTo>
                    <a:pt x="633403" y="3941782"/>
                  </a:lnTo>
                  <a:lnTo>
                    <a:pt x="641580" y="3941782"/>
                  </a:lnTo>
                  <a:lnTo>
                    <a:pt x="660431" y="3978231"/>
                  </a:lnTo>
                  <a:lnTo>
                    <a:pt x="688464" y="4014436"/>
                  </a:lnTo>
                  <a:lnTo>
                    <a:pt x="709593" y="4033951"/>
                  </a:lnTo>
                  <a:lnTo>
                    <a:pt x="710696" y="4040346"/>
                  </a:lnTo>
                  <a:lnTo>
                    <a:pt x="670381" y="4059010"/>
                  </a:lnTo>
                  <a:lnTo>
                    <a:pt x="650672" y="4062014"/>
                  </a:lnTo>
                  <a:lnTo>
                    <a:pt x="638938" y="4063379"/>
                  </a:lnTo>
                  <a:close/>
                </a:path>
                <a:path w="841375" h="4091940">
                  <a:moveTo>
                    <a:pt x="496512" y="4083426"/>
                  </a:moveTo>
                  <a:lnTo>
                    <a:pt x="459571" y="4059025"/>
                  </a:lnTo>
                  <a:lnTo>
                    <a:pt x="445126" y="4013415"/>
                  </a:lnTo>
                  <a:lnTo>
                    <a:pt x="447293" y="3989283"/>
                  </a:lnTo>
                  <a:lnTo>
                    <a:pt x="484717" y="3964968"/>
                  </a:lnTo>
                  <a:lnTo>
                    <a:pt x="505560" y="3962830"/>
                  </a:lnTo>
                  <a:lnTo>
                    <a:pt x="512321" y="3963659"/>
                  </a:lnTo>
                  <a:lnTo>
                    <a:pt x="518353" y="3965584"/>
                  </a:lnTo>
                  <a:lnTo>
                    <a:pt x="523687" y="3968066"/>
                  </a:lnTo>
                  <a:lnTo>
                    <a:pt x="527547" y="3972379"/>
                  </a:lnTo>
                  <a:lnTo>
                    <a:pt x="526125" y="3978629"/>
                  </a:lnTo>
                  <a:lnTo>
                    <a:pt x="525109" y="3982942"/>
                  </a:lnTo>
                  <a:lnTo>
                    <a:pt x="524602" y="3987256"/>
                  </a:lnTo>
                  <a:lnTo>
                    <a:pt x="534760" y="4030651"/>
                  </a:lnTo>
                  <a:lnTo>
                    <a:pt x="554062" y="4051659"/>
                  </a:lnTo>
                  <a:lnTo>
                    <a:pt x="551725" y="4057844"/>
                  </a:lnTo>
                  <a:lnTo>
                    <a:pt x="520162" y="4079830"/>
                  </a:lnTo>
                  <a:lnTo>
                    <a:pt x="504281" y="4083072"/>
                  </a:lnTo>
                  <a:lnTo>
                    <a:pt x="496512" y="4083426"/>
                  </a:lnTo>
                  <a:close/>
                </a:path>
                <a:path w="841375" h="4091940">
                  <a:moveTo>
                    <a:pt x="340206" y="4091946"/>
                  </a:moveTo>
                  <a:lnTo>
                    <a:pt x="301108" y="3994506"/>
                  </a:lnTo>
                  <a:lnTo>
                    <a:pt x="299989" y="3989685"/>
                  </a:lnTo>
                  <a:lnTo>
                    <a:pt x="327023" y="3962142"/>
                  </a:lnTo>
                  <a:lnTo>
                    <a:pt x="349018" y="3957492"/>
                  </a:lnTo>
                  <a:lnTo>
                    <a:pt x="356766" y="3957849"/>
                  </a:lnTo>
                  <a:lnTo>
                    <a:pt x="388118" y="4054959"/>
                  </a:lnTo>
                  <a:lnTo>
                    <a:pt x="389184" y="4059728"/>
                  </a:lnTo>
                  <a:lnTo>
                    <a:pt x="388473" y="4064301"/>
                  </a:lnTo>
                  <a:lnTo>
                    <a:pt x="385984" y="4068562"/>
                  </a:lnTo>
                  <a:lnTo>
                    <a:pt x="382733" y="4072928"/>
                  </a:lnTo>
                  <a:lnTo>
                    <a:pt x="381158" y="4075150"/>
                  </a:lnTo>
                  <a:lnTo>
                    <a:pt x="347934" y="4091288"/>
                  </a:lnTo>
                  <a:lnTo>
                    <a:pt x="340206" y="4091946"/>
                  </a:lnTo>
                  <a:close/>
                </a:path>
                <a:path w="841375" h="4091940">
                  <a:moveTo>
                    <a:pt x="32280" y="4037842"/>
                  </a:moveTo>
                  <a:lnTo>
                    <a:pt x="1880" y="4025116"/>
                  </a:lnTo>
                  <a:lnTo>
                    <a:pt x="0" y="4018165"/>
                  </a:lnTo>
                  <a:lnTo>
                    <a:pt x="69029" y="3944524"/>
                  </a:lnTo>
                  <a:lnTo>
                    <a:pt x="110045" y="3928424"/>
                  </a:lnTo>
                  <a:lnTo>
                    <a:pt x="117540" y="3928511"/>
                  </a:lnTo>
                  <a:lnTo>
                    <a:pt x="124903" y="3929543"/>
                  </a:lnTo>
                  <a:lnTo>
                    <a:pt x="130896" y="3930765"/>
                  </a:lnTo>
                  <a:lnTo>
                    <a:pt x="138668" y="3934623"/>
                  </a:lnTo>
                  <a:lnTo>
                    <a:pt x="142324" y="3948123"/>
                  </a:lnTo>
                  <a:lnTo>
                    <a:pt x="137144" y="3954424"/>
                  </a:lnTo>
                  <a:lnTo>
                    <a:pt x="73295" y="4021764"/>
                  </a:lnTo>
                  <a:lnTo>
                    <a:pt x="39736" y="4037038"/>
                  </a:lnTo>
                  <a:lnTo>
                    <a:pt x="32280" y="4037842"/>
                  </a:lnTo>
                  <a:close/>
                </a:path>
                <a:path w="841375" h="4091940">
                  <a:moveTo>
                    <a:pt x="153614" y="4070367"/>
                  </a:moveTo>
                  <a:lnTo>
                    <a:pt x="146930" y="4069956"/>
                  </a:lnTo>
                  <a:lnTo>
                    <a:pt x="140903" y="4068511"/>
                  </a:lnTo>
                  <a:lnTo>
                    <a:pt x="137957" y="4068004"/>
                  </a:lnTo>
                  <a:lnTo>
                    <a:pt x="135873" y="4066484"/>
                  </a:lnTo>
                  <a:lnTo>
                    <a:pt x="134655" y="4064093"/>
                  </a:lnTo>
                  <a:lnTo>
                    <a:pt x="132928" y="4062365"/>
                  </a:lnTo>
                  <a:lnTo>
                    <a:pt x="132623" y="4060234"/>
                  </a:lnTo>
                  <a:lnTo>
                    <a:pt x="133741" y="4057753"/>
                  </a:lnTo>
                  <a:lnTo>
                    <a:pt x="137739" y="4037038"/>
                  </a:lnTo>
                  <a:lnTo>
                    <a:pt x="153648" y="3998636"/>
                  </a:lnTo>
                  <a:lnTo>
                    <a:pt x="181002" y="3970029"/>
                  </a:lnTo>
                  <a:lnTo>
                    <a:pt x="223139" y="3960712"/>
                  </a:lnTo>
                  <a:lnTo>
                    <a:pt x="233754" y="3960959"/>
                  </a:lnTo>
                  <a:lnTo>
                    <a:pt x="238326" y="3965273"/>
                  </a:lnTo>
                  <a:lnTo>
                    <a:pt x="242745" y="3969495"/>
                  </a:lnTo>
                  <a:lnTo>
                    <a:pt x="240560" y="3973952"/>
                  </a:lnTo>
                  <a:lnTo>
                    <a:pt x="236243" y="3979850"/>
                  </a:lnTo>
                  <a:lnTo>
                    <a:pt x="235074" y="3981669"/>
                  </a:lnTo>
                  <a:lnTo>
                    <a:pt x="215020" y="4029180"/>
                  </a:lnTo>
                  <a:lnTo>
                    <a:pt x="212166" y="4045514"/>
                  </a:lnTo>
                  <a:lnTo>
                    <a:pt x="210237" y="4049425"/>
                  </a:lnTo>
                  <a:lnTo>
                    <a:pt x="207442" y="4052569"/>
                  </a:lnTo>
                  <a:lnTo>
                    <a:pt x="203786" y="4055011"/>
                  </a:lnTo>
                  <a:lnTo>
                    <a:pt x="198859" y="4058000"/>
                  </a:lnTo>
                  <a:lnTo>
                    <a:pt x="196421" y="4059520"/>
                  </a:lnTo>
                  <a:lnTo>
                    <a:pt x="160317" y="4070025"/>
                  </a:lnTo>
                  <a:lnTo>
                    <a:pt x="153614" y="4070367"/>
                  </a:lnTo>
                  <a:close/>
                </a:path>
              </a:pathLst>
            </a:custGeom>
            <a:solidFill>
              <a:srgbClr val="D0B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459029" y="0"/>
            <a:ext cx="3686175" cy="1776095"/>
            <a:chOff x="10459029" y="0"/>
            <a:chExt cx="3686175" cy="1776095"/>
          </a:xfrm>
        </p:grpSpPr>
        <p:sp>
          <p:nvSpPr>
            <p:cNvPr id="20" name="object 20"/>
            <p:cNvSpPr/>
            <p:nvPr/>
          </p:nvSpPr>
          <p:spPr>
            <a:xfrm>
              <a:off x="10459029" y="0"/>
              <a:ext cx="3686175" cy="1776095"/>
            </a:xfrm>
            <a:custGeom>
              <a:avLst/>
              <a:gdLst/>
              <a:ahLst/>
              <a:cxnLst/>
              <a:rect l="l" t="t" r="r" b="b"/>
              <a:pathLst>
                <a:path w="3686175" h="1776095">
                  <a:moveTo>
                    <a:pt x="0" y="0"/>
                  </a:moveTo>
                  <a:lnTo>
                    <a:pt x="3686159" y="0"/>
                  </a:lnTo>
                  <a:lnTo>
                    <a:pt x="3686159" y="1775554"/>
                  </a:lnTo>
                  <a:lnTo>
                    <a:pt x="0" y="1775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9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72743" y="0"/>
              <a:ext cx="3260725" cy="1570355"/>
            </a:xfrm>
            <a:custGeom>
              <a:avLst/>
              <a:gdLst/>
              <a:ahLst/>
              <a:cxnLst/>
              <a:rect l="l" t="t" r="r" b="b"/>
              <a:pathLst>
                <a:path w="3260725" h="1570355">
                  <a:moveTo>
                    <a:pt x="0" y="0"/>
                  </a:moveTo>
                  <a:lnTo>
                    <a:pt x="3260372" y="0"/>
                  </a:lnTo>
                  <a:lnTo>
                    <a:pt x="3260372" y="1569754"/>
                  </a:lnTo>
                  <a:lnTo>
                    <a:pt x="0" y="1569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63780" y="0"/>
              <a:ext cx="3474069" cy="1670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830744" y="0"/>
            <a:ext cx="4113529" cy="2665730"/>
            <a:chOff x="4830744" y="0"/>
            <a:chExt cx="4113529" cy="2665730"/>
          </a:xfrm>
        </p:grpSpPr>
        <p:sp>
          <p:nvSpPr>
            <p:cNvPr id="24" name="object 24"/>
            <p:cNvSpPr/>
            <p:nvPr/>
          </p:nvSpPr>
          <p:spPr>
            <a:xfrm>
              <a:off x="4830744" y="0"/>
              <a:ext cx="4113529" cy="2665730"/>
            </a:xfrm>
            <a:custGeom>
              <a:avLst/>
              <a:gdLst/>
              <a:ahLst/>
              <a:cxnLst/>
              <a:rect l="l" t="t" r="r" b="b"/>
              <a:pathLst>
                <a:path w="4113529" h="2665730">
                  <a:moveTo>
                    <a:pt x="0" y="0"/>
                  </a:moveTo>
                  <a:lnTo>
                    <a:pt x="4113355" y="0"/>
                  </a:lnTo>
                  <a:lnTo>
                    <a:pt x="4113355" y="2665256"/>
                  </a:lnTo>
                  <a:lnTo>
                    <a:pt x="0" y="2665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C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0977" y="0"/>
              <a:ext cx="3443604" cy="2342515"/>
            </a:xfrm>
            <a:custGeom>
              <a:avLst/>
              <a:gdLst/>
              <a:ahLst/>
              <a:cxnLst/>
              <a:rect l="l" t="t" r="r" b="b"/>
              <a:pathLst>
                <a:path w="3443604" h="2342515">
                  <a:moveTo>
                    <a:pt x="0" y="0"/>
                  </a:moveTo>
                  <a:lnTo>
                    <a:pt x="3443330" y="0"/>
                  </a:lnTo>
                  <a:lnTo>
                    <a:pt x="3443330" y="2342286"/>
                  </a:lnTo>
                  <a:lnTo>
                    <a:pt x="0" y="234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24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60512" y="0"/>
              <a:ext cx="3639530" cy="2490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5167002" y="3343225"/>
            <a:ext cx="3120998" cy="64489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5233125"/>
            <a:ext cx="3743766" cy="4571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382233" y="2882484"/>
            <a:ext cx="9363075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700" spc="204" dirty="0">
                <a:solidFill>
                  <a:srgbClr val="1F212A"/>
                </a:solidFill>
                <a:latin typeface="Arial"/>
                <a:cs typeface="Arial"/>
              </a:rPr>
              <a:t>ETIKA</a:t>
            </a:r>
            <a:r>
              <a:rPr sz="9700" spc="-320" dirty="0">
                <a:solidFill>
                  <a:srgbClr val="1F212A"/>
                </a:solidFill>
                <a:latin typeface="Arial"/>
                <a:cs typeface="Arial"/>
              </a:rPr>
              <a:t> </a:t>
            </a:r>
            <a:r>
              <a:rPr sz="9700" spc="-90" dirty="0">
                <a:solidFill>
                  <a:srgbClr val="1F212A"/>
                </a:solidFill>
                <a:latin typeface="Arial"/>
                <a:cs typeface="Arial"/>
              </a:rPr>
              <a:t>PROFESI</a:t>
            </a:r>
            <a:endParaRPr sz="9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00148" y="4831433"/>
            <a:ext cx="2670810" cy="1711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475"/>
              </a:lnSpc>
              <a:spcBef>
                <a:spcPts val="135"/>
              </a:spcBef>
            </a:pPr>
            <a:r>
              <a:rPr sz="3900" spc="110" dirty="0">
                <a:latin typeface="Arial"/>
                <a:cs typeface="Arial"/>
              </a:rPr>
              <a:t>205314026</a:t>
            </a:r>
            <a:endParaRPr sz="3900">
              <a:latin typeface="Arial"/>
              <a:cs typeface="Arial"/>
            </a:endParaRPr>
          </a:p>
          <a:p>
            <a:pPr marL="47625">
              <a:lnSpc>
                <a:spcPts val="4275"/>
              </a:lnSpc>
            </a:pPr>
            <a:r>
              <a:rPr sz="3900" spc="110" dirty="0">
                <a:latin typeface="Arial"/>
                <a:cs typeface="Arial"/>
              </a:rPr>
              <a:t>205314136</a:t>
            </a:r>
            <a:endParaRPr sz="3900">
              <a:latin typeface="Arial"/>
              <a:cs typeface="Arial"/>
            </a:endParaRPr>
          </a:p>
          <a:p>
            <a:pPr marL="35560">
              <a:lnSpc>
                <a:spcPts val="4480"/>
              </a:lnSpc>
            </a:pPr>
            <a:r>
              <a:rPr sz="3900" spc="110" dirty="0">
                <a:latin typeface="Arial"/>
                <a:cs typeface="Arial"/>
              </a:rPr>
              <a:t>205314143</a:t>
            </a:r>
            <a:endParaRPr sz="3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56634" y="4831433"/>
            <a:ext cx="5736590" cy="1711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2280" indent="-450215">
              <a:lnSpc>
                <a:spcPts val="4475"/>
              </a:lnSpc>
              <a:spcBef>
                <a:spcPts val="135"/>
              </a:spcBef>
              <a:buAutoNum type="arabicPeriod"/>
              <a:tabLst>
                <a:tab pos="462915" algn="l"/>
              </a:tabLst>
            </a:pPr>
            <a:r>
              <a:rPr sz="3900" spc="30" dirty="0">
                <a:latin typeface="Arial"/>
                <a:cs typeface="Arial"/>
              </a:rPr>
              <a:t>Alfrina </a:t>
            </a:r>
            <a:r>
              <a:rPr sz="3900" spc="-35" dirty="0">
                <a:latin typeface="Arial"/>
                <a:cs typeface="Arial"/>
              </a:rPr>
              <a:t>Gracia</a:t>
            </a:r>
            <a:r>
              <a:rPr sz="3900" spc="-515" dirty="0">
                <a:latin typeface="Arial"/>
                <a:cs typeface="Arial"/>
              </a:rPr>
              <a:t> </a:t>
            </a:r>
            <a:r>
              <a:rPr sz="3900" spc="-20" dirty="0">
                <a:latin typeface="Arial"/>
                <a:cs typeface="Arial"/>
              </a:rPr>
              <a:t>Pramesti</a:t>
            </a:r>
            <a:endParaRPr sz="3900" dirty="0">
              <a:latin typeface="Arial"/>
              <a:cs typeface="Arial"/>
            </a:endParaRPr>
          </a:p>
          <a:p>
            <a:pPr marL="462280" indent="-450215">
              <a:lnSpc>
                <a:spcPts val="4275"/>
              </a:lnSpc>
              <a:buAutoNum type="arabicPeriod"/>
              <a:tabLst>
                <a:tab pos="462915" algn="l"/>
              </a:tabLst>
            </a:pPr>
            <a:r>
              <a:rPr sz="3900" dirty="0">
                <a:latin typeface="Arial"/>
                <a:cs typeface="Arial"/>
              </a:rPr>
              <a:t>Yohana</a:t>
            </a:r>
            <a:r>
              <a:rPr sz="3900" spc="-245" dirty="0">
                <a:latin typeface="Arial"/>
                <a:cs typeface="Arial"/>
              </a:rPr>
              <a:t> </a:t>
            </a:r>
            <a:r>
              <a:rPr sz="3900" spc="35" dirty="0" err="1">
                <a:latin typeface="Arial"/>
                <a:cs typeface="Arial"/>
              </a:rPr>
              <a:t>Evadolla</a:t>
            </a:r>
            <a:endParaRPr sz="3900" dirty="0">
              <a:latin typeface="Arial"/>
              <a:cs typeface="Arial"/>
            </a:endParaRPr>
          </a:p>
          <a:p>
            <a:pPr marL="462280" indent="-450215">
              <a:lnSpc>
                <a:spcPts val="4480"/>
              </a:lnSpc>
              <a:buAutoNum type="arabicPeriod"/>
              <a:tabLst>
                <a:tab pos="462915" algn="l"/>
              </a:tabLst>
            </a:pPr>
            <a:r>
              <a:rPr sz="3900" spc="20" dirty="0">
                <a:latin typeface="Arial"/>
                <a:cs typeface="Arial"/>
              </a:rPr>
              <a:t>Elisabeth </a:t>
            </a:r>
            <a:r>
              <a:rPr sz="3900" spc="-15" dirty="0">
                <a:latin typeface="Arial"/>
                <a:cs typeface="Arial"/>
              </a:rPr>
              <a:t>Tiara</a:t>
            </a:r>
            <a:r>
              <a:rPr sz="3900" spc="-520" dirty="0">
                <a:latin typeface="Arial"/>
                <a:cs typeface="Arial"/>
              </a:rPr>
              <a:t> </a:t>
            </a:r>
            <a:r>
              <a:rPr sz="3900" spc="75" dirty="0">
                <a:latin typeface="Arial"/>
                <a:cs typeface="Arial"/>
              </a:rPr>
              <a:t>Dewanti</a:t>
            </a:r>
            <a:endParaRPr sz="3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4257" y="3571249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34" y="1239255"/>
                </a:moveTo>
                <a:lnTo>
                  <a:pt x="571208" y="1237391"/>
                </a:lnTo>
                <a:lnTo>
                  <a:pt x="523801" y="1231890"/>
                </a:lnTo>
                <a:lnTo>
                  <a:pt x="477552" y="1222890"/>
                </a:lnTo>
                <a:lnTo>
                  <a:pt x="432598" y="1210529"/>
                </a:lnTo>
                <a:lnTo>
                  <a:pt x="389077" y="1194944"/>
                </a:lnTo>
                <a:lnTo>
                  <a:pt x="347127" y="1176274"/>
                </a:lnTo>
                <a:lnTo>
                  <a:pt x="306885" y="1154655"/>
                </a:lnTo>
                <a:lnTo>
                  <a:pt x="268489" y="1130227"/>
                </a:lnTo>
                <a:lnTo>
                  <a:pt x="232077" y="1103126"/>
                </a:lnTo>
                <a:lnTo>
                  <a:pt x="197786" y="1073491"/>
                </a:lnTo>
                <a:lnTo>
                  <a:pt x="165754" y="1041459"/>
                </a:lnTo>
                <a:lnTo>
                  <a:pt x="136120" y="1007168"/>
                </a:lnTo>
                <a:lnTo>
                  <a:pt x="109020" y="970756"/>
                </a:lnTo>
                <a:lnTo>
                  <a:pt x="84592" y="932360"/>
                </a:lnTo>
                <a:lnTo>
                  <a:pt x="62975" y="892119"/>
                </a:lnTo>
                <a:lnTo>
                  <a:pt x="44305" y="850170"/>
                </a:lnTo>
                <a:lnTo>
                  <a:pt x="28721" y="806650"/>
                </a:lnTo>
                <a:lnTo>
                  <a:pt x="16361" y="761699"/>
                </a:lnTo>
                <a:lnTo>
                  <a:pt x="7361" y="715452"/>
                </a:lnTo>
                <a:lnTo>
                  <a:pt x="1861" y="668049"/>
                </a:lnTo>
                <a:lnTo>
                  <a:pt x="0" y="619548"/>
                </a:lnTo>
                <a:lnTo>
                  <a:pt x="1861" y="571201"/>
                </a:lnTo>
                <a:lnTo>
                  <a:pt x="7361" y="523795"/>
                </a:lnTo>
                <a:lnTo>
                  <a:pt x="16361" y="477547"/>
                </a:lnTo>
                <a:lnTo>
                  <a:pt x="28721" y="432593"/>
                </a:lnTo>
                <a:lnTo>
                  <a:pt x="44305" y="389073"/>
                </a:lnTo>
                <a:lnTo>
                  <a:pt x="62975" y="347123"/>
                </a:lnTo>
                <a:lnTo>
                  <a:pt x="84592" y="306881"/>
                </a:lnTo>
                <a:lnTo>
                  <a:pt x="109020" y="268486"/>
                </a:lnTo>
                <a:lnTo>
                  <a:pt x="136120" y="232074"/>
                </a:lnTo>
                <a:lnTo>
                  <a:pt x="165754" y="197784"/>
                </a:lnTo>
                <a:lnTo>
                  <a:pt x="197786" y="165753"/>
                </a:lnTo>
                <a:lnTo>
                  <a:pt x="232077" y="136119"/>
                </a:lnTo>
                <a:lnTo>
                  <a:pt x="268489" y="109020"/>
                </a:lnTo>
                <a:lnTo>
                  <a:pt x="306885" y="84593"/>
                </a:lnTo>
                <a:lnTo>
                  <a:pt x="347127" y="62976"/>
                </a:lnTo>
                <a:lnTo>
                  <a:pt x="389077" y="44307"/>
                </a:lnTo>
                <a:lnTo>
                  <a:pt x="432598" y="28723"/>
                </a:lnTo>
                <a:lnTo>
                  <a:pt x="477552" y="16363"/>
                </a:lnTo>
                <a:lnTo>
                  <a:pt x="523801" y="7364"/>
                </a:lnTo>
                <a:lnTo>
                  <a:pt x="571208" y="1864"/>
                </a:lnTo>
                <a:lnTo>
                  <a:pt x="619632" y="0"/>
                </a:lnTo>
                <a:lnTo>
                  <a:pt x="668056" y="1864"/>
                </a:lnTo>
                <a:lnTo>
                  <a:pt x="715459" y="7364"/>
                </a:lnTo>
                <a:lnTo>
                  <a:pt x="761705" y="16363"/>
                </a:lnTo>
                <a:lnTo>
                  <a:pt x="806656" y="28723"/>
                </a:lnTo>
                <a:lnTo>
                  <a:pt x="850176" y="44307"/>
                </a:lnTo>
                <a:lnTo>
                  <a:pt x="892125" y="62976"/>
                </a:lnTo>
                <a:lnTo>
                  <a:pt x="932366" y="84593"/>
                </a:lnTo>
                <a:lnTo>
                  <a:pt x="970762" y="109020"/>
                </a:lnTo>
                <a:lnTo>
                  <a:pt x="1007174" y="136119"/>
                </a:lnTo>
                <a:lnTo>
                  <a:pt x="1041465" y="165753"/>
                </a:lnTo>
                <a:lnTo>
                  <a:pt x="1073497" y="197784"/>
                </a:lnTo>
                <a:lnTo>
                  <a:pt x="1103132" y="232074"/>
                </a:lnTo>
                <a:lnTo>
                  <a:pt x="1130233" y="268486"/>
                </a:lnTo>
                <a:lnTo>
                  <a:pt x="1154661" y="306881"/>
                </a:lnTo>
                <a:lnTo>
                  <a:pt x="1176280" y="347123"/>
                </a:lnTo>
                <a:lnTo>
                  <a:pt x="1194950" y="389073"/>
                </a:lnTo>
                <a:lnTo>
                  <a:pt x="1210535" y="432593"/>
                </a:lnTo>
                <a:lnTo>
                  <a:pt x="1222896" y="477547"/>
                </a:lnTo>
                <a:lnTo>
                  <a:pt x="1231896" y="523795"/>
                </a:lnTo>
                <a:lnTo>
                  <a:pt x="1237397" y="571201"/>
                </a:lnTo>
                <a:lnTo>
                  <a:pt x="1239255" y="619632"/>
                </a:lnTo>
                <a:lnTo>
                  <a:pt x="1237397" y="668049"/>
                </a:lnTo>
                <a:lnTo>
                  <a:pt x="1231896" y="715452"/>
                </a:lnTo>
                <a:lnTo>
                  <a:pt x="1222896" y="761699"/>
                </a:lnTo>
                <a:lnTo>
                  <a:pt x="1210535" y="806650"/>
                </a:lnTo>
                <a:lnTo>
                  <a:pt x="1194950" y="850170"/>
                </a:lnTo>
                <a:lnTo>
                  <a:pt x="1176280" y="892119"/>
                </a:lnTo>
                <a:lnTo>
                  <a:pt x="1154661" y="932360"/>
                </a:lnTo>
                <a:lnTo>
                  <a:pt x="1130233" y="970756"/>
                </a:lnTo>
                <a:lnTo>
                  <a:pt x="1103132" y="1007168"/>
                </a:lnTo>
                <a:lnTo>
                  <a:pt x="1073497" y="1041459"/>
                </a:lnTo>
                <a:lnTo>
                  <a:pt x="1041465" y="1073491"/>
                </a:lnTo>
                <a:lnTo>
                  <a:pt x="1007174" y="1103126"/>
                </a:lnTo>
                <a:lnTo>
                  <a:pt x="970762" y="1130227"/>
                </a:lnTo>
                <a:lnTo>
                  <a:pt x="932366" y="1154655"/>
                </a:lnTo>
                <a:lnTo>
                  <a:pt x="892125" y="1176274"/>
                </a:lnTo>
                <a:lnTo>
                  <a:pt x="850176" y="1194944"/>
                </a:lnTo>
                <a:lnTo>
                  <a:pt x="806656" y="1210529"/>
                </a:lnTo>
                <a:lnTo>
                  <a:pt x="761705" y="1222890"/>
                </a:lnTo>
                <a:lnTo>
                  <a:pt x="715459" y="1231890"/>
                </a:lnTo>
                <a:lnTo>
                  <a:pt x="668056" y="1237391"/>
                </a:lnTo>
                <a:lnTo>
                  <a:pt x="619634" y="1239255"/>
                </a:lnTo>
                <a:close/>
              </a:path>
            </a:pathLst>
          </a:custGeom>
          <a:solidFill>
            <a:srgbClr val="5E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24371" y="3571249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27" y="1239255"/>
                </a:moveTo>
                <a:lnTo>
                  <a:pt x="571205" y="1237391"/>
                </a:lnTo>
                <a:lnTo>
                  <a:pt x="523802" y="1231890"/>
                </a:lnTo>
                <a:lnTo>
                  <a:pt x="477556" y="1222890"/>
                </a:lnTo>
                <a:lnTo>
                  <a:pt x="432605" y="1210529"/>
                </a:lnTo>
                <a:lnTo>
                  <a:pt x="389085" y="1194944"/>
                </a:lnTo>
                <a:lnTo>
                  <a:pt x="347136" y="1176274"/>
                </a:lnTo>
                <a:lnTo>
                  <a:pt x="306895" y="1154655"/>
                </a:lnTo>
                <a:lnTo>
                  <a:pt x="268499" y="1130227"/>
                </a:lnTo>
                <a:lnTo>
                  <a:pt x="232087" y="1103126"/>
                </a:lnTo>
                <a:lnTo>
                  <a:pt x="197796" y="1073491"/>
                </a:lnTo>
                <a:lnTo>
                  <a:pt x="165764" y="1041459"/>
                </a:lnTo>
                <a:lnTo>
                  <a:pt x="136129" y="1007168"/>
                </a:lnTo>
                <a:lnTo>
                  <a:pt x="109028" y="970756"/>
                </a:lnTo>
                <a:lnTo>
                  <a:pt x="84600" y="932360"/>
                </a:lnTo>
                <a:lnTo>
                  <a:pt x="62981" y="892119"/>
                </a:lnTo>
                <a:lnTo>
                  <a:pt x="44311" y="850170"/>
                </a:lnTo>
                <a:lnTo>
                  <a:pt x="28726" y="806650"/>
                </a:lnTo>
                <a:lnTo>
                  <a:pt x="16365" y="761699"/>
                </a:lnTo>
                <a:lnTo>
                  <a:pt x="7365" y="715452"/>
                </a:lnTo>
                <a:lnTo>
                  <a:pt x="1864" y="668049"/>
                </a:lnTo>
                <a:lnTo>
                  <a:pt x="0" y="619628"/>
                </a:lnTo>
                <a:lnTo>
                  <a:pt x="1864" y="571201"/>
                </a:lnTo>
                <a:lnTo>
                  <a:pt x="7365" y="523795"/>
                </a:lnTo>
                <a:lnTo>
                  <a:pt x="16365" y="477547"/>
                </a:lnTo>
                <a:lnTo>
                  <a:pt x="28726" y="432593"/>
                </a:lnTo>
                <a:lnTo>
                  <a:pt x="44311" y="389073"/>
                </a:lnTo>
                <a:lnTo>
                  <a:pt x="62981" y="347123"/>
                </a:lnTo>
                <a:lnTo>
                  <a:pt x="84600" y="306881"/>
                </a:lnTo>
                <a:lnTo>
                  <a:pt x="109028" y="268486"/>
                </a:lnTo>
                <a:lnTo>
                  <a:pt x="136129" y="232074"/>
                </a:lnTo>
                <a:lnTo>
                  <a:pt x="165764" y="197784"/>
                </a:lnTo>
                <a:lnTo>
                  <a:pt x="197796" y="165753"/>
                </a:lnTo>
                <a:lnTo>
                  <a:pt x="232087" y="136119"/>
                </a:lnTo>
                <a:lnTo>
                  <a:pt x="268499" y="109020"/>
                </a:lnTo>
                <a:lnTo>
                  <a:pt x="306895" y="84593"/>
                </a:lnTo>
                <a:lnTo>
                  <a:pt x="347136" y="62976"/>
                </a:lnTo>
                <a:lnTo>
                  <a:pt x="389085" y="44307"/>
                </a:lnTo>
                <a:lnTo>
                  <a:pt x="432605" y="28723"/>
                </a:lnTo>
                <a:lnTo>
                  <a:pt x="477556" y="16363"/>
                </a:lnTo>
                <a:lnTo>
                  <a:pt x="523802" y="7364"/>
                </a:lnTo>
                <a:lnTo>
                  <a:pt x="571205" y="1864"/>
                </a:lnTo>
                <a:lnTo>
                  <a:pt x="619626" y="0"/>
                </a:lnTo>
                <a:lnTo>
                  <a:pt x="668049" y="1864"/>
                </a:lnTo>
                <a:lnTo>
                  <a:pt x="715452" y="7364"/>
                </a:lnTo>
                <a:lnTo>
                  <a:pt x="761699" y="16363"/>
                </a:lnTo>
                <a:lnTo>
                  <a:pt x="806650" y="28723"/>
                </a:lnTo>
                <a:lnTo>
                  <a:pt x="850170" y="44307"/>
                </a:lnTo>
                <a:lnTo>
                  <a:pt x="892119" y="62976"/>
                </a:lnTo>
                <a:lnTo>
                  <a:pt x="932360" y="84593"/>
                </a:lnTo>
                <a:lnTo>
                  <a:pt x="970756" y="109020"/>
                </a:lnTo>
                <a:lnTo>
                  <a:pt x="1007168" y="136119"/>
                </a:lnTo>
                <a:lnTo>
                  <a:pt x="1041459" y="165753"/>
                </a:lnTo>
                <a:lnTo>
                  <a:pt x="1073491" y="197784"/>
                </a:lnTo>
                <a:lnTo>
                  <a:pt x="1103126" y="232074"/>
                </a:lnTo>
                <a:lnTo>
                  <a:pt x="1130227" y="268486"/>
                </a:lnTo>
                <a:lnTo>
                  <a:pt x="1154655" y="306881"/>
                </a:lnTo>
                <a:lnTo>
                  <a:pt x="1176274" y="347123"/>
                </a:lnTo>
                <a:lnTo>
                  <a:pt x="1194944" y="389073"/>
                </a:lnTo>
                <a:lnTo>
                  <a:pt x="1210529" y="432593"/>
                </a:lnTo>
                <a:lnTo>
                  <a:pt x="1222890" y="477547"/>
                </a:lnTo>
                <a:lnTo>
                  <a:pt x="1231890" y="523795"/>
                </a:lnTo>
                <a:lnTo>
                  <a:pt x="1237391" y="571201"/>
                </a:lnTo>
                <a:lnTo>
                  <a:pt x="1239255" y="619626"/>
                </a:lnTo>
                <a:lnTo>
                  <a:pt x="1237391" y="668049"/>
                </a:lnTo>
                <a:lnTo>
                  <a:pt x="1231890" y="715452"/>
                </a:lnTo>
                <a:lnTo>
                  <a:pt x="1222890" y="761699"/>
                </a:lnTo>
                <a:lnTo>
                  <a:pt x="1210529" y="806650"/>
                </a:lnTo>
                <a:lnTo>
                  <a:pt x="1194944" y="850170"/>
                </a:lnTo>
                <a:lnTo>
                  <a:pt x="1176274" y="892119"/>
                </a:lnTo>
                <a:lnTo>
                  <a:pt x="1154655" y="932360"/>
                </a:lnTo>
                <a:lnTo>
                  <a:pt x="1130227" y="970756"/>
                </a:lnTo>
                <a:lnTo>
                  <a:pt x="1103126" y="1007168"/>
                </a:lnTo>
                <a:lnTo>
                  <a:pt x="1073491" y="1041459"/>
                </a:lnTo>
                <a:lnTo>
                  <a:pt x="1041459" y="1073491"/>
                </a:lnTo>
                <a:lnTo>
                  <a:pt x="1007168" y="1103126"/>
                </a:lnTo>
                <a:lnTo>
                  <a:pt x="970756" y="1130227"/>
                </a:lnTo>
                <a:lnTo>
                  <a:pt x="932360" y="1154655"/>
                </a:lnTo>
                <a:lnTo>
                  <a:pt x="892119" y="1176274"/>
                </a:lnTo>
                <a:lnTo>
                  <a:pt x="850170" y="1194944"/>
                </a:lnTo>
                <a:lnTo>
                  <a:pt x="806650" y="1210529"/>
                </a:lnTo>
                <a:lnTo>
                  <a:pt x="761699" y="1222890"/>
                </a:lnTo>
                <a:lnTo>
                  <a:pt x="715452" y="1231890"/>
                </a:lnTo>
                <a:lnTo>
                  <a:pt x="668049" y="1237391"/>
                </a:lnTo>
                <a:lnTo>
                  <a:pt x="619627" y="1239255"/>
                </a:lnTo>
                <a:close/>
              </a:path>
            </a:pathLst>
          </a:custGeom>
          <a:solidFill>
            <a:srgbClr val="5E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154" y="78757"/>
            <a:ext cx="4433846" cy="4731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224963"/>
            <a:ext cx="18284825" cy="8062595"/>
            <a:chOff x="0" y="2224963"/>
            <a:chExt cx="18284825" cy="8062595"/>
          </a:xfrm>
        </p:grpSpPr>
        <p:sp>
          <p:nvSpPr>
            <p:cNvPr id="6" name="object 6"/>
            <p:cNvSpPr/>
            <p:nvPr/>
          </p:nvSpPr>
          <p:spPr>
            <a:xfrm>
              <a:off x="15560130" y="6637415"/>
              <a:ext cx="2724117" cy="3538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943855"/>
              <a:ext cx="18265775" cy="2505710"/>
            </a:xfrm>
            <a:custGeom>
              <a:avLst/>
              <a:gdLst/>
              <a:ahLst/>
              <a:cxnLst/>
              <a:rect l="l" t="t" r="r" b="b"/>
              <a:pathLst>
                <a:path w="18265775" h="2505709">
                  <a:moveTo>
                    <a:pt x="0" y="0"/>
                  </a:moveTo>
                  <a:lnTo>
                    <a:pt x="18265225" y="0"/>
                  </a:lnTo>
                  <a:lnTo>
                    <a:pt x="18265225" y="2505236"/>
                  </a:lnTo>
                  <a:lnTo>
                    <a:pt x="0" y="2505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8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224963"/>
              <a:ext cx="6414244" cy="8062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11"/>
            <a:ext cx="13511530" cy="3308985"/>
          </a:xfrm>
          <a:custGeom>
            <a:avLst/>
            <a:gdLst/>
            <a:ahLst/>
            <a:cxnLst/>
            <a:rect l="l" t="t" r="r" b="b"/>
            <a:pathLst>
              <a:path w="13511530" h="3308985">
                <a:moveTo>
                  <a:pt x="7397178" y="2828874"/>
                </a:moveTo>
                <a:lnTo>
                  <a:pt x="6855295" y="2551036"/>
                </a:lnTo>
                <a:lnTo>
                  <a:pt x="5889841" y="2162073"/>
                </a:lnTo>
                <a:lnTo>
                  <a:pt x="4895177" y="1894471"/>
                </a:lnTo>
                <a:lnTo>
                  <a:pt x="3948722" y="1414843"/>
                </a:lnTo>
                <a:lnTo>
                  <a:pt x="2981807" y="1025867"/>
                </a:lnTo>
                <a:lnTo>
                  <a:pt x="2007590" y="671995"/>
                </a:lnTo>
                <a:lnTo>
                  <a:pt x="1036294" y="300570"/>
                </a:lnTo>
                <a:lnTo>
                  <a:pt x="43091" y="27127"/>
                </a:lnTo>
                <a:lnTo>
                  <a:pt x="0" y="3873"/>
                </a:lnTo>
                <a:lnTo>
                  <a:pt x="0" y="482828"/>
                </a:lnTo>
                <a:lnTo>
                  <a:pt x="1903882" y="1144320"/>
                </a:lnTo>
                <a:lnTo>
                  <a:pt x="2843047" y="1656118"/>
                </a:lnTo>
                <a:lnTo>
                  <a:pt x="3818725" y="2004148"/>
                </a:lnTo>
                <a:lnTo>
                  <a:pt x="4809007" y="2289289"/>
                </a:lnTo>
                <a:lnTo>
                  <a:pt x="5783224" y="2644622"/>
                </a:lnTo>
                <a:lnTo>
                  <a:pt x="6753060" y="3018980"/>
                </a:lnTo>
                <a:lnTo>
                  <a:pt x="7354811" y="3308502"/>
                </a:lnTo>
                <a:lnTo>
                  <a:pt x="7368070" y="3152965"/>
                </a:lnTo>
                <a:lnTo>
                  <a:pt x="7372604" y="3100197"/>
                </a:lnTo>
                <a:lnTo>
                  <a:pt x="7377227" y="3046946"/>
                </a:lnTo>
                <a:lnTo>
                  <a:pt x="7381976" y="2993199"/>
                </a:lnTo>
                <a:lnTo>
                  <a:pt x="7386866" y="2938945"/>
                </a:lnTo>
                <a:lnTo>
                  <a:pt x="7391921" y="2884170"/>
                </a:lnTo>
                <a:lnTo>
                  <a:pt x="7397178" y="2828874"/>
                </a:lnTo>
                <a:close/>
              </a:path>
              <a:path w="13511530" h="3308985">
                <a:moveTo>
                  <a:pt x="7898155" y="1816976"/>
                </a:moveTo>
                <a:lnTo>
                  <a:pt x="7893964" y="1769846"/>
                </a:lnTo>
                <a:lnTo>
                  <a:pt x="7889392" y="1722056"/>
                </a:lnTo>
                <a:lnTo>
                  <a:pt x="7884465" y="1673618"/>
                </a:lnTo>
                <a:lnTo>
                  <a:pt x="7879169" y="1624545"/>
                </a:lnTo>
                <a:lnTo>
                  <a:pt x="7873517" y="1574838"/>
                </a:lnTo>
                <a:lnTo>
                  <a:pt x="7867485" y="1524508"/>
                </a:lnTo>
                <a:lnTo>
                  <a:pt x="7861097" y="1473581"/>
                </a:lnTo>
                <a:lnTo>
                  <a:pt x="7854340" y="1422044"/>
                </a:lnTo>
                <a:lnTo>
                  <a:pt x="7847216" y="1369923"/>
                </a:lnTo>
                <a:lnTo>
                  <a:pt x="7839735" y="1317218"/>
                </a:lnTo>
                <a:lnTo>
                  <a:pt x="7831887" y="1263942"/>
                </a:lnTo>
                <a:lnTo>
                  <a:pt x="7823670" y="1210119"/>
                </a:lnTo>
                <a:lnTo>
                  <a:pt x="6991134" y="821143"/>
                </a:lnTo>
                <a:lnTo>
                  <a:pt x="5045621" y="84150"/>
                </a:lnTo>
                <a:lnTo>
                  <a:pt x="4900117" y="0"/>
                </a:lnTo>
                <a:lnTo>
                  <a:pt x="3574669" y="0"/>
                </a:lnTo>
                <a:lnTo>
                  <a:pt x="3967708" y="170434"/>
                </a:lnTo>
                <a:lnTo>
                  <a:pt x="4936083" y="552081"/>
                </a:lnTo>
                <a:lnTo>
                  <a:pt x="5900064" y="951293"/>
                </a:lnTo>
                <a:lnTo>
                  <a:pt x="6888886" y="1253985"/>
                </a:lnTo>
                <a:lnTo>
                  <a:pt x="7820749" y="1787728"/>
                </a:lnTo>
                <a:lnTo>
                  <a:pt x="7898155" y="1816976"/>
                </a:lnTo>
                <a:close/>
              </a:path>
              <a:path w="13511530" h="3308985">
                <a:moveTo>
                  <a:pt x="8518906" y="2298065"/>
                </a:moveTo>
                <a:lnTo>
                  <a:pt x="8089493" y="2135746"/>
                </a:lnTo>
                <a:lnTo>
                  <a:pt x="7128421" y="1720456"/>
                </a:lnTo>
                <a:lnTo>
                  <a:pt x="6164440" y="1318323"/>
                </a:lnTo>
                <a:lnTo>
                  <a:pt x="5188763" y="967384"/>
                </a:lnTo>
                <a:lnTo>
                  <a:pt x="4224769" y="563791"/>
                </a:lnTo>
                <a:lnTo>
                  <a:pt x="3243249" y="242074"/>
                </a:lnTo>
                <a:lnTo>
                  <a:pt x="2703715" y="0"/>
                </a:lnTo>
                <a:lnTo>
                  <a:pt x="1350352" y="0"/>
                </a:lnTo>
                <a:lnTo>
                  <a:pt x="2171179" y="335673"/>
                </a:lnTo>
                <a:lnTo>
                  <a:pt x="3138093" y="724636"/>
                </a:lnTo>
                <a:lnTo>
                  <a:pt x="4090390" y="1176489"/>
                </a:lnTo>
                <a:lnTo>
                  <a:pt x="5067528" y="1518666"/>
                </a:lnTo>
                <a:lnTo>
                  <a:pt x="6054890" y="1816976"/>
                </a:lnTo>
                <a:lnTo>
                  <a:pt x="6998436" y="2314156"/>
                </a:lnTo>
                <a:lnTo>
                  <a:pt x="7977035" y="2649016"/>
                </a:lnTo>
                <a:lnTo>
                  <a:pt x="8456104" y="2798165"/>
                </a:lnTo>
                <a:lnTo>
                  <a:pt x="8474824" y="2641689"/>
                </a:lnTo>
                <a:lnTo>
                  <a:pt x="8518906" y="2298065"/>
                </a:lnTo>
                <a:close/>
              </a:path>
              <a:path w="13511530" h="3308985">
                <a:moveTo>
                  <a:pt x="12454649" y="1642211"/>
                </a:moveTo>
                <a:lnTo>
                  <a:pt x="11944287" y="1380604"/>
                </a:lnTo>
                <a:lnTo>
                  <a:pt x="11034992" y="1014361"/>
                </a:lnTo>
                <a:lnTo>
                  <a:pt x="10098189" y="762393"/>
                </a:lnTo>
                <a:lnTo>
                  <a:pt x="9206776" y="310781"/>
                </a:lnTo>
                <a:lnTo>
                  <a:pt x="8434019" y="0"/>
                </a:lnTo>
                <a:lnTo>
                  <a:pt x="7119823" y="0"/>
                </a:lnTo>
                <a:lnTo>
                  <a:pt x="7280884" y="56057"/>
                </a:lnTo>
                <a:lnTo>
                  <a:pt x="8165414" y="537959"/>
                </a:lnTo>
                <a:lnTo>
                  <a:pt x="9084335" y="865657"/>
                </a:lnTo>
                <a:lnTo>
                  <a:pt x="10017023" y="1134148"/>
                </a:lnTo>
                <a:lnTo>
                  <a:pt x="10934573" y="1468716"/>
                </a:lnTo>
                <a:lnTo>
                  <a:pt x="11847995" y="1821205"/>
                </a:lnTo>
                <a:lnTo>
                  <a:pt x="12414758" y="2093823"/>
                </a:lnTo>
                <a:lnTo>
                  <a:pt x="12440336" y="1796923"/>
                </a:lnTo>
                <a:lnTo>
                  <a:pt x="12454649" y="1642211"/>
                </a:lnTo>
                <a:close/>
              </a:path>
              <a:path w="13511530" h="3308985">
                <a:moveTo>
                  <a:pt x="12926492" y="689419"/>
                </a:moveTo>
                <a:lnTo>
                  <a:pt x="12922161" y="640981"/>
                </a:lnTo>
                <a:lnTo>
                  <a:pt x="12917424" y="591794"/>
                </a:lnTo>
                <a:lnTo>
                  <a:pt x="12912268" y="541896"/>
                </a:lnTo>
                <a:lnTo>
                  <a:pt x="12906705" y="491274"/>
                </a:lnTo>
                <a:lnTo>
                  <a:pt x="12900736" y="439966"/>
                </a:lnTo>
                <a:lnTo>
                  <a:pt x="12894361" y="387946"/>
                </a:lnTo>
                <a:lnTo>
                  <a:pt x="12887579" y="335267"/>
                </a:lnTo>
                <a:lnTo>
                  <a:pt x="12880378" y="281914"/>
                </a:lnTo>
                <a:lnTo>
                  <a:pt x="12872771" y="227926"/>
                </a:lnTo>
                <a:lnTo>
                  <a:pt x="12864757" y="173278"/>
                </a:lnTo>
                <a:lnTo>
                  <a:pt x="12856337" y="118021"/>
                </a:lnTo>
                <a:lnTo>
                  <a:pt x="12603658" y="0"/>
                </a:lnTo>
                <a:lnTo>
                  <a:pt x="11455311" y="0"/>
                </a:lnTo>
                <a:lnTo>
                  <a:pt x="11975922" y="159321"/>
                </a:lnTo>
                <a:lnTo>
                  <a:pt x="12853581" y="661873"/>
                </a:lnTo>
                <a:lnTo>
                  <a:pt x="12926492" y="689419"/>
                </a:lnTo>
                <a:close/>
              </a:path>
              <a:path w="13511530" h="3308985">
                <a:moveTo>
                  <a:pt x="13511136" y="1142403"/>
                </a:moveTo>
                <a:lnTo>
                  <a:pt x="13106705" y="989571"/>
                </a:lnTo>
                <a:lnTo>
                  <a:pt x="12201538" y="598538"/>
                </a:lnTo>
                <a:lnTo>
                  <a:pt x="11293615" y="219900"/>
                </a:lnTo>
                <a:lnTo>
                  <a:pt x="10682084" y="0"/>
                </a:lnTo>
                <a:lnTo>
                  <a:pt x="9158160" y="0"/>
                </a:lnTo>
                <a:lnTo>
                  <a:pt x="9340215" y="86347"/>
                </a:lnTo>
                <a:lnTo>
                  <a:pt x="10260508" y="408533"/>
                </a:lnTo>
                <a:lnTo>
                  <a:pt x="11190440" y="689419"/>
                </a:lnTo>
                <a:lnTo>
                  <a:pt x="12079097" y="1157554"/>
                </a:lnTo>
                <a:lnTo>
                  <a:pt x="13000774" y="1472857"/>
                </a:lnTo>
                <a:lnTo>
                  <a:pt x="13451980" y="1613293"/>
                </a:lnTo>
                <a:lnTo>
                  <a:pt x="13464997" y="1503654"/>
                </a:lnTo>
                <a:lnTo>
                  <a:pt x="13484886" y="1344549"/>
                </a:lnTo>
                <a:lnTo>
                  <a:pt x="13511136" y="1142403"/>
                </a:lnTo>
                <a:close/>
              </a:path>
            </a:pathLst>
          </a:custGeom>
          <a:solidFill>
            <a:srgbClr val="F15E42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8847" y="5431721"/>
            <a:ext cx="355536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b="1" spc="114" dirty="0">
                <a:solidFill>
                  <a:srgbClr val="1F212A"/>
                </a:solidFill>
                <a:latin typeface="Times New Roman"/>
                <a:cs typeface="Times New Roman"/>
              </a:rPr>
              <a:t>DATA</a:t>
            </a:r>
            <a:r>
              <a:rPr sz="3900" b="1" spc="-70" dirty="0">
                <a:solidFill>
                  <a:srgbClr val="1F212A"/>
                </a:solidFill>
                <a:latin typeface="Times New Roman"/>
                <a:cs typeface="Times New Roman"/>
              </a:rPr>
              <a:t> </a:t>
            </a:r>
            <a:r>
              <a:rPr sz="3900" b="1" spc="90" dirty="0">
                <a:solidFill>
                  <a:srgbClr val="1F212A"/>
                </a:solidFill>
                <a:latin typeface="Times New Roman"/>
                <a:cs typeface="Times New Roman"/>
              </a:rPr>
              <a:t>TEKNIS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393" y="5431721"/>
            <a:ext cx="4861560" cy="11684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 indent="1149985">
              <a:lnSpc>
                <a:spcPts val="4280"/>
              </a:lnSpc>
              <a:spcBef>
                <a:spcPts val="610"/>
              </a:spcBef>
            </a:pPr>
            <a:r>
              <a:rPr sz="3900" b="1" spc="155" dirty="0">
                <a:solidFill>
                  <a:srgbClr val="1F212A"/>
                </a:solidFill>
                <a:latin typeface="Times New Roman"/>
                <a:cs typeface="Times New Roman"/>
              </a:rPr>
              <a:t>PAPARAN  </a:t>
            </a:r>
            <a:r>
              <a:rPr sz="3900" b="1" spc="75" dirty="0">
                <a:solidFill>
                  <a:srgbClr val="1F212A"/>
                </a:solidFill>
                <a:latin typeface="Times New Roman"/>
                <a:cs typeface="Times New Roman"/>
              </a:rPr>
              <a:t>PENYEBAB</a:t>
            </a:r>
            <a:r>
              <a:rPr sz="3900" b="1" spc="-75" dirty="0">
                <a:solidFill>
                  <a:srgbClr val="1F212A"/>
                </a:solidFill>
                <a:latin typeface="Times New Roman"/>
                <a:cs typeface="Times New Roman"/>
              </a:rPr>
              <a:t> </a:t>
            </a:r>
            <a:r>
              <a:rPr sz="3900" b="1" spc="100" dirty="0">
                <a:solidFill>
                  <a:srgbClr val="1F212A"/>
                </a:solidFill>
                <a:latin typeface="Times New Roman"/>
                <a:cs typeface="Times New Roman"/>
              </a:rPr>
              <a:t>UTAMA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0264" y="5431721"/>
            <a:ext cx="4574540" cy="17113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 algn="ctr">
              <a:lnSpc>
                <a:spcPts val="4280"/>
              </a:lnSpc>
              <a:spcBef>
                <a:spcPts val="610"/>
              </a:spcBef>
            </a:pPr>
            <a:r>
              <a:rPr sz="3900" b="1" spc="90" dirty="0">
                <a:solidFill>
                  <a:srgbClr val="1F212A"/>
                </a:solidFill>
                <a:latin typeface="Times New Roman"/>
                <a:cs typeface="Times New Roman"/>
              </a:rPr>
              <a:t>KAITAN</a:t>
            </a:r>
            <a:r>
              <a:rPr sz="3900" b="1" spc="-45" dirty="0">
                <a:solidFill>
                  <a:srgbClr val="1F212A"/>
                </a:solidFill>
                <a:latin typeface="Times New Roman"/>
                <a:cs typeface="Times New Roman"/>
              </a:rPr>
              <a:t> </a:t>
            </a:r>
            <a:r>
              <a:rPr sz="3900" b="1" spc="290" dirty="0">
                <a:solidFill>
                  <a:srgbClr val="1F212A"/>
                </a:solidFill>
                <a:latin typeface="Times New Roman"/>
                <a:cs typeface="Times New Roman"/>
              </a:rPr>
              <a:t>DENGAN </a:t>
            </a:r>
            <a:r>
              <a:rPr sz="3900" b="1" spc="200" dirty="0">
                <a:solidFill>
                  <a:srgbClr val="1F212A"/>
                </a:solidFill>
                <a:latin typeface="Times New Roman"/>
                <a:cs typeface="Times New Roman"/>
              </a:rPr>
              <a:t> </a:t>
            </a:r>
            <a:r>
              <a:rPr sz="3900" b="1" spc="-30" dirty="0">
                <a:solidFill>
                  <a:srgbClr val="1F212A"/>
                </a:solidFill>
                <a:latin typeface="Times New Roman"/>
                <a:cs typeface="Times New Roman"/>
              </a:rPr>
              <a:t>ETIKA </a:t>
            </a:r>
            <a:r>
              <a:rPr sz="3900" b="1" dirty="0">
                <a:solidFill>
                  <a:srgbClr val="1F212A"/>
                </a:solidFill>
                <a:latin typeface="Times New Roman"/>
                <a:cs typeface="Times New Roman"/>
              </a:rPr>
              <a:t>REKAYASA  </a:t>
            </a:r>
            <a:r>
              <a:rPr sz="3900" b="1" spc="65" dirty="0">
                <a:solidFill>
                  <a:srgbClr val="1F212A"/>
                </a:solidFill>
                <a:latin typeface="Times New Roman"/>
                <a:cs typeface="Times New Roman"/>
              </a:rPr>
              <a:t>EKSPERIMEN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61376" y="3608274"/>
            <a:ext cx="3054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000" dirty="0">
                <a:solidFill>
                  <a:srgbClr val="FDFAF0"/>
                </a:solidFill>
                <a:latin typeface="Times New Roman"/>
                <a:cs typeface="Times New Roman"/>
              </a:rPr>
              <a:t>1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06512" y="3608274"/>
            <a:ext cx="4749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35" dirty="0">
                <a:solidFill>
                  <a:srgbClr val="FDFAF0"/>
                </a:solidFill>
                <a:latin typeface="Times New Roman"/>
                <a:cs typeface="Times New Roman"/>
              </a:rPr>
              <a:t>2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70453" y="3608274"/>
            <a:ext cx="4343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5" dirty="0">
                <a:solidFill>
                  <a:srgbClr val="FDFAF0"/>
                </a:solidFill>
                <a:latin typeface="Times New Roman"/>
                <a:cs typeface="Times New Roman"/>
              </a:rPr>
              <a:t>3</a:t>
            </a:r>
            <a:endParaRPr sz="6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1918" y="5938776"/>
            <a:ext cx="6036081" cy="434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9069" y="197520"/>
            <a:ext cx="1087755" cy="1087755"/>
          </a:xfrm>
          <a:custGeom>
            <a:avLst/>
            <a:gdLst/>
            <a:ahLst/>
            <a:cxnLst/>
            <a:rect l="l" t="t" r="r" b="b"/>
            <a:pathLst>
              <a:path w="1087755" h="1087755">
                <a:moveTo>
                  <a:pt x="543583" y="1087169"/>
                </a:moveTo>
                <a:lnTo>
                  <a:pt x="496680" y="1085173"/>
                </a:lnTo>
                <a:lnTo>
                  <a:pt x="450886" y="1079296"/>
                </a:lnTo>
                <a:lnTo>
                  <a:pt x="406362" y="1069701"/>
                </a:lnTo>
                <a:lnTo>
                  <a:pt x="363273" y="1056550"/>
                </a:lnTo>
                <a:lnTo>
                  <a:pt x="321781" y="1040006"/>
                </a:lnTo>
                <a:lnTo>
                  <a:pt x="282050" y="1020234"/>
                </a:lnTo>
                <a:lnTo>
                  <a:pt x="244243" y="997395"/>
                </a:lnTo>
                <a:lnTo>
                  <a:pt x="208522" y="971654"/>
                </a:lnTo>
                <a:lnTo>
                  <a:pt x="175052" y="943173"/>
                </a:lnTo>
                <a:lnTo>
                  <a:pt x="143995" y="912116"/>
                </a:lnTo>
                <a:lnTo>
                  <a:pt x="115514" y="878646"/>
                </a:lnTo>
                <a:lnTo>
                  <a:pt x="89773" y="842925"/>
                </a:lnTo>
                <a:lnTo>
                  <a:pt x="66934" y="805118"/>
                </a:lnTo>
                <a:lnTo>
                  <a:pt x="47162" y="765387"/>
                </a:lnTo>
                <a:lnTo>
                  <a:pt x="30619" y="723895"/>
                </a:lnTo>
                <a:lnTo>
                  <a:pt x="17467" y="680806"/>
                </a:lnTo>
                <a:lnTo>
                  <a:pt x="7872" y="636282"/>
                </a:lnTo>
                <a:lnTo>
                  <a:pt x="1995" y="590488"/>
                </a:lnTo>
                <a:lnTo>
                  <a:pt x="0" y="543585"/>
                </a:lnTo>
                <a:lnTo>
                  <a:pt x="1995" y="496682"/>
                </a:lnTo>
                <a:lnTo>
                  <a:pt x="7872" y="450887"/>
                </a:lnTo>
                <a:lnTo>
                  <a:pt x="17467" y="406364"/>
                </a:lnTo>
                <a:lnTo>
                  <a:pt x="30619" y="363274"/>
                </a:lnTo>
                <a:lnTo>
                  <a:pt x="47162" y="321782"/>
                </a:lnTo>
                <a:lnTo>
                  <a:pt x="66934" y="282051"/>
                </a:lnTo>
                <a:lnTo>
                  <a:pt x="89773" y="244243"/>
                </a:lnTo>
                <a:lnTo>
                  <a:pt x="115514" y="208522"/>
                </a:lnTo>
                <a:lnTo>
                  <a:pt x="143995" y="175052"/>
                </a:lnTo>
                <a:lnTo>
                  <a:pt x="175052" y="143995"/>
                </a:lnTo>
                <a:lnTo>
                  <a:pt x="208522" y="115514"/>
                </a:lnTo>
                <a:lnTo>
                  <a:pt x="244243" y="89773"/>
                </a:lnTo>
                <a:lnTo>
                  <a:pt x="282050" y="66934"/>
                </a:lnTo>
                <a:lnTo>
                  <a:pt x="321781" y="47162"/>
                </a:lnTo>
                <a:lnTo>
                  <a:pt x="363273" y="30619"/>
                </a:lnTo>
                <a:lnTo>
                  <a:pt x="406362" y="17467"/>
                </a:lnTo>
                <a:lnTo>
                  <a:pt x="450886" y="7872"/>
                </a:lnTo>
                <a:lnTo>
                  <a:pt x="496680" y="1995"/>
                </a:lnTo>
                <a:lnTo>
                  <a:pt x="543583" y="0"/>
                </a:lnTo>
                <a:lnTo>
                  <a:pt x="590485" y="1995"/>
                </a:lnTo>
                <a:lnTo>
                  <a:pt x="636280" y="7872"/>
                </a:lnTo>
                <a:lnTo>
                  <a:pt x="680803" y="17467"/>
                </a:lnTo>
                <a:lnTo>
                  <a:pt x="723893" y="30619"/>
                </a:lnTo>
                <a:lnTo>
                  <a:pt x="765385" y="47162"/>
                </a:lnTo>
                <a:lnTo>
                  <a:pt x="805116" y="66934"/>
                </a:lnTo>
                <a:lnTo>
                  <a:pt x="842924" y="89773"/>
                </a:lnTo>
                <a:lnTo>
                  <a:pt x="878645" y="115514"/>
                </a:lnTo>
                <a:lnTo>
                  <a:pt x="912115" y="143995"/>
                </a:lnTo>
                <a:lnTo>
                  <a:pt x="943173" y="175052"/>
                </a:lnTo>
                <a:lnTo>
                  <a:pt x="971654" y="208522"/>
                </a:lnTo>
                <a:lnTo>
                  <a:pt x="997395" y="244243"/>
                </a:lnTo>
                <a:lnTo>
                  <a:pt x="1020234" y="282051"/>
                </a:lnTo>
                <a:lnTo>
                  <a:pt x="1040006" y="321782"/>
                </a:lnTo>
                <a:lnTo>
                  <a:pt x="1056550" y="363274"/>
                </a:lnTo>
                <a:lnTo>
                  <a:pt x="1069701" y="406364"/>
                </a:lnTo>
                <a:lnTo>
                  <a:pt x="1079297" y="450887"/>
                </a:lnTo>
                <a:lnTo>
                  <a:pt x="1085174" y="496682"/>
                </a:lnTo>
                <a:lnTo>
                  <a:pt x="1087169" y="543585"/>
                </a:lnTo>
                <a:lnTo>
                  <a:pt x="1085174" y="590488"/>
                </a:lnTo>
                <a:lnTo>
                  <a:pt x="1079297" y="636282"/>
                </a:lnTo>
                <a:lnTo>
                  <a:pt x="1069701" y="680806"/>
                </a:lnTo>
                <a:lnTo>
                  <a:pt x="1056550" y="723895"/>
                </a:lnTo>
                <a:lnTo>
                  <a:pt x="1040006" y="765387"/>
                </a:lnTo>
                <a:lnTo>
                  <a:pt x="1020234" y="805118"/>
                </a:lnTo>
                <a:lnTo>
                  <a:pt x="997395" y="842925"/>
                </a:lnTo>
                <a:lnTo>
                  <a:pt x="971654" y="878646"/>
                </a:lnTo>
                <a:lnTo>
                  <a:pt x="943173" y="912116"/>
                </a:lnTo>
                <a:lnTo>
                  <a:pt x="912115" y="943173"/>
                </a:lnTo>
                <a:lnTo>
                  <a:pt x="878645" y="971654"/>
                </a:lnTo>
                <a:lnTo>
                  <a:pt x="842924" y="997395"/>
                </a:lnTo>
                <a:lnTo>
                  <a:pt x="805116" y="1020234"/>
                </a:lnTo>
                <a:lnTo>
                  <a:pt x="765385" y="1040006"/>
                </a:lnTo>
                <a:lnTo>
                  <a:pt x="723893" y="1056550"/>
                </a:lnTo>
                <a:lnTo>
                  <a:pt x="680803" y="1069701"/>
                </a:lnTo>
                <a:lnTo>
                  <a:pt x="636280" y="1079296"/>
                </a:lnTo>
                <a:lnTo>
                  <a:pt x="590485" y="1085173"/>
                </a:lnTo>
                <a:lnTo>
                  <a:pt x="543583" y="1087169"/>
                </a:lnTo>
                <a:close/>
              </a:path>
            </a:pathLst>
          </a:custGeom>
          <a:solidFill>
            <a:srgbClr val="5E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7169" y="720647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7169" y="775892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7169" y="831137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169" y="886382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669" y="5778991"/>
            <a:ext cx="9862185" cy="389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145">
              <a:lnSpc>
                <a:spcPct val="129500"/>
              </a:lnSpc>
              <a:spcBef>
                <a:spcPts val="95"/>
              </a:spcBef>
            </a:pPr>
            <a:r>
              <a:rPr sz="2800" spc="-30" dirty="0">
                <a:latin typeface="Arial"/>
                <a:cs typeface="Arial"/>
              </a:rPr>
              <a:t>Fasilitas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penumpang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100" dirty="0">
                <a:latin typeface="Arial"/>
                <a:cs typeface="Arial"/>
              </a:rPr>
              <a:t>di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Titanic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90" dirty="0">
                <a:latin typeface="Arial"/>
                <a:cs typeface="Arial"/>
              </a:rPr>
              <a:t>dibangun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semewah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mungkin.  </a:t>
            </a:r>
            <a:r>
              <a:rPr sz="2800" spc="-20" dirty="0">
                <a:latin typeface="Arial"/>
                <a:cs typeface="Arial"/>
              </a:rPr>
              <a:t>Kapal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ini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dapat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menampung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616585" marR="4765675">
              <a:lnSpc>
                <a:spcPts val="4350"/>
              </a:lnSpc>
              <a:spcBef>
                <a:spcPts val="310"/>
              </a:spcBef>
            </a:pPr>
            <a:r>
              <a:rPr sz="2800" spc="60" dirty="0">
                <a:latin typeface="Arial"/>
                <a:cs typeface="Arial"/>
              </a:rPr>
              <a:t>739 </a:t>
            </a:r>
            <a:r>
              <a:rPr sz="2800" spc="75" dirty="0">
                <a:latin typeface="Arial"/>
                <a:cs typeface="Arial"/>
              </a:rPr>
              <a:t>penumpang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Kelas </a:t>
            </a:r>
            <a:r>
              <a:rPr sz="2800" spc="-60" dirty="0">
                <a:latin typeface="Arial"/>
                <a:cs typeface="Arial"/>
              </a:rPr>
              <a:t>Satu,  </a:t>
            </a:r>
            <a:r>
              <a:rPr sz="2800" spc="60" dirty="0">
                <a:latin typeface="Arial"/>
                <a:cs typeface="Arial"/>
              </a:rPr>
              <a:t>674 </a:t>
            </a:r>
            <a:r>
              <a:rPr sz="2800" spc="-65" dirty="0">
                <a:latin typeface="Arial"/>
                <a:cs typeface="Arial"/>
              </a:rPr>
              <a:t>Kelas </a:t>
            </a:r>
            <a:r>
              <a:rPr sz="2800" spc="-10" dirty="0">
                <a:latin typeface="Arial"/>
                <a:cs typeface="Arial"/>
              </a:rPr>
              <a:t>Dua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dan</a:t>
            </a:r>
            <a:endParaRPr sz="2800">
              <a:latin typeface="Arial"/>
              <a:cs typeface="Arial"/>
            </a:endParaRPr>
          </a:p>
          <a:p>
            <a:pPr marL="616585">
              <a:lnSpc>
                <a:spcPct val="100000"/>
              </a:lnSpc>
              <a:spcBef>
                <a:spcPts val="680"/>
              </a:spcBef>
            </a:pPr>
            <a:r>
              <a:rPr sz="2800" spc="15" dirty="0">
                <a:latin typeface="Arial"/>
                <a:cs typeface="Arial"/>
              </a:rPr>
              <a:t>1.026 </a:t>
            </a:r>
            <a:r>
              <a:rPr sz="2800" spc="-65" dirty="0">
                <a:latin typeface="Arial"/>
                <a:cs typeface="Arial"/>
              </a:rPr>
              <a:t>Kelas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Tiga.</a:t>
            </a:r>
            <a:endParaRPr sz="2800">
              <a:latin typeface="Arial"/>
              <a:cs typeface="Arial"/>
            </a:endParaRPr>
          </a:p>
          <a:p>
            <a:pPr marL="616585">
              <a:lnSpc>
                <a:spcPct val="100000"/>
              </a:lnSpc>
              <a:spcBef>
                <a:spcPts val="990"/>
              </a:spcBef>
            </a:pPr>
            <a:r>
              <a:rPr sz="2800" spc="15" dirty="0">
                <a:latin typeface="Arial"/>
                <a:cs typeface="Arial"/>
              </a:rPr>
              <a:t>Awaknya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berjumlah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sekitar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900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orang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spc="-60" dirty="0">
                <a:latin typeface="Arial"/>
                <a:cs typeface="Arial"/>
              </a:rPr>
              <a:t>Secara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keseluruhan,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kapal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ini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dapat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menampung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3.339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orang.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669" y="1222207"/>
            <a:ext cx="2678430" cy="418782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3300" b="1" spc="170" dirty="0">
                <a:latin typeface="Trebuchet MS"/>
                <a:cs typeface="Trebuchet MS"/>
              </a:rPr>
              <a:t>DATA</a:t>
            </a:r>
            <a:r>
              <a:rPr sz="3300" b="1" spc="105" dirty="0">
                <a:latin typeface="Trebuchet MS"/>
                <a:cs typeface="Trebuchet MS"/>
              </a:rPr>
              <a:t> </a:t>
            </a:r>
            <a:r>
              <a:rPr sz="3300" b="1" spc="140" dirty="0">
                <a:latin typeface="Trebuchet MS"/>
                <a:cs typeface="Trebuchet MS"/>
              </a:rPr>
              <a:t>KAPAL</a:t>
            </a:r>
            <a:endParaRPr sz="3300">
              <a:latin typeface="Trebuchet MS"/>
              <a:cs typeface="Trebuchet MS"/>
            </a:endParaRPr>
          </a:p>
          <a:p>
            <a:pPr marL="12700" marR="775335">
              <a:lnSpc>
                <a:spcPct val="112000"/>
              </a:lnSpc>
              <a:spcBef>
                <a:spcPts val="1440"/>
              </a:spcBef>
            </a:pPr>
            <a:r>
              <a:rPr sz="3150" spc="-30" dirty="0">
                <a:latin typeface="Trebuchet MS"/>
                <a:cs typeface="Trebuchet MS"/>
              </a:rPr>
              <a:t>Panjang  </a:t>
            </a:r>
            <a:r>
              <a:rPr sz="3150" spc="-70" dirty="0">
                <a:latin typeface="Trebuchet MS"/>
                <a:cs typeface="Trebuchet MS"/>
              </a:rPr>
              <a:t>Lebar  Tinggi  </a:t>
            </a:r>
            <a:r>
              <a:rPr sz="3150" spc="-75" dirty="0">
                <a:latin typeface="Trebuchet MS"/>
                <a:cs typeface="Trebuchet MS"/>
              </a:rPr>
              <a:t>Berat  </a:t>
            </a:r>
            <a:r>
              <a:rPr sz="3150" spc="50" dirty="0">
                <a:latin typeface="Trebuchet MS"/>
                <a:cs typeface="Trebuchet MS"/>
              </a:rPr>
              <a:t>Daya</a:t>
            </a:r>
            <a:r>
              <a:rPr sz="3150" spc="-17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Muat  </a:t>
            </a:r>
            <a:r>
              <a:rPr sz="3150" spc="-75" dirty="0">
                <a:latin typeface="Trebuchet MS"/>
                <a:cs typeface="Trebuchet MS"/>
              </a:rPr>
              <a:t>Berat</a:t>
            </a:r>
            <a:r>
              <a:rPr sz="3150" spc="-175" dirty="0">
                <a:latin typeface="Trebuchet MS"/>
                <a:cs typeface="Trebuchet MS"/>
              </a:rPr>
              <a:t> </a:t>
            </a:r>
            <a:r>
              <a:rPr sz="3150" spc="-140" dirty="0">
                <a:latin typeface="Trebuchet MS"/>
                <a:cs typeface="Trebuchet MS"/>
              </a:rPr>
              <a:t>Total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2056" y="2158803"/>
            <a:ext cx="1964055" cy="32512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3150" dirty="0">
                <a:latin typeface="Trebuchet MS"/>
                <a:cs typeface="Trebuchet MS"/>
              </a:rPr>
              <a:t>269.06</a:t>
            </a:r>
            <a:r>
              <a:rPr sz="3150" spc="-120" dirty="0">
                <a:latin typeface="Trebuchet MS"/>
                <a:cs typeface="Trebuchet MS"/>
              </a:rPr>
              <a:t> </a:t>
            </a:r>
            <a:r>
              <a:rPr sz="3150" spc="245" dirty="0">
                <a:latin typeface="Trebuchet MS"/>
                <a:cs typeface="Trebuchet MS"/>
              </a:rPr>
              <a:t>M</a:t>
            </a:r>
            <a:endParaRPr sz="3150">
              <a:latin typeface="Trebuchet MS"/>
              <a:cs typeface="Trebuchet MS"/>
            </a:endParaRPr>
          </a:p>
          <a:p>
            <a:pPr marL="12700" marR="630555">
              <a:lnSpc>
                <a:spcPct val="112000"/>
              </a:lnSpc>
            </a:pPr>
            <a:r>
              <a:rPr sz="3150" spc="-160" dirty="0">
                <a:latin typeface="Trebuchet MS"/>
                <a:cs typeface="Trebuchet MS"/>
              </a:rPr>
              <a:t>28.19 </a:t>
            </a:r>
            <a:r>
              <a:rPr sz="3150" spc="245" dirty="0">
                <a:latin typeface="Trebuchet MS"/>
                <a:cs typeface="Trebuchet MS"/>
              </a:rPr>
              <a:t>M  </a:t>
            </a:r>
            <a:r>
              <a:rPr sz="3150" spc="145" dirty="0">
                <a:latin typeface="Trebuchet MS"/>
                <a:cs typeface="Trebuchet MS"/>
              </a:rPr>
              <a:t>32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245" dirty="0">
                <a:latin typeface="Trebuchet MS"/>
                <a:cs typeface="Trebuchet MS"/>
              </a:rPr>
              <a:t>M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150" spc="35" dirty="0">
                <a:latin typeface="Trebuchet MS"/>
                <a:cs typeface="Trebuchet MS"/>
              </a:rPr>
              <a:t>46.328</a:t>
            </a:r>
            <a:r>
              <a:rPr sz="3150" spc="-165" dirty="0">
                <a:latin typeface="Trebuchet MS"/>
                <a:cs typeface="Trebuchet MS"/>
              </a:rPr>
              <a:t> </a:t>
            </a:r>
            <a:r>
              <a:rPr sz="3150" spc="-170" dirty="0">
                <a:latin typeface="Trebuchet MS"/>
                <a:cs typeface="Trebuchet MS"/>
              </a:rPr>
              <a:t>Ton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3150" spc="-120" dirty="0">
                <a:latin typeface="Trebuchet MS"/>
                <a:cs typeface="Trebuchet MS"/>
              </a:rPr>
              <a:t>10.54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45" dirty="0">
                <a:latin typeface="Trebuchet MS"/>
                <a:cs typeface="Trebuchet MS"/>
              </a:rPr>
              <a:t>M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150" spc="-95" dirty="0">
                <a:latin typeface="Trebuchet MS"/>
                <a:cs typeface="Trebuchet MS"/>
              </a:rPr>
              <a:t>52.310</a:t>
            </a:r>
            <a:r>
              <a:rPr sz="3150" spc="-135" dirty="0">
                <a:latin typeface="Trebuchet MS"/>
                <a:cs typeface="Trebuchet MS"/>
              </a:rPr>
              <a:t> </a:t>
            </a:r>
            <a:r>
              <a:rPr sz="3150" spc="-170" dirty="0">
                <a:latin typeface="Trebuchet MS"/>
                <a:cs typeface="Trebuchet MS"/>
              </a:rPr>
              <a:t>Ton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69636" y="2733635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9636" y="3762335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69636" y="5305385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61736" y="5549860"/>
            <a:ext cx="605472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3000" spc="25" dirty="0">
                <a:latin typeface="Trebuchet MS"/>
                <a:cs typeface="Trebuchet MS"/>
              </a:rPr>
              <a:t>dengan </a:t>
            </a:r>
            <a:r>
              <a:rPr sz="3000" spc="-25" dirty="0">
                <a:latin typeface="Trebuchet MS"/>
                <a:cs typeface="Trebuchet MS"/>
              </a:rPr>
              <a:t>kapasitas </a:t>
            </a:r>
            <a:r>
              <a:rPr sz="3000" spc="-15" dirty="0">
                <a:latin typeface="Trebuchet MS"/>
                <a:cs typeface="Trebuchet MS"/>
              </a:rPr>
              <a:t>masing-masing</a:t>
            </a:r>
            <a:r>
              <a:rPr sz="3000" spc="-280" dirty="0">
                <a:latin typeface="Trebuchet MS"/>
                <a:cs typeface="Trebuchet MS"/>
              </a:rPr>
              <a:t> </a:t>
            </a:r>
            <a:r>
              <a:rPr sz="3000" spc="170" dirty="0">
                <a:latin typeface="Trebuchet MS"/>
                <a:cs typeface="Trebuchet MS"/>
              </a:rPr>
              <a:t>40  </a:t>
            </a:r>
            <a:r>
              <a:rPr sz="3000" spc="-45" dirty="0">
                <a:latin typeface="Trebuchet MS"/>
                <a:cs typeface="Trebuchet MS"/>
              </a:rPr>
              <a:t>orang.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14036" y="1435060"/>
            <a:ext cx="772477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7345">
              <a:lnSpc>
                <a:spcPct val="112500"/>
              </a:lnSpc>
              <a:spcBef>
                <a:spcPts val="100"/>
              </a:spcBef>
            </a:pPr>
            <a:r>
              <a:rPr sz="3000" spc="-125" dirty="0">
                <a:latin typeface="Trebuchet MS"/>
                <a:cs typeface="Trebuchet MS"/>
              </a:rPr>
              <a:t>Titanic </a:t>
            </a:r>
            <a:r>
              <a:rPr sz="3000" spc="-45" dirty="0">
                <a:latin typeface="Trebuchet MS"/>
                <a:cs typeface="Trebuchet MS"/>
              </a:rPr>
              <a:t>mengangkut </a:t>
            </a:r>
            <a:r>
              <a:rPr sz="3000" spc="185" dirty="0">
                <a:latin typeface="Trebuchet MS"/>
                <a:cs typeface="Trebuchet MS"/>
              </a:rPr>
              <a:t>20 </a:t>
            </a:r>
            <a:r>
              <a:rPr sz="3000" spc="-55" dirty="0">
                <a:latin typeface="Trebuchet MS"/>
                <a:cs typeface="Trebuchet MS"/>
              </a:rPr>
              <a:t>sekoci</a:t>
            </a:r>
            <a:r>
              <a:rPr sz="3000" spc="-40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secara  </a:t>
            </a:r>
            <a:r>
              <a:rPr sz="3000" spc="-114" dirty="0">
                <a:latin typeface="Trebuchet MS"/>
                <a:cs typeface="Trebuchet MS"/>
              </a:rPr>
              <a:t>keseluruhan:</a:t>
            </a:r>
            <a:endParaRPr sz="3000">
              <a:latin typeface="Trebuchet MS"/>
              <a:cs typeface="Trebuchet MS"/>
            </a:endParaRPr>
          </a:p>
          <a:p>
            <a:pPr marL="660400" marR="5080">
              <a:lnSpc>
                <a:spcPct val="112500"/>
              </a:lnSpc>
            </a:pPr>
            <a:r>
              <a:rPr sz="3000" spc="-240" dirty="0">
                <a:latin typeface="Trebuchet MS"/>
                <a:cs typeface="Trebuchet MS"/>
              </a:rPr>
              <a:t>14 </a:t>
            </a:r>
            <a:r>
              <a:rPr sz="3000" spc="-55" dirty="0">
                <a:latin typeface="Trebuchet MS"/>
                <a:cs typeface="Trebuchet MS"/>
              </a:rPr>
              <a:t>sekoci </a:t>
            </a:r>
            <a:r>
              <a:rPr sz="3000" spc="-110" dirty="0">
                <a:latin typeface="Trebuchet MS"/>
                <a:cs typeface="Trebuchet MS"/>
              </a:rPr>
              <a:t>kayu </a:t>
            </a:r>
            <a:r>
              <a:rPr sz="3000" spc="-40" dirty="0">
                <a:latin typeface="Trebuchet MS"/>
                <a:cs typeface="Trebuchet MS"/>
              </a:rPr>
              <a:t>standar </a:t>
            </a:r>
            <a:r>
              <a:rPr sz="3000" spc="-65" dirty="0">
                <a:latin typeface="Trebuchet MS"/>
                <a:cs typeface="Trebuchet MS"/>
              </a:rPr>
              <a:t>Harland </a:t>
            </a:r>
            <a:r>
              <a:rPr sz="3000" spc="20" dirty="0">
                <a:latin typeface="Trebuchet MS"/>
                <a:cs typeface="Trebuchet MS"/>
              </a:rPr>
              <a:t>and </a:t>
            </a:r>
            <a:r>
              <a:rPr sz="3000" spc="-114" dirty="0">
                <a:latin typeface="Trebuchet MS"/>
                <a:cs typeface="Trebuchet MS"/>
              </a:rPr>
              <a:t>Wolff  </a:t>
            </a:r>
            <a:r>
              <a:rPr sz="3000" spc="25" dirty="0">
                <a:latin typeface="Trebuchet MS"/>
                <a:cs typeface="Trebuchet MS"/>
              </a:rPr>
              <a:t>dengan </a:t>
            </a:r>
            <a:r>
              <a:rPr sz="3000" spc="-25" dirty="0">
                <a:latin typeface="Trebuchet MS"/>
                <a:cs typeface="Trebuchet MS"/>
              </a:rPr>
              <a:t>kapasitas </a:t>
            </a:r>
            <a:r>
              <a:rPr sz="3000" spc="-15" dirty="0">
                <a:latin typeface="Trebuchet MS"/>
                <a:cs typeface="Trebuchet MS"/>
              </a:rPr>
              <a:t>masing-masing </a:t>
            </a:r>
            <a:r>
              <a:rPr sz="3000" spc="15" dirty="0">
                <a:latin typeface="Trebuchet MS"/>
                <a:cs typeface="Trebuchet MS"/>
              </a:rPr>
              <a:t>65</a:t>
            </a:r>
            <a:r>
              <a:rPr sz="3000" spc="-355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orang  </a:t>
            </a:r>
            <a:r>
              <a:rPr sz="3000" spc="-40" dirty="0">
                <a:latin typeface="Trebuchet MS"/>
                <a:cs typeface="Trebuchet MS"/>
              </a:rPr>
              <a:t>Empat </a:t>
            </a:r>
            <a:r>
              <a:rPr sz="3000" spc="-55" dirty="0">
                <a:latin typeface="Trebuchet MS"/>
                <a:cs typeface="Trebuchet MS"/>
              </a:rPr>
              <a:t>sekoci </a:t>
            </a:r>
            <a:r>
              <a:rPr sz="3000" spc="-25" dirty="0">
                <a:latin typeface="Trebuchet MS"/>
                <a:cs typeface="Trebuchet MS"/>
              </a:rPr>
              <a:t>"lipat" </a:t>
            </a:r>
            <a:r>
              <a:rPr sz="3000" spc="-45" dirty="0">
                <a:latin typeface="Trebuchet MS"/>
                <a:cs typeface="Trebuchet MS"/>
              </a:rPr>
              <a:t>Englehardt </a:t>
            </a:r>
            <a:r>
              <a:rPr sz="3000" spc="-100" dirty="0">
                <a:latin typeface="Trebuchet MS"/>
                <a:cs typeface="Trebuchet MS"/>
              </a:rPr>
              <a:t>(diberi  </a:t>
            </a:r>
            <a:r>
              <a:rPr sz="3000" spc="-5" dirty="0">
                <a:latin typeface="Trebuchet MS"/>
                <a:cs typeface="Trebuchet MS"/>
              </a:rPr>
              <a:t>tanda </a:t>
            </a:r>
            <a:r>
              <a:rPr sz="3000" spc="80" dirty="0">
                <a:latin typeface="Trebuchet MS"/>
                <a:cs typeface="Trebuchet MS"/>
              </a:rPr>
              <a:t>A </a:t>
            </a:r>
            <a:r>
              <a:rPr sz="3000" spc="-15" dirty="0">
                <a:latin typeface="Trebuchet MS"/>
                <a:cs typeface="Trebuchet MS"/>
              </a:rPr>
              <a:t>sampai </a:t>
            </a:r>
            <a:r>
              <a:rPr sz="3000" spc="-40" dirty="0">
                <a:latin typeface="Trebuchet MS"/>
                <a:cs typeface="Trebuchet MS"/>
              </a:rPr>
              <a:t>D) </a:t>
            </a:r>
            <a:r>
              <a:rPr sz="3000" spc="25" dirty="0">
                <a:latin typeface="Trebuchet MS"/>
                <a:cs typeface="Trebuchet MS"/>
              </a:rPr>
              <a:t>dengan </a:t>
            </a:r>
            <a:r>
              <a:rPr sz="3000" spc="-25" dirty="0">
                <a:latin typeface="Trebuchet MS"/>
                <a:cs typeface="Trebuchet MS"/>
              </a:rPr>
              <a:t>kapasitas  </a:t>
            </a:r>
            <a:r>
              <a:rPr sz="3000" spc="-15" dirty="0">
                <a:latin typeface="Trebuchet MS"/>
                <a:cs typeface="Trebuchet MS"/>
              </a:rPr>
              <a:t>masing-masing </a:t>
            </a:r>
            <a:r>
              <a:rPr sz="3000" spc="70" dirty="0">
                <a:latin typeface="Trebuchet MS"/>
                <a:cs typeface="Trebuchet MS"/>
              </a:rPr>
              <a:t>47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orang.</a:t>
            </a:r>
            <a:endParaRPr sz="3000">
              <a:latin typeface="Trebuchet MS"/>
              <a:cs typeface="Trebuchet MS"/>
            </a:endParaRPr>
          </a:p>
          <a:p>
            <a:pPr marL="660400">
              <a:lnSpc>
                <a:spcPct val="100000"/>
              </a:lnSpc>
              <a:spcBef>
                <a:spcPts val="450"/>
              </a:spcBef>
            </a:pPr>
            <a:r>
              <a:rPr sz="3000" spc="-45" dirty="0">
                <a:latin typeface="Trebuchet MS"/>
                <a:cs typeface="Trebuchet MS"/>
              </a:rPr>
              <a:t>Kapal </a:t>
            </a:r>
            <a:r>
              <a:rPr sz="3000" spc="-150" dirty="0">
                <a:latin typeface="Trebuchet MS"/>
                <a:cs typeface="Trebuchet MS"/>
              </a:rPr>
              <a:t>ini </a:t>
            </a:r>
            <a:r>
              <a:rPr sz="3000" spc="-175" dirty="0">
                <a:latin typeface="Trebuchet MS"/>
                <a:cs typeface="Trebuchet MS"/>
              </a:rPr>
              <a:t>memiliki </a:t>
            </a:r>
            <a:r>
              <a:rPr sz="3000" spc="20" dirty="0">
                <a:latin typeface="Trebuchet MS"/>
                <a:cs typeface="Trebuchet MS"/>
              </a:rPr>
              <a:t>dua </a:t>
            </a:r>
            <a:r>
              <a:rPr sz="3000" spc="-35" dirty="0">
                <a:latin typeface="Trebuchet MS"/>
                <a:cs typeface="Trebuchet MS"/>
              </a:rPr>
              <a:t>kapal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dayung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17302" y="243013"/>
            <a:ext cx="574929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5815" algn="l"/>
              </a:tabLst>
            </a:pPr>
            <a:r>
              <a:rPr sz="5600" spc="-869" dirty="0">
                <a:solidFill>
                  <a:srgbClr val="FDFAF0"/>
                </a:solidFill>
                <a:latin typeface="Times New Roman"/>
                <a:cs typeface="Times New Roman"/>
              </a:rPr>
              <a:t>1	</a:t>
            </a:r>
            <a:r>
              <a:rPr sz="8250" b="1" spc="179" baseline="1010" dirty="0">
                <a:latin typeface="Times New Roman"/>
                <a:cs typeface="Times New Roman"/>
              </a:rPr>
              <a:t>DATA</a:t>
            </a:r>
            <a:r>
              <a:rPr sz="8250" b="1" spc="-120" baseline="1010" dirty="0">
                <a:latin typeface="Times New Roman"/>
                <a:cs typeface="Times New Roman"/>
              </a:rPr>
              <a:t> </a:t>
            </a:r>
            <a:r>
              <a:rPr sz="8250" b="1" spc="135" baseline="1010" dirty="0">
                <a:latin typeface="Times New Roman"/>
                <a:cs typeface="Times New Roman"/>
              </a:rPr>
              <a:t>TEKNIS</a:t>
            </a:r>
            <a:endParaRPr sz="8250" baseline="101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30" y="1239261"/>
                </a:moveTo>
                <a:lnTo>
                  <a:pt x="571207" y="1237397"/>
                </a:lnTo>
                <a:lnTo>
                  <a:pt x="523802" y="1231896"/>
                </a:lnTo>
                <a:lnTo>
                  <a:pt x="477555" y="1222896"/>
                </a:lnTo>
                <a:lnTo>
                  <a:pt x="432602" y="1210536"/>
                </a:lnTo>
                <a:lnTo>
                  <a:pt x="389082" y="1194951"/>
                </a:lnTo>
                <a:lnTo>
                  <a:pt x="347133" y="1176281"/>
                </a:lnTo>
                <a:lnTo>
                  <a:pt x="306891" y="1154664"/>
                </a:lnTo>
                <a:lnTo>
                  <a:pt x="268495" y="1130236"/>
                </a:lnTo>
                <a:lnTo>
                  <a:pt x="232083" y="1103136"/>
                </a:lnTo>
                <a:lnTo>
                  <a:pt x="197792" y="1073501"/>
                </a:lnTo>
                <a:lnTo>
                  <a:pt x="165760" y="1041469"/>
                </a:lnTo>
                <a:lnTo>
                  <a:pt x="136126" y="1007178"/>
                </a:lnTo>
                <a:lnTo>
                  <a:pt x="109025" y="970766"/>
                </a:lnTo>
                <a:lnTo>
                  <a:pt x="84597" y="932371"/>
                </a:lnTo>
                <a:lnTo>
                  <a:pt x="62980" y="892129"/>
                </a:lnTo>
                <a:lnTo>
                  <a:pt x="44310" y="850179"/>
                </a:lnTo>
                <a:lnTo>
                  <a:pt x="28725" y="806659"/>
                </a:lnTo>
                <a:lnTo>
                  <a:pt x="16364" y="761706"/>
                </a:lnTo>
                <a:lnTo>
                  <a:pt x="7365" y="715459"/>
                </a:lnTo>
                <a:lnTo>
                  <a:pt x="1864" y="668054"/>
                </a:lnTo>
                <a:lnTo>
                  <a:pt x="0" y="619630"/>
                </a:lnTo>
                <a:lnTo>
                  <a:pt x="1864" y="571207"/>
                </a:lnTo>
                <a:lnTo>
                  <a:pt x="7365" y="523802"/>
                </a:lnTo>
                <a:lnTo>
                  <a:pt x="16364" y="477555"/>
                </a:lnTo>
                <a:lnTo>
                  <a:pt x="28725" y="432602"/>
                </a:lnTo>
                <a:lnTo>
                  <a:pt x="44310" y="389082"/>
                </a:lnTo>
                <a:lnTo>
                  <a:pt x="62980" y="347132"/>
                </a:lnTo>
                <a:lnTo>
                  <a:pt x="84597" y="306891"/>
                </a:lnTo>
                <a:lnTo>
                  <a:pt x="109025" y="268495"/>
                </a:lnTo>
                <a:lnTo>
                  <a:pt x="136126" y="232083"/>
                </a:lnTo>
                <a:lnTo>
                  <a:pt x="165760" y="197792"/>
                </a:lnTo>
                <a:lnTo>
                  <a:pt x="197792" y="165760"/>
                </a:lnTo>
                <a:lnTo>
                  <a:pt x="232083" y="136125"/>
                </a:lnTo>
                <a:lnTo>
                  <a:pt x="268495" y="109025"/>
                </a:lnTo>
                <a:lnTo>
                  <a:pt x="306891" y="84597"/>
                </a:lnTo>
                <a:lnTo>
                  <a:pt x="347133" y="62979"/>
                </a:lnTo>
                <a:lnTo>
                  <a:pt x="389082" y="44309"/>
                </a:lnTo>
                <a:lnTo>
                  <a:pt x="432602" y="28725"/>
                </a:lnTo>
                <a:lnTo>
                  <a:pt x="477555" y="16364"/>
                </a:lnTo>
                <a:lnTo>
                  <a:pt x="523802" y="7364"/>
                </a:lnTo>
                <a:lnTo>
                  <a:pt x="571207" y="1864"/>
                </a:lnTo>
                <a:lnTo>
                  <a:pt x="619636" y="0"/>
                </a:lnTo>
                <a:lnTo>
                  <a:pt x="668054" y="1864"/>
                </a:lnTo>
                <a:lnTo>
                  <a:pt x="715459" y="7364"/>
                </a:lnTo>
                <a:lnTo>
                  <a:pt x="761707" y="16364"/>
                </a:lnTo>
                <a:lnTo>
                  <a:pt x="806659" y="28725"/>
                </a:lnTo>
                <a:lnTo>
                  <a:pt x="850179" y="44309"/>
                </a:lnTo>
                <a:lnTo>
                  <a:pt x="892129" y="62979"/>
                </a:lnTo>
                <a:lnTo>
                  <a:pt x="932371" y="84597"/>
                </a:lnTo>
                <a:lnTo>
                  <a:pt x="970767" y="109025"/>
                </a:lnTo>
                <a:lnTo>
                  <a:pt x="1007179" y="136125"/>
                </a:lnTo>
                <a:lnTo>
                  <a:pt x="1041469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6" y="268495"/>
                </a:lnTo>
                <a:lnTo>
                  <a:pt x="1154664" y="306891"/>
                </a:lnTo>
                <a:lnTo>
                  <a:pt x="1176282" y="347132"/>
                </a:lnTo>
                <a:lnTo>
                  <a:pt x="1194952" y="389082"/>
                </a:lnTo>
                <a:lnTo>
                  <a:pt x="1210536" y="432602"/>
                </a:lnTo>
                <a:lnTo>
                  <a:pt x="1222897" y="477555"/>
                </a:lnTo>
                <a:lnTo>
                  <a:pt x="1231896" y="523802"/>
                </a:lnTo>
                <a:lnTo>
                  <a:pt x="1237397" y="571207"/>
                </a:lnTo>
                <a:lnTo>
                  <a:pt x="1239261" y="619630"/>
                </a:lnTo>
                <a:lnTo>
                  <a:pt x="1237397" y="668054"/>
                </a:lnTo>
                <a:lnTo>
                  <a:pt x="1231896" y="715459"/>
                </a:lnTo>
                <a:lnTo>
                  <a:pt x="1222897" y="761706"/>
                </a:lnTo>
                <a:lnTo>
                  <a:pt x="1210536" y="806659"/>
                </a:lnTo>
                <a:lnTo>
                  <a:pt x="1194952" y="850179"/>
                </a:lnTo>
                <a:lnTo>
                  <a:pt x="1176282" y="892129"/>
                </a:lnTo>
                <a:lnTo>
                  <a:pt x="1154664" y="932371"/>
                </a:lnTo>
                <a:lnTo>
                  <a:pt x="1130236" y="970766"/>
                </a:lnTo>
                <a:lnTo>
                  <a:pt x="1103136" y="1007178"/>
                </a:lnTo>
                <a:lnTo>
                  <a:pt x="1073501" y="1041469"/>
                </a:lnTo>
                <a:lnTo>
                  <a:pt x="1041469" y="1073501"/>
                </a:lnTo>
                <a:lnTo>
                  <a:pt x="1007179" y="1103136"/>
                </a:lnTo>
                <a:lnTo>
                  <a:pt x="970767" y="1130236"/>
                </a:lnTo>
                <a:lnTo>
                  <a:pt x="932371" y="1154664"/>
                </a:lnTo>
                <a:lnTo>
                  <a:pt x="892129" y="1176281"/>
                </a:lnTo>
                <a:lnTo>
                  <a:pt x="850179" y="1194951"/>
                </a:lnTo>
                <a:lnTo>
                  <a:pt x="806659" y="1210536"/>
                </a:lnTo>
                <a:lnTo>
                  <a:pt x="761707" y="1222896"/>
                </a:lnTo>
                <a:lnTo>
                  <a:pt x="715459" y="1231896"/>
                </a:lnTo>
                <a:lnTo>
                  <a:pt x="668054" y="1237397"/>
                </a:lnTo>
                <a:lnTo>
                  <a:pt x="619630" y="1239261"/>
                </a:lnTo>
                <a:close/>
              </a:path>
            </a:pathLst>
          </a:custGeom>
          <a:solidFill>
            <a:srgbClr val="5E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4315" y="0"/>
            <a:ext cx="7283683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879" y="1893389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879" y="3988889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879" y="8179889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3819" y="1608903"/>
            <a:ext cx="9502775" cy="840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95"/>
              </a:spcBef>
            </a:pPr>
            <a:r>
              <a:rPr sz="2800" spc="75" dirty="0">
                <a:latin typeface="Arial"/>
                <a:cs typeface="Arial"/>
              </a:rPr>
              <a:t>Pengiriman </a:t>
            </a:r>
            <a:r>
              <a:rPr sz="2800" spc="45" dirty="0">
                <a:latin typeface="Arial"/>
                <a:cs typeface="Arial"/>
              </a:rPr>
              <a:t>pesan </a:t>
            </a:r>
            <a:r>
              <a:rPr sz="2800" spc="130" dirty="0">
                <a:latin typeface="Arial"/>
                <a:cs typeface="Arial"/>
              </a:rPr>
              <a:t>darurat </a:t>
            </a:r>
            <a:r>
              <a:rPr sz="2800" spc="75" dirty="0">
                <a:latin typeface="Arial"/>
                <a:cs typeface="Arial"/>
              </a:rPr>
              <a:t>pada </a:t>
            </a:r>
            <a:r>
              <a:rPr sz="2800" spc="30" dirty="0">
                <a:latin typeface="Arial"/>
                <a:cs typeface="Arial"/>
              </a:rPr>
              <a:t>saat </a:t>
            </a:r>
            <a:r>
              <a:rPr sz="2800" spc="55" dirty="0">
                <a:latin typeface="Arial"/>
                <a:cs typeface="Arial"/>
              </a:rPr>
              <a:t>kapal </a:t>
            </a:r>
            <a:r>
              <a:rPr sz="2800" spc="50" dirty="0">
                <a:latin typeface="Arial"/>
                <a:cs typeface="Arial"/>
              </a:rPr>
              <a:t>akan  </a:t>
            </a:r>
            <a:r>
              <a:rPr sz="2800" spc="105" dirty="0">
                <a:latin typeface="Arial"/>
                <a:cs typeface="Arial"/>
              </a:rPr>
              <a:t>mendekati </a:t>
            </a:r>
            <a:r>
              <a:rPr sz="2800" spc="130" dirty="0">
                <a:latin typeface="Arial"/>
                <a:cs typeface="Arial"/>
              </a:rPr>
              <a:t>batu </a:t>
            </a:r>
            <a:r>
              <a:rPr sz="2800" spc="-30" dirty="0">
                <a:latin typeface="Arial"/>
                <a:cs typeface="Arial"/>
              </a:rPr>
              <a:t>es </a:t>
            </a:r>
            <a:r>
              <a:rPr sz="2800" spc="100" dirty="0">
                <a:latin typeface="Arial"/>
                <a:cs typeface="Arial"/>
              </a:rPr>
              <a:t>tidak </a:t>
            </a:r>
            <a:r>
              <a:rPr sz="2800" spc="85" dirty="0">
                <a:latin typeface="Arial"/>
                <a:cs typeface="Arial"/>
              </a:rPr>
              <a:t>dihiraukan, </a:t>
            </a:r>
            <a:r>
              <a:rPr sz="2800" spc="70" dirty="0">
                <a:latin typeface="Arial"/>
                <a:cs typeface="Arial"/>
              </a:rPr>
              <a:t>karena </a:t>
            </a:r>
            <a:r>
              <a:rPr sz="2800" spc="45" dirty="0">
                <a:latin typeface="Arial"/>
                <a:cs typeface="Arial"/>
              </a:rPr>
              <a:t>pesan  </a:t>
            </a:r>
            <a:r>
              <a:rPr sz="2800" spc="110" dirty="0">
                <a:latin typeface="Arial"/>
                <a:cs typeface="Arial"/>
              </a:rPr>
              <a:t>tersebut </a:t>
            </a:r>
            <a:r>
              <a:rPr sz="2800" spc="100" dirty="0">
                <a:latin typeface="Arial"/>
                <a:cs typeface="Arial"/>
              </a:rPr>
              <a:t>tidak </a:t>
            </a:r>
            <a:r>
              <a:rPr sz="2800" spc="95" dirty="0">
                <a:latin typeface="Arial"/>
                <a:cs typeface="Arial"/>
              </a:rPr>
              <a:t>mengandung </a:t>
            </a:r>
            <a:r>
              <a:rPr sz="2800" spc="35" dirty="0">
                <a:latin typeface="Arial"/>
                <a:cs typeface="Arial"/>
              </a:rPr>
              <a:t>.msg </a:t>
            </a:r>
            <a:r>
              <a:rPr sz="2800" spc="30" dirty="0">
                <a:latin typeface="Arial"/>
                <a:cs typeface="Arial"/>
              </a:rPr>
              <a:t>yang </a:t>
            </a:r>
            <a:r>
              <a:rPr sz="2800" spc="95" dirty="0">
                <a:latin typeface="Arial"/>
                <a:cs typeface="Arial"/>
              </a:rPr>
              <a:t>menandakan  </a:t>
            </a:r>
            <a:r>
              <a:rPr sz="2800" spc="90" dirty="0">
                <a:latin typeface="Arial"/>
                <a:cs typeface="Arial"/>
              </a:rPr>
              <a:t>bahwa </a:t>
            </a:r>
            <a:r>
              <a:rPr sz="2800" spc="45" dirty="0">
                <a:latin typeface="Arial"/>
                <a:cs typeface="Arial"/>
              </a:rPr>
              <a:t>pesan </a:t>
            </a:r>
            <a:r>
              <a:rPr sz="2800" spc="110" dirty="0">
                <a:latin typeface="Arial"/>
                <a:cs typeface="Arial"/>
              </a:rPr>
              <a:t>tersebut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darurat.</a:t>
            </a:r>
            <a:endParaRPr sz="2800">
              <a:latin typeface="Arial"/>
              <a:cs typeface="Arial"/>
            </a:endParaRPr>
          </a:p>
          <a:p>
            <a:pPr marL="12700" marR="5715" algn="just">
              <a:lnSpc>
                <a:spcPts val="4130"/>
              </a:lnSpc>
              <a:spcBef>
                <a:spcPts val="265"/>
              </a:spcBef>
            </a:pPr>
            <a:r>
              <a:rPr sz="2800" spc="55" dirty="0">
                <a:latin typeface="Arial"/>
                <a:cs typeface="Arial"/>
              </a:rPr>
              <a:t>Kekurangan </a:t>
            </a:r>
            <a:r>
              <a:rPr sz="2800" spc="20" dirty="0">
                <a:latin typeface="Arial"/>
                <a:cs typeface="Arial"/>
              </a:rPr>
              <a:t>sekoci </a:t>
            </a:r>
            <a:r>
              <a:rPr sz="2800" spc="100" dirty="0">
                <a:latin typeface="Arial"/>
                <a:cs typeface="Arial"/>
              </a:rPr>
              <a:t>dan </a:t>
            </a:r>
            <a:r>
              <a:rPr sz="2800" spc="75" dirty="0">
                <a:latin typeface="Arial"/>
                <a:cs typeface="Arial"/>
              </a:rPr>
              <a:t>kurangnya </a:t>
            </a:r>
            <a:r>
              <a:rPr sz="2800" spc="114" dirty="0">
                <a:latin typeface="Arial"/>
                <a:cs typeface="Arial"/>
              </a:rPr>
              <a:t>prosedur </a:t>
            </a:r>
            <a:r>
              <a:rPr sz="2800" spc="130" dirty="0">
                <a:latin typeface="Arial"/>
                <a:cs typeface="Arial"/>
              </a:rPr>
              <a:t>darurat  </a:t>
            </a:r>
            <a:r>
              <a:rPr sz="2800" spc="30" dirty="0">
                <a:latin typeface="Arial"/>
                <a:cs typeface="Arial"/>
              </a:rPr>
              <a:t>yang </a:t>
            </a:r>
            <a:r>
              <a:rPr sz="2800" spc="110" dirty="0">
                <a:latin typeface="Arial"/>
                <a:cs typeface="Arial"/>
              </a:rPr>
              <a:t>memadai </a:t>
            </a:r>
            <a:r>
              <a:rPr sz="2800" spc="65" dirty="0">
                <a:latin typeface="Arial"/>
                <a:cs typeface="Arial"/>
              </a:rPr>
              <a:t>tenggelamnya </a:t>
            </a:r>
            <a:r>
              <a:rPr sz="2800" spc="15" dirty="0">
                <a:latin typeface="Arial"/>
                <a:cs typeface="Arial"/>
              </a:rPr>
              <a:t>Kapal </a:t>
            </a:r>
            <a:r>
              <a:rPr sz="2800" spc="40" dirty="0">
                <a:latin typeface="Arial"/>
                <a:cs typeface="Arial"/>
              </a:rPr>
              <a:t>Titanic </a:t>
            </a:r>
            <a:r>
              <a:rPr sz="2800" spc="30" dirty="0">
                <a:latin typeface="Arial"/>
                <a:cs typeface="Arial"/>
              </a:rPr>
              <a:t>yang  </a:t>
            </a:r>
            <a:r>
              <a:rPr sz="2800" spc="70" dirty="0">
                <a:latin typeface="Arial"/>
                <a:cs typeface="Arial"/>
              </a:rPr>
              <a:t>menewaskan sekitar </a:t>
            </a:r>
            <a:r>
              <a:rPr sz="2800" spc="25" dirty="0">
                <a:latin typeface="Arial"/>
                <a:cs typeface="Arial"/>
              </a:rPr>
              <a:t>1.500 </a:t>
            </a:r>
            <a:r>
              <a:rPr sz="2800" spc="90" dirty="0">
                <a:latin typeface="Arial"/>
                <a:cs typeface="Arial"/>
              </a:rPr>
              <a:t>orang </a:t>
            </a:r>
            <a:r>
              <a:rPr sz="2800" spc="80" dirty="0">
                <a:latin typeface="Arial"/>
                <a:cs typeface="Arial"/>
              </a:rPr>
              <a:t>akibat </a:t>
            </a:r>
            <a:r>
              <a:rPr sz="2800" spc="75" dirty="0">
                <a:latin typeface="Arial"/>
                <a:cs typeface="Arial"/>
              </a:rPr>
              <a:t>tenggelam </a:t>
            </a:r>
            <a:r>
              <a:rPr sz="2800" spc="100" dirty="0">
                <a:latin typeface="Arial"/>
                <a:cs typeface="Arial"/>
              </a:rPr>
              <a:t>dan  </a:t>
            </a:r>
            <a:r>
              <a:rPr sz="2800" spc="135" dirty="0">
                <a:latin typeface="Arial"/>
                <a:cs typeface="Arial"/>
              </a:rPr>
              <a:t>mati </a:t>
            </a:r>
            <a:r>
              <a:rPr sz="2800" spc="95" dirty="0">
                <a:latin typeface="Arial"/>
                <a:cs typeface="Arial"/>
              </a:rPr>
              <a:t>beku </a:t>
            </a:r>
            <a:r>
              <a:rPr sz="2800" spc="114" dirty="0">
                <a:latin typeface="Arial"/>
                <a:cs typeface="Arial"/>
              </a:rPr>
              <a:t>di </a:t>
            </a:r>
            <a:r>
              <a:rPr sz="2800" spc="100" dirty="0">
                <a:latin typeface="Arial"/>
                <a:cs typeface="Arial"/>
              </a:rPr>
              <a:t>perairan </a:t>
            </a:r>
            <a:r>
              <a:rPr sz="2800" spc="85" dirty="0">
                <a:latin typeface="Arial"/>
                <a:cs typeface="Arial"/>
              </a:rPr>
              <a:t>Atlantik </a:t>
            </a:r>
            <a:r>
              <a:rPr sz="2800" spc="80" dirty="0">
                <a:latin typeface="Arial"/>
                <a:cs typeface="Arial"/>
              </a:rPr>
              <a:t>Utara </a:t>
            </a:r>
            <a:r>
              <a:rPr sz="2800" spc="105" dirty="0">
                <a:latin typeface="Arial"/>
                <a:cs typeface="Arial"/>
              </a:rPr>
              <a:t>ini </a:t>
            </a:r>
            <a:r>
              <a:rPr sz="2800" spc="95" dirty="0">
                <a:latin typeface="Arial"/>
                <a:cs typeface="Arial"/>
              </a:rPr>
              <a:t>oleh </a:t>
            </a:r>
            <a:r>
              <a:rPr sz="2800" spc="85" dirty="0">
                <a:latin typeface="Arial"/>
                <a:cs typeface="Arial"/>
              </a:rPr>
              <a:t>para </a:t>
            </a:r>
            <a:r>
              <a:rPr sz="2800" spc="80" dirty="0">
                <a:latin typeface="Arial"/>
                <a:cs typeface="Arial"/>
              </a:rPr>
              <a:t>ahli  </a:t>
            </a:r>
            <a:r>
              <a:rPr sz="2800" spc="60" dirty="0">
                <a:latin typeface="Arial"/>
                <a:cs typeface="Arial"/>
              </a:rPr>
              <a:t>sebenarnya </a:t>
            </a:r>
            <a:r>
              <a:rPr sz="2800" spc="40" dirty="0">
                <a:latin typeface="Arial"/>
                <a:cs typeface="Arial"/>
              </a:rPr>
              <a:t>bisa </a:t>
            </a:r>
            <a:r>
              <a:rPr sz="2800" spc="114" dirty="0">
                <a:latin typeface="Arial"/>
                <a:cs typeface="Arial"/>
              </a:rPr>
              <a:t>diminimalisir </a:t>
            </a:r>
            <a:r>
              <a:rPr sz="2800" spc="70" dirty="0">
                <a:latin typeface="Arial"/>
                <a:cs typeface="Arial"/>
              </a:rPr>
              <a:t>dengan </a:t>
            </a:r>
            <a:r>
              <a:rPr sz="2800" spc="50" dirty="0">
                <a:latin typeface="Arial"/>
                <a:cs typeface="Arial"/>
              </a:rPr>
              <a:t>adanya </a:t>
            </a:r>
            <a:r>
              <a:rPr sz="2800" spc="20" dirty="0">
                <a:latin typeface="Arial"/>
                <a:cs typeface="Arial"/>
              </a:rPr>
              <a:t>sekoci  </a:t>
            </a:r>
            <a:r>
              <a:rPr sz="2800" spc="30" dirty="0">
                <a:latin typeface="Arial"/>
                <a:cs typeface="Arial"/>
              </a:rPr>
              <a:t>yang </a:t>
            </a:r>
            <a:r>
              <a:rPr sz="2800" spc="90" dirty="0">
                <a:latin typeface="Arial"/>
                <a:cs typeface="Arial"/>
              </a:rPr>
              <a:t>memadai. </a:t>
            </a:r>
            <a:r>
              <a:rPr sz="2800" spc="130" dirty="0">
                <a:latin typeface="Arial"/>
                <a:cs typeface="Arial"/>
              </a:rPr>
              <a:t>Namun </a:t>
            </a:r>
            <a:r>
              <a:rPr sz="2800" spc="40" dirty="0">
                <a:latin typeface="Arial"/>
                <a:cs typeface="Arial"/>
              </a:rPr>
              <a:t>Titanic </a:t>
            </a:r>
            <a:r>
              <a:rPr sz="2800" spc="60" dirty="0">
                <a:latin typeface="Arial"/>
                <a:cs typeface="Arial"/>
              </a:rPr>
              <a:t>hanya </a:t>
            </a:r>
            <a:r>
              <a:rPr sz="2800" spc="120" dirty="0">
                <a:latin typeface="Arial"/>
                <a:cs typeface="Arial"/>
              </a:rPr>
              <a:t>membawa </a:t>
            </a:r>
            <a:r>
              <a:rPr sz="2800" spc="40" dirty="0">
                <a:latin typeface="Arial"/>
                <a:cs typeface="Arial"/>
              </a:rPr>
              <a:t>20  </a:t>
            </a:r>
            <a:r>
              <a:rPr sz="2800" spc="15" dirty="0">
                <a:latin typeface="Arial"/>
                <a:cs typeface="Arial"/>
              </a:rPr>
              <a:t>sekoci. </a:t>
            </a:r>
            <a:r>
              <a:rPr sz="2800" spc="50" dirty="0">
                <a:latin typeface="Arial"/>
                <a:cs typeface="Arial"/>
              </a:rPr>
              <a:t>Kurangnya </a:t>
            </a:r>
            <a:r>
              <a:rPr sz="2800" spc="114" dirty="0">
                <a:latin typeface="Arial"/>
                <a:cs typeface="Arial"/>
              </a:rPr>
              <a:t>prosedur </a:t>
            </a:r>
            <a:r>
              <a:rPr sz="2800" spc="130" dirty="0">
                <a:latin typeface="Arial"/>
                <a:cs typeface="Arial"/>
              </a:rPr>
              <a:t>darurat </a:t>
            </a:r>
            <a:r>
              <a:rPr sz="2800" spc="50" dirty="0">
                <a:latin typeface="Arial"/>
                <a:cs typeface="Arial"/>
              </a:rPr>
              <a:t>juga </a:t>
            </a:r>
            <a:r>
              <a:rPr sz="2800" spc="125" dirty="0">
                <a:latin typeface="Arial"/>
                <a:cs typeface="Arial"/>
              </a:rPr>
              <a:t>memperparah  </a:t>
            </a:r>
            <a:r>
              <a:rPr sz="2800" spc="85" dirty="0">
                <a:latin typeface="Arial"/>
                <a:cs typeface="Arial"/>
              </a:rPr>
              <a:t>kondisi </a:t>
            </a:r>
            <a:r>
              <a:rPr sz="2800" spc="25" dirty="0">
                <a:latin typeface="Arial"/>
                <a:cs typeface="Arial"/>
              </a:rPr>
              <a:t>evakuasi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95" dirty="0">
                <a:latin typeface="Arial"/>
                <a:cs typeface="Arial"/>
              </a:rPr>
              <a:t>penumpang.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2800" spc="45" dirty="0">
                <a:latin typeface="Arial"/>
                <a:cs typeface="Arial"/>
              </a:rPr>
              <a:t>Api </a:t>
            </a:r>
            <a:r>
              <a:rPr sz="2800" spc="30" dirty="0">
                <a:latin typeface="Arial"/>
                <a:cs typeface="Arial"/>
              </a:rPr>
              <a:t>yang </a:t>
            </a:r>
            <a:r>
              <a:rPr sz="2800" spc="120" dirty="0">
                <a:latin typeface="Arial"/>
                <a:cs typeface="Arial"/>
              </a:rPr>
              <a:t>membakar </a:t>
            </a:r>
            <a:r>
              <a:rPr sz="2800" spc="90" dirty="0">
                <a:latin typeface="Arial"/>
                <a:cs typeface="Arial"/>
              </a:rPr>
              <a:t>bahan </a:t>
            </a:r>
            <a:r>
              <a:rPr sz="2800" spc="80" dirty="0">
                <a:latin typeface="Arial"/>
                <a:cs typeface="Arial"/>
              </a:rPr>
              <a:t>bakar </a:t>
            </a:r>
            <a:r>
              <a:rPr sz="2800" spc="75" dirty="0">
                <a:latin typeface="Arial"/>
                <a:cs typeface="Arial"/>
              </a:rPr>
              <a:t>pada </a:t>
            </a:r>
            <a:r>
              <a:rPr sz="2800" spc="110" dirty="0">
                <a:latin typeface="Arial"/>
                <a:cs typeface="Arial"/>
              </a:rPr>
              <a:t>lambung</a:t>
            </a:r>
            <a:r>
              <a:rPr sz="2800" spc="69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kapal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ts val="4130"/>
              </a:lnSpc>
              <a:spcBef>
                <a:spcPts val="265"/>
              </a:spcBef>
            </a:pPr>
            <a:r>
              <a:rPr sz="2800" spc="30" dirty="0">
                <a:latin typeface="Arial"/>
                <a:cs typeface="Arial"/>
              </a:rPr>
              <a:t>yang </a:t>
            </a:r>
            <a:r>
              <a:rPr sz="2800" spc="105" dirty="0">
                <a:latin typeface="Arial"/>
                <a:cs typeface="Arial"/>
              </a:rPr>
              <a:t>terjadi </a:t>
            </a:r>
            <a:r>
              <a:rPr sz="2800" spc="45" dirty="0">
                <a:latin typeface="Arial"/>
                <a:cs typeface="Arial"/>
              </a:rPr>
              <a:t>selama </a:t>
            </a:r>
            <a:r>
              <a:rPr sz="2800" spc="90" dirty="0">
                <a:latin typeface="Arial"/>
                <a:cs typeface="Arial"/>
              </a:rPr>
              <a:t>kurang </a:t>
            </a:r>
            <a:r>
              <a:rPr sz="2800" spc="95" dirty="0">
                <a:latin typeface="Arial"/>
                <a:cs typeface="Arial"/>
              </a:rPr>
              <a:t>lebih </a:t>
            </a:r>
            <a:r>
              <a:rPr sz="2800" spc="40" dirty="0">
                <a:latin typeface="Arial"/>
                <a:cs typeface="Arial"/>
              </a:rPr>
              <a:t>3 </a:t>
            </a:r>
            <a:r>
              <a:rPr sz="2800" spc="100" dirty="0">
                <a:latin typeface="Arial"/>
                <a:cs typeface="Arial"/>
              </a:rPr>
              <a:t>minggu </a:t>
            </a:r>
            <a:r>
              <a:rPr sz="2800" spc="35" dirty="0">
                <a:latin typeface="Arial"/>
                <a:cs typeface="Arial"/>
              </a:rPr>
              <a:t>sehingga  </a:t>
            </a:r>
            <a:r>
              <a:rPr sz="2800" spc="85" dirty="0">
                <a:latin typeface="Arial"/>
                <a:cs typeface="Arial"/>
              </a:rPr>
              <a:t>menyebabkan </a:t>
            </a:r>
            <a:r>
              <a:rPr sz="2800" spc="90" dirty="0">
                <a:latin typeface="Arial"/>
                <a:cs typeface="Arial"/>
              </a:rPr>
              <a:t>logam </a:t>
            </a:r>
            <a:r>
              <a:rPr sz="2800" spc="55" dirty="0">
                <a:latin typeface="Arial"/>
                <a:cs typeface="Arial"/>
              </a:rPr>
              <a:t>kapal </a:t>
            </a:r>
            <a:r>
              <a:rPr sz="2800" spc="85" dirty="0">
                <a:latin typeface="Arial"/>
                <a:cs typeface="Arial"/>
              </a:rPr>
              <a:t>melemah, </a:t>
            </a:r>
            <a:r>
              <a:rPr sz="2800" spc="145" dirty="0">
                <a:latin typeface="Arial"/>
                <a:cs typeface="Arial"/>
              </a:rPr>
              <a:t>namun </a:t>
            </a:r>
            <a:r>
              <a:rPr sz="2800" spc="55" dirty="0">
                <a:latin typeface="Arial"/>
                <a:cs typeface="Arial"/>
              </a:rPr>
              <a:t>kapal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114" dirty="0">
                <a:latin typeface="Arial"/>
                <a:cs typeface="Arial"/>
              </a:rPr>
              <a:t>tetap  di </a:t>
            </a:r>
            <a:r>
              <a:rPr sz="2800" spc="25" dirty="0">
                <a:latin typeface="Arial"/>
                <a:cs typeface="Arial"/>
              </a:rPr>
              <a:t>paksa </a:t>
            </a:r>
            <a:r>
              <a:rPr sz="2800" spc="145" dirty="0">
                <a:latin typeface="Arial"/>
                <a:cs typeface="Arial"/>
              </a:rPr>
              <a:t>untuk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berlayar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2140" y="177481"/>
            <a:ext cx="7282815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40"/>
              </a:lnSpc>
              <a:tabLst>
                <a:tab pos="1036319" algn="l"/>
              </a:tabLst>
            </a:pPr>
            <a:r>
              <a:rPr sz="9600" spc="502" baseline="2170" dirty="0">
                <a:solidFill>
                  <a:srgbClr val="FDFAF0"/>
                </a:solidFill>
                <a:latin typeface="Times New Roman"/>
                <a:cs typeface="Times New Roman"/>
              </a:rPr>
              <a:t>2	</a:t>
            </a:r>
            <a:r>
              <a:rPr sz="5500" b="1" spc="620" dirty="0">
                <a:latin typeface="Times New Roman"/>
                <a:cs typeface="Times New Roman"/>
              </a:rPr>
              <a:t>Penyebab</a:t>
            </a:r>
            <a:r>
              <a:rPr sz="5500" b="1" spc="-60" dirty="0">
                <a:latin typeface="Times New Roman"/>
                <a:cs typeface="Times New Roman"/>
              </a:rPr>
              <a:t> </a:t>
            </a:r>
            <a:r>
              <a:rPr sz="5500" b="1" spc="770" dirty="0">
                <a:latin typeface="Times New Roman"/>
                <a:cs typeface="Times New Roman"/>
              </a:rPr>
              <a:t>Utama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069" y="197521"/>
            <a:ext cx="1239520" cy="1239520"/>
          </a:xfrm>
          <a:custGeom>
            <a:avLst/>
            <a:gdLst/>
            <a:ahLst/>
            <a:cxnLst/>
            <a:rect l="l" t="t" r="r" b="b"/>
            <a:pathLst>
              <a:path w="1239520" h="1239520">
                <a:moveTo>
                  <a:pt x="619654" y="1239261"/>
                </a:moveTo>
                <a:lnTo>
                  <a:pt x="571206" y="1237398"/>
                </a:lnTo>
                <a:lnTo>
                  <a:pt x="523802" y="1231897"/>
                </a:lnTo>
                <a:lnTo>
                  <a:pt x="477554" y="1222898"/>
                </a:lnTo>
                <a:lnTo>
                  <a:pt x="432602" y="1210537"/>
                </a:lnTo>
                <a:lnTo>
                  <a:pt x="389082" y="1194953"/>
                </a:lnTo>
                <a:lnTo>
                  <a:pt x="347132" y="1176283"/>
                </a:lnTo>
                <a:lnTo>
                  <a:pt x="306890" y="1154665"/>
                </a:lnTo>
                <a:lnTo>
                  <a:pt x="268494" y="1130237"/>
                </a:lnTo>
                <a:lnTo>
                  <a:pt x="232082" y="1103137"/>
                </a:lnTo>
                <a:lnTo>
                  <a:pt x="197791" y="1073502"/>
                </a:lnTo>
                <a:lnTo>
                  <a:pt x="165760" y="1041470"/>
                </a:lnTo>
                <a:lnTo>
                  <a:pt x="136125" y="1007180"/>
                </a:lnTo>
                <a:lnTo>
                  <a:pt x="109025" y="970767"/>
                </a:lnTo>
                <a:lnTo>
                  <a:pt x="84597" y="932372"/>
                </a:lnTo>
                <a:lnTo>
                  <a:pt x="62979" y="892130"/>
                </a:lnTo>
                <a:lnTo>
                  <a:pt x="44309" y="850180"/>
                </a:lnTo>
                <a:lnTo>
                  <a:pt x="28725" y="806660"/>
                </a:lnTo>
                <a:lnTo>
                  <a:pt x="16364" y="761708"/>
                </a:lnTo>
                <a:lnTo>
                  <a:pt x="7365" y="715460"/>
                </a:lnTo>
                <a:lnTo>
                  <a:pt x="1864" y="668055"/>
                </a:lnTo>
                <a:lnTo>
                  <a:pt x="0" y="619631"/>
                </a:lnTo>
                <a:lnTo>
                  <a:pt x="1864" y="571207"/>
                </a:lnTo>
                <a:lnTo>
                  <a:pt x="7365" y="523803"/>
                </a:lnTo>
                <a:lnTo>
                  <a:pt x="16364" y="477555"/>
                </a:lnTo>
                <a:lnTo>
                  <a:pt x="28725" y="432602"/>
                </a:lnTo>
                <a:lnTo>
                  <a:pt x="44309" y="389082"/>
                </a:lnTo>
                <a:lnTo>
                  <a:pt x="62979" y="347133"/>
                </a:lnTo>
                <a:lnTo>
                  <a:pt x="84597" y="306891"/>
                </a:lnTo>
                <a:lnTo>
                  <a:pt x="109025" y="268495"/>
                </a:lnTo>
                <a:lnTo>
                  <a:pt x="136125" y="232083"/>
                </a:lnTo>
                <a:lnTo>
                  <a:pt x="165760" y="197792"/>
                </a:lnTo>
                <a:lnTo>
                  <a:pt x="197791" y="165760"/>
                </a:lnTo>
                <a:lnTo>
                  <a:pt x="232082" y="136125"/>
                </a:lnTo>
                <a:lnTo>
                  <a:pt x="268494" y="109025"/>
                </a:lnTo>
                <a:lnTo>
                  <a:pt x="306890" y="84597"/>
                </a:lnTo>
                <a:lnTo>
                  <a:pt x="347132" y="62979"/>
                </a:lnTo>
                <a:lnTo>
                  <a:pt x="389082" y="44310"/>
                </a:lnTo>
                <a:lnTo>
                  <a:pt x="432602" y="28725"/>
                </a:lnTo>
                <a:lnTo>
                  <a:pt x="477554" y="16364"/>
                </a:lnTo>
                <a:lnTo>
                  <a:pt x="523802" y="7365"/>
                </a:lnTo>
                <a:lnTo>
                  <a:pt x="571206" y="1864"/>
                </a:lnTo>
                <a:lnTo>
                  <a:pt x="619630" y="0"/>
                </a:lnTo>
                <a:lnTo>
                  <a:pt x="668054" y="1864"/>
                </a:lnTo>
                <a:lnTo>
                  <a:pt x="715459" y="7365"/>
                </a:lnTo>
                <a:lnTo>
                  <a:pt x="761707" y="16364"/>
                </a:lnTo>
                <a:lnTo>
                  <a:pt x="806659" y="28725"/>
                </a:lnTo>
                <a:lnTo>
                  <a:pt x="850179" y="44310"/>
                </a:lnTo>
                <a:lnTo>
                  <a:pt x="892129" y="62979"/>
                </a:lnTo>
                <a:lnTo>
                  <a:pt x="932371" y="84597"/>
                </a:lnTo>
                <a:lnTo>
                  <a:pt x="970767" y="109025"/>
                </a:lnTo>
                <a:lnTo>
                  <a:pt x="1007179" y="136125"/>
                </a:lnTo>
                <a:lnTo>
                  <a:pt x="1041469" y="165760"/>
                </a:lnTo>
                <a:lnTo>
                  <a:pt x="1073501" y="197792"/>
                </a:lnTo>
                <a:lnTo>
                  <a:pt x="1103136" y="232083"/>
                </a:lnTo>
                <a:lnTo>
                  <a:pt x="1130236" y="268495"/>
                </a:lnTo>
                <a:lnTo>
                  <a:pt x="1154664" y="306891"/>
                </a:lnTo>
                <a:lnTo>
                  <a:pt x="1176282" y="347133"/>
                </a:lnTo>
                <a:lnTo>
                  <a:pt x="1194952" y="389082"/>
                </a:lnTo>
                <a:lnTo>
                  <a:pt x="1210536" y="432602"/>
                </a:lnTo>
                <a:lnTo>
                  <a:pt x="1222897" y="477555"/>
                </a:lnTo>
                <a:lnTo>
                  <a:pt x="1231896" y="523803"/>
                </a:lnTo>
                <a:lnTo>
                  <a:pt x="1237397" y="571207"/>
                </a:lnTo>
                <a:lnTo>
                  <a:pt x="1239261" y="619632"/>
                </a:lnTo>
                <a:lnTo>
                  <a:pt x="1237397" y="668055"/>
                </a:lnTo>
                <a:lnTo>
                  <a:pt x="1231896" y="715460"/>
                </a:lnTo>
                <a:lnTo>
                  <a:pt x="1222897" y="761708"/>
                </a:lnTo>
                <a:lnTo>
                  <a:pt x="1210536" y="806660"/>
                </a:lnTo>
                <a:lnTo>
                  <a:pt x="1194952" y="850180"/>
                </a:lnTo>
                <a:lnTo>
                  <a:pt x="1176282" y="892130"/>
                </a:lnTo>
                <a:lnTo>
                  <a:pt x="1154664" y="932372"/>
                </a:lnTo>
                <a:lnTo>
                  <a:pt x="1130236" y="970767"/>
                </a:lnTo>
                <a:lnTo>
                  <a:pt x="1103136" y="1007180"/>
                </a:lnTo>
                <a:lnTo>
                  <a:pt x="1073501" y="1041470"/>
                </a:lnTo>
                <a:lnTo>
                  <a:pt x="1041469" y="1073502"/>
                </a:lnTo>
                <a:lnTo>
                  <a:pt x="1007179" y="1103137"/>
                </a:lnTo>
                <a:lnTo>
                  <a:pt x="970767" y="1130237"/>
                </a:lnTo>
                <a:lnTo>
                  <a:pt x="932371" y="1154665"/>
                </a:lnTo>
                <a:lnTo>
                  <a:pt x="892129" y="1176283"/>
                </a:lnTo>
                <a:lnTo>
                  <a:pt x="850179" y="1194953"/>
                </a:lnTo>
                <a:lnTo>
                  <a:pt x="806659" y="1210537"/>
                </a:lnTo>
                <a:lnTo>
                  <a:pt x="761707" y="1222898"/>
                </a:lnTo>
                <a:lnTo>
                  <a:pt x="715459" y="1231897"/>
                </a:lnTo>
                <a:lnTo>
                  <a:pt x="668054" y="1237398"/>
                </a:lnTo>
                <a:lnTo>
                  <a:pt x="619654" y="1239261"/>
                </a:lnTo>
                <a:close/>
              </a:path>
            </a:pathLst>
          </a:custGeom>
          <a:solidFill>
            <a:srgbClr val="5E1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599" y="234571"/>
            <a:ext cx="4343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5" dirty="0">
                <a:solidFill>
                  <a:srgbClr val="FDFAF0"/>
                </a:solidFill>
                <a:latin typeface="Times New Roman"/>
                <a:cs typeface="Times New Roman"/>
              </a:rPr>
              <a:t>3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3417" y="429833"/>
            <a:ext cx="13048615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b="1" spc="90" dirty="0">
                <a:solidFill>
                  <a:srgbClr val="1F212A"/>
                </a:solidFill>
                <a:latin typeface="Times New Roman"/>
                <a:cs typeface="Times New Roman"/>
              </a:rPr>
              <a:t>KAITAN </a:t>
            </a:r>
            <a:r>
              <a:rPr sz="4000" b="1" spc="295" dirty="0">
                <a:solidFill>
                  <a:srgbClr val="1F212A"/>
                </a:solidFill>
                <a:latin typeface="Times New Roman"/>
                <a:cs typeface="Times New Roman"/>
              </a:rPr>
              <a:t>DENGAN </a:t>
            </a:r>
            <a:r>
              <a:rPr sz="4000" b="1" spc="-35" dirty="0">
                <a:solidFill>
                  <a:srgbClr val="1F212A"/>
                </a:solidFill>
                <a:latin typeface="Times New Roman"/>
                <a:cs typeface="Times New Roman"/>
              </a:rPr>
              <a:t>ETIKA </a:t>
            </a:r>
            <a:r>
              <a:rPr sz="4000" b="1" spc="-5" dirty="0">
                <a:solidFill>
                  <a:srgbClr val="1F212A"/>
                </a:solidFill>
                <a:latin typeface="Times New Roman"/>
                <a:cs typeface="Times New Roman"/>
              </a:rPr>
              <a:t>REKAYASA</a:t>
            </a:r>
            <a:r>
              <a:rPr sz="4000" b="1" spc="-385" dirty="0">
                <a:solidFill>
                  <a:srgbClr val="1F212A"/>
                </a:solidFill>
                <a:latin typeface="Times New Roman"/>
                <a:cs typeface="Times New Roman"/>
              </a:rPr>
              <a:t> </a:t>
            </a:r>
            <a:r>
              <a:rPr sz="4000" b="1" spc="65" dirty="0">
                <a:solidFill>
                  <a:srgbClr val="1F212A"/>
                </a:solidFill>
                <a:latin typeface="Times New Roman"/>
                <a:cs typeface="Times New Roman"/>
              </a:rPr>
              <a:t>EKSPERIMEN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9370" y="3533362"/>
            <a:ext cx="12268200" cy="5362575"/>
          </a:xfrm>
          <a:custGeom>
            <a:avLst/>
            <a:gdLst/>
            <a:ahLst/>
            <a:cxnLst/>
            <a:rect l="l" t="t" r="r" b="b"/>
            <a:pathLst>
              <a:path w="12268200" h="5362575">
                <a:moveTo>
                  <a:pt x="8862832" y="5361958"/>
                </a:moveTo>
                <a:lnTo>
                  <a:pt x="3405194" y="5361958"/>
                </a:lnTo>
                <a:lnTo>
                  <a:pt x="3356858" y="5357625"/>
                </a:lnTo>
                <a:lnTo>
                  <a:pt x="3311365" y="5345133"/>
                </a:lnTo>
                <a:lnTo>
                  <a:pt x="3269473" y="5325241"/>
                </a:lnTo>
                <a:lnTo>
                  <a:pt x="3231942" y="5298709"/>
                </a:lnTo>
                <a:lnTo>
                  <a:pt x="3199532" y="5266296"/>
                </a:lnTo>
                <a:lnTo>
                  <a:pt x="3173002" y="5228762"/>
                </a:lnTo>
                <a:lnTo>
                  <a:pt x="3153111" y="5186867"/>
                </a:lnTo>
                <a:lnTo>
                  <a:pt x="3140620" y="5141369"/>
                </a:lnTo>
                <a:lnTo>
                  <a:pt x="3136288" y="5093029"/>
                </a:lnTo>
                <a:lnTo>
                  <a:pt x="3136288" y="4773628"/>
                </a:lnTo>
                <a:lnTo>
                  <a:pt x="3131955" y="4725288"/>
                </a:lnTo>
                <a:lnTo>
                  <a:pt x="3119465" y="4679792"/>
                </a:lnTo>
                <a:lnTo>
                  <a:pt x="3099576" y="4637897"/>
                </a:lnTo>
                <a:lnTo>
                  <a:pt x="3073048" y="4600365"/>
                </a:lnTo>
                <a:lnTo>
                  <a:pt x="3040639" y="4567954"/>
                </a:lnTo>
                <a:lnTo>
                  <a:pt x="3003110" y="4541423"/>
                </a:lnTo>
                <a:lnTo>
                  <a:pt x="2961219" y="4521532"/>
                </a:lnTo>
                <a:lnTo>
                  <a:pt x="2915726" y="4509041"/>
                </a:lnTo>
                <a:lnTo>
                  <a:pt x="2867391" y="4504708"/>
                </a:lnTo>
                <a:lnTo>
                  <a:pt x="920424" y="4504708"/>
                </a:lnTo>
                <a:lnTo>
                  <a:pt x="872086" y="4500375"/>
                </a:lnTo>
                <a:lnTo>
                  <a:pt x="826592" y="4487883"/>
                </a:lnTo>
                <a:lnTo>
                  <a:pt x="784699" y="4467991"/>
                </a:lnTo>
                <a:lnTo>
                  <a:pt x="747168" y="4441459"/>
                </a:lnTo>
                <a:lnTo>
                  <a:pt x="714758" y="4409046"/>
                </a:lnTo>
                <a:lnTo>
                  <a:pt x="688229" y="4371512"/>
                </a:lnTo>
                <a:lnTo>
                  <a:pt x="668339" y="4329617"/>
                </a:lnTo>
                <a:lnTo>
                  <a:pt x="655848" y="4284119"/>
                </a:lnTo>
                <a:lnTo>
                  <a:pt x="651515" y="4235779"/>
                </a:lnTo>
                <a:lnTo>
                  <a:pt x="651515" y="3621684"/>
                </a:lnTo>
                <a:lnTo>
                  <a:pt x="657121" y="3575140"/>
                </a:lnTo>
                <a:lnTo>
                  <a:pt x="673111" y="3532427"/>
                </a:lnTo>
                <a:lnTo>
                  <a:pt x="698240" y="3495000"/>
                </a:lnTo>
                <a:lnTo>
                  <a:pt x="731265" y="3464316"/>
                </a:lnTo>
                <a:lnTo>
                  <a:pt x="770943" y="3441831"/>
                </a:lnTo>
                <a:lnTo>
                  <a:pt x="861119" y="3416174"/>
                </a:lnTo>
                <a:lnTo>
                  <a:pt x="900797" y="3393689"/>
                </a:lnTo>
                <a:lnTo>
                  <a:pt x="933824" y="3363004"/>
                </a:lnTo>
                <a:lnTo>
                  <a:pt x="958954" y="3325575"/>
                </a:lnTo>
                <a:lnTo>
                  <a:pt x="974944" y="3282859"/>
                </a:lnTo>
                <a:lnTo>
                  <a:pt x="980550" y="3236312"/>
                </a:lnTo>
                <a:lnTo>
                  <a:pt x="980550" y="3059128"/>
                </a:lnTo>
                <a:lnTo>
                  <a:pt x="976217" y="3010788"/>
                </a:lnTo>
                <a:lnTo>
                  <a:pt x="963726" y="2965292"/>
                </a:lnTo>
                <a:lnTo>
                  <a:pt x="943836" y="2923397"/>
                </a:lnTo>
                <a:lnTo>
                  <a:pt x="917306" y="2885865"/>
                </a:lnTo>
                <a:lnTo>
                  <a:pt x="884895" y="2853454"/>
                </a:lnTo>
                <a:lnTo>
                  <a:pt x="847364" y="2826923"/>
                </a:lnTo>
                <a:lnTo>
                  <a:pt x="805472" y="2807032"/>
                </a:lnTo>
                <a:lnTo>
                  <a:pt x="759978" y="2794541"/>
                </a:lnTo>
                <a:lnTo>
                  <a:pt x="711643" y="2790208"/>
                </a:lnTo>
                <a:lnTo>
                  <a:pt x="268904" y="2790208"/>
                </a:lnTo>
                <a:lnTo>
                  <a:pt x="220568" y="2785875"/>
                </a:lnTo>
                <a:lnTo>
                  <a:pt x="175075" y="2773383"/>
                </a:lnTo>
                <a:lnTo>
                  <a:pt x="133183" y="2753491"/>
                </a:lnTo>
                <a:lnTo>
                  <a:pt x="95652" y="2726959"/>
                </a:lnTo>
                <a:lnTo>
                  <a:pt x="63242" y="2694546"/>
                </a:lnTo>
                <a:lnTo>
                  <a:pt x="36713" y="2657012"/>
                </a:lnTo>
                <a:lnTo>
                  <a:pt x="16823" y="2615117"/>
                </a:lnTo>
                <a:lnTo>
                  <a:pt x="4332" y="2569619"/>
                </a:lnTo>
                <a:lnTo>
                  <a:pt x="0" y="2521279"/>
                </a:lnTo>
                <a:lnTo>
                  <a:pt x="0" y="1983431"/>
                </a:lnTo>
                <a:lnTo>
                  <a:pt x="4332" y="1935089"/>
                </a:lnTo>
                <a:lnTo>
                  <a:pt x="16823" y="1889590"/>
                </a:lnTo>
                <a:lnTo>
                  <a:pt x="36713" y="1847694"/>
                </a:lnTo>
                <a:lnTo>
                  <a:pt x="63242" y="1810161"/>
                </a:lnTo>
                <a:lnTo>
                  <a:pt x="95652" y="1777749"/>
                </a:lnTo>
                <a:lnTo>
                  <a:pt x="133183" y="1751217"/>
                </a:lnTo>
                <a:lnTo>
                  <a:pt x="175075" y="1731326"/>
                </a:lnTo>
                <a:lnTo>
                  <a:pt x="220568" y="1718835"/>
                </a:lnTo>
                <a:lnTo>
                  <a:pt x="268904" y="1714502"/>
                </a:lnTo>
                <a:lnTo>
                  <a:pt x="1821661" y="1714502"/>
                </a:lnTo>
                <a:lnTo>
                  <a:pt x="1869997" y="1710169"/>
                </a:lnTo>
                <a:lnTo>
                  <a:pt x="1915490" y="1697677"/>
                </a:lnTo>
                <a:lnTo>
                  <a:pt x="1957380" y="1677785"/>
                </a:lnTo>
                <a:lnTo>
                  <a:pt x="1994910" y="1651253"/>
                </a:lnTo>
                <a:lnTo>
                  <a:pt x="2027318" y="1618840"/>
                </a:lnTo>
                <a:lnTo>
                  <a:pt x="2053847" y="1581306"/>
                </a:lnTo>
                <a:lnTo>
                  <a:pt x="2073736" y="1539411"/>
                </a:lnTo>
                <a:lnTo>
                  <a:pt x="2086226" y="1493913"/>
                </a:lnTo>
                <a:lnTo>
                  <a:pt x="2090558" y="1445574"/>
                </a:lnTo>
                <a:lnTo>
                  <a:pt x="2090558" y="1344628"/>
                </a:lnTo>
                <a:lnTo>
                  <a:pt x="2086226" y="1296288"/>
                </a:lnTo>
                <a:lnTo>
                  <a:pt x="2073736" y="1250791"/>
                </a:lnTo>
                <a:lnTo>
                  <a:pt x="2053847" y="1208897"/>
                </a:lnTo>
                <a:lnTo>
                  <a:pt x="2027318" y="1171364"/>
                </a:lnTo>
                <a:lnTo>
                  <a:pt x="1994910" y="1138952"/>
                </a:lnTo>
                <a:lnTo>
                  <a:pt x="1957380" y="1112421"/>
                </a:lnTo>
                <a:lnTo>
                  <a:pt x="1915490" y="1092530"/>
                </a:lnTo>
                <a:lnTo>
                  <a:pt x="1869997" y="1080038"/>
                </a:lnTo>
                <a:lnTo>
                  <a:pt x="1821661" y="1075705"/>
                </a:lnTo>
                <a:lnTo>
                  <a:pt x="1261209" y="1075705"/>
                </a:lnTo>
                <a:lnTo>
                  <a:pt x="1212874" y="1071373"/>
                </a:lnTo>
                <a:lnTo>
                  <a:pt x="1167380" y="1058881"/>
                </a:lnTo>
                <a:lnTo>
                  <a:pt x="1125488" y="1038989"/>
                </a:lnTo>
                <a:lnTo>
                  <a:pt x="1087957" y="1012458"/>
                </a:lnTo>
                <a:lnTo>
                  <a:pt x="1055547" y="980045"/>
                </a:lnTo>
                <a:lnTo>
                  <a:pt x="1029017" y="942512"/>
                </a:lnTo>
                <a:lnTo>
                  <a:pt x="1009127" y="900617"/>
                </a:lnTo>
                <a:lnTo>
                  <a:pt x="996635" y="855119"/>
                </a:lnTo>
                <a:lnTo>
                  <a:pt x="992303" y="806779"/>
                </a:lnTo>
                <a:lnTo>
                  <a:pt x="992303" y="268926"/>
                </a:lnTo>
                <a:lnTo>
                  <a:pt x="996635" y="220587"/>
                </a:lnTo>
                <a:lnTo>
                  <a:pt x="1009127" y="175089"/>
                </a:lnTo>
                <a:lnTo>
                  <a:pt x="1029017" y="133194"/>
                </a:lnTo>
                <a:lnTo>
                  <a:pt x="1055547" y="95660"/>
                </a:lnTo>
                <a:lnTo>
                  <a:pt x="1087957" y="63248"/>
                </a:lnTo>
                <a:lnTo>
                  <a:pt x="1125488" y="36716"/>
                </a:lnTo>
                <a:lnTo>
                  <a:pt x="1167380" y="16824"/>
                </a:lnTo>
                <a:lnTo>
                  <a:pt x="1212874" y="4332"/>
                </a:lnTo>
                <a:lnTo>
                  <a:pt x="1261209" y="0"/>
                </a:lnTo>
                <a:lnTo>
                  <a:pt x="11007007" y="0"/>
                </a:lnTo>
                <a:lnTo>
                  <a:pt x="11059680" y="5215"/>
                </a:lnTo>
                <a:lnTo>
                  <a:pt x="11109880" y="20471"/>
                </a:lnTo>
                <a:lnTo>
                  <a:pt x="11156169" y="45183"/>
                </a:lnTo>
                <a:lnTo>
                  <a:pt x="11197110" y="78766"/>
                </a:lnTo>
                <a:lnTo>
                  <a:pt x="11230673" y="119726"/>
                </a:lnTo>
                <a:lnTo>
                  <a:pt x="11255386" y="166013"/>
                </a:lnTo>
                <a:lnTo>
                  <a:pt x="11270653" y="216216"/>
                </a:lnTo>
                <a:lnTo>
                  <a:pt x="11275875" y="268926"/>
                </a:lnTo>
                <a:lnTo>
                  <a:pt x="11275875" y="806779"/>
                </a:lnTo>
                <a:lnTo>
                  <a:pt x="11270653" y="859489"/>
                </a:lnTo>
                <a:lnTo>
                  <a:pt x="11255386" y="909693"/>
                </a:lnTo>
                <a:lnTo>
                  <a:pt x="11230673" y="955980"/>
                </a:lnTo>
                <a:lnTo>
                  <a:pt x="11197110" y="996939"/>
                </a:lnTo>
                <a:lnTo>
                  <a:pt x="11156169" y="1030523"/>
                </a:lnTo>
                <a:lnTo>
                  <a:pt x="11109880" y="1055235"/>
                </a:lnTo>
                <a:lnTo>
                  <a:pt x="11059680" y="1070490"/>
                </a:lnTo>
                <a:lnTo>
                  <a:pt x="11007007" y="1075705"/>
                </a:lnTo>
                <a:lnTo>
                  <a:pt x="10446317" y="1075705"/>
                </a:lnTo>
                <a:lnTo>
                  <a:pt x="10393657" y="1080921"/>
                </a:lnTo>
                <a:lnTo>
                  <a:pt x="10343479" y="1096176"/>
                </a:lnTo>
                <a:lnTo>
                  <a:pt x="10297195" y="1120888"/>
                </a:lnTo>
                <a:lnTo>
                  <a:pt x="10256214" y="1154470"/>
                </a:lnTo>
                <a:lnTo>
                  <a:pt x="10222651" y="1195430"/>
                </a:lnTo>
                <a:lnTo>
                  <a:pt x="10197937" y="1241716"/>
                </a:lnTo>
                <a:lnTo>
                  <a:pt x="10182670" y="1291918"/>
                </a:lnTo>
                <a:lnTo>
                  <a:pt x="10177449" y="1344628"/>
                </a:lnTo>
                <a:lnTo>
                  <a:pt x="10177449" y="1445574"/>
                </a:lnTo>
                <a:lnTo>
                  <a:pt x="10182670" y="1498283"/>
                </a:lnTo>
                <a:lnTo>
                  <a:pt x="10197937" y="1548485"/>
                </a:lnTo>
                <a:lnTo>
                  <a:pt x="10222651" y="1594771"/>
                </a:lnTo>
                <a:lnTo>
                  <a:pt x="10256214" y="1635731"/>
                </a:lnTo>
                <a:lnTo>
                  <a:pt x="10297195" y="1669316"/>
                </a:lnTo>
                <a:lnTo>
                  <a:pt x="10343479" y="1694030"/>
                </a:lnTo>
                <a:lnTo>
                  <a:pt x="10393657" y="1709287"/>
                </a:lnTo>
                <a:lnTo>
                  <a:pt x="10446317" y="1714502"/>
                </a:lnTo>
                <a:lnTo>
                  <a:pt x="11999144" y="1714502"/>
                </a:lnTo>
                <a:lnTo>
                  <a:pt x="12051857" y="1719717"/>
                </a:lnTo>
                <a:lnTo>
                  <a:pt x="12102053" y="1734970"/>
                </a:lnTo>
                <a:lnTo>
                  <a:pt x="12148320" y="1759681"/>
                </a:lnTo>
                <a:lnTo>
                  <a:pt x="12189247" y="1793265"/>
                </a:lnTo>
                <a:lnTo>
                  <a:pt x="12222849" y="1834224"/>
                </a:lnTo>
                <a:lnTo>
                  <a:pt x="12247559" y="1880511"/>
                </a:lnTo>
                <a:lnTo>
                  <a:pt x="12262804" y="1930717"/>
                </a:lnTo>
                <a:lnTo>
                  <a:pt x="12268012" y="1983431"/>
                </a:lnTo>
                <a:lnTo>
                  <a:pt x="12268012" y="2521279"/>
                </a:lnTo>
                <a:lnTo>
                  <a:pt x="12262804" y="2573989"/>
                </a:lnTo>
                <a:lnTo>
                  <a:pt x="12247559" y="2624191"/>
                </a:lnTo>
                <a:lnTo>
                  <a:pt x="12222849" y="2670477"/>
                </a:lnTo>
                <a:lnTo>
                  <a:pt x="12189247" y="2711436"/>
                </a:lnTo>
                <a:lnTo>
                  <a:pt x="12148320" y="2745022"/>
                </a:lnTo>
                <a:lnTo>
                  <a:pt x="12102053" y="2769735"/>
                </a:lnTo>
                <a:lnTo>
                  <a:pt x="12051857" y="2784993"/>
                </a:lnTo>
                <a:lnTo>
                  <a:pt x="11999144" y="2790208"/>
                </a:lnTo>
                <a:lnTo>
                  <a:pt x="11556554" y="2790208"/>
                </a:lnTo>
                <a:lnTo>
                  <a:pt x="11503839" y="2795422"/>
                </a:lnTo>
                <a:lnTo>
                  <a:pt x="11453633" y="2810676"/>
                </a:lnTo>
                <a:lnTo>
                  <a:pt x="11407338" y="2835387"/>
                </a:lnTo>
                <a:lnTo>
                  <a:pt x="11366355" y="2868970"/>
                </a:lnTo>
                <a:lnTo>
                  <a:pt x="11332793" y="2909930"/>
                </a:lnTo>
                <a:lnTo>
                  <a:pt x="11308079" y="2956216"/>
                </a:lnTo>
                <a:lnTo>
                  <a:pt x="11292812" y="3006418"/>
                </a:lnTo>
                <a:lnTo>
                  <a:pt x="11287590" y="3059128"/>
                </a:lnTo>
                <a:lnTo>
                  <a:pt x="11287590" y="3236312"/>
                </a:lnTo>
                <a:lnTo>
                  <a:pt x="11293200" y="3282859"/>
                </a:lnTo>
                <a:lnTo>
                  <a:pt x="11309200" y="3325575"/>
                </a:lnTo>
                <a:lnTo>
                  <a:pt x="11334342" y="3363004"/>
                </a:lnTo>
                <a:lnTo>
                  <a:pt x="11367382" y="3393689"/>
                </a:lnTo>
                <a:lnTo>
                  <a:pt x="11407073" y="3416174"/>
                </a:lnTo>
                <a:lnTo>
                  <a:pt x="11497257" y="3441831"/>
                </a:lnTo>
                <a:lnTo>
                  <a:pt x="11536930" y="3464316"/>
                </a:lnTo>
                <a:lnTo>
                  <a:pt x="11569947" y="3495000"/>
                </a:lnTo>
                <a:lnTo>
                  <a:pt x="11595067" y="3532427"/>
                </a:lnTo>
                <a:lnTo>
                  <a:pt x="11611049" y="3575140"/>
                </a:lnTo>
                <a:lnTo>
                  <a:pt x="11616652" y="3621684"/>
                </a:lnTo>
                <a:lnTo>
                  <a:pt x="11616652" y="4235779"/>
                </a:lnTo>
                <a:lnTo>
                  <a:pt x="11611443" y="4288489"/>
                </a:lnTo>
                <a:lnTo>
                  <a:pt x="11596198" y="4338691"/>
                </a:lnTo>
                <a:lnTo>
                  <a:pt x="11571489" y="4384977"/>
                </a:lnTo>
                <a:lnTo>
                  <a:pt x="11537886" y="4425936"/>
                </a:lnTo>
                <a:lnTo>
                  <a:pt x="11496946" y="4459522"/>
                </a:lnTo>
                <a:lnTo>
                  <a:pt x="11450656" y="4484235"/>
                </a:lnTo>
                <a:lnTo>
                  <a:pt x="11400456" y="4499493"/>
                </a:lnTo>
                <a:lnTo>
                  <a:pt x="11347783" y="4504708"/>
                </a:lnTo>
                <a:lnTo>
                  <a:pt x="9400635" y="4504708"/>
                </a:lnTo>
                <a:lnTo>
                  <a:pt x="9352299" y="4509041"/>
                </a:lnTo>
                <a:lnTo>
                  <a:pt x="9306806" y="4521532"/>
                </a:lnTo>
                <a:lnTo>
                  <a:pt x="9264914" y="4541423"/>
                </a:lnTo>
                <a:lnTo>
                  <a:pt x="9227383" y="4567954"/>
                </a:lnTo>
                <a:lnTo>
                  <a:pt x="9194973" y="4600365"/>
                </a:lnTo>
                <a:lnTo>
                  <a:pt x="9168443" y="4637897"/>
                </a:lnTo>
                <a:lnTo>
                  <a:pt x="9148552" y="4679792"/>
                </a:lnTo>
                <a:lnTo>
                  <a:pt x="9136061" y="4725288"/>
                </a:lnTo>
                <a:lnTo>
                  <a:pt x="9131729" y="4773628"/>
                </a:lnTo>
                <a:lnTo>
                  <a:pt x="9131729" y="5093029"/>
                </a:lnTo>
                <a:lnTo>
                  <a:pt x="9127396" y="5141369"/>
                </a:lnTo>
                <a:lnTo>
                  <a:pt x="9114906" y="5186867"/>
                </a:lnTo>
                <a:lnTo>
                  <a:pt x="9095017" y="5228762"/>
                </a:lnTo>
                <a:lnTo>
                  <a:pt x="9068489" y="5266296"/>
                </a:lnTo>
                <a:lnTo>
                  <a:pt x="9036080" y="5298709"/>
                </a:lnTo>
                <a:lnTo>
                  <a:pt x="8998551" y="5325241"/>
                </a:lnTo>
                <a:lnTo>
                  <a:pt x="8956660" y="5345133"/>
                </a:lnTo>
                <a:lnTo>
                  <a:pt x="8911167" y="5357625"/>
                </a:lnTo>
                <a:lnTo>
                  <a:pt x="8862832" y="5361958"/>
                </a:lnTo>
                <a:close/>
              </a:path>
            </a:pathLst>
          </a:custGeom>
          <a:solidFill>
            <a:srgbClr val="BA5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3853" y="2033223"/>
            <a:ext cx="11800840" cy="663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100070" algn="l"/>
                <a:tab pos="3746500" algn="l"/>
              </a:tabLst>
            </a:pPr>
            <a:r>
              <a:rPr sz="4200" b="1" spc="-30" dirty="0">
                <a:solidFill>
                  <a:srgbClr val="1F212A"/>
                </a:solidFill>
                <a:latin typeface="Times New Roman"/>
                <a:cs typeface="Times New Roman"/>
              </a:rPr>
              <a:t>REKAYASA	</a:t>
            </a:r>
            <a:r>
              <a:rPr sz="4200" b="1" spc="-375" dirty="0">
                <a:solidFill>
                  <a:srgbClr val="1F212A"/>
                </a:solidFill>
                <a:latin typeface="Times New Roman"/>
                <a:cs typeface="Times New Roman"/>
              </a:rPr>
              <a:t>=&gt;	</a:t>
            </a:r>
            <a:r>
              <a:rPr sz="4200" b="1" spc="45" dirty="0">
                <a:solidFill>
                  <a:srgbClr val="1F212A"/>
                </a:solidFill>
                <a:latin typeface="Times New Roman"/>
                <a:cs typeface="Times New Roman"/>
              </a:rPr>
              <a:t>EKSPERIMEN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650">
              <a:latin typeface="Times New Roman"/>
              <a:cs typeface="Times New Roman"/>
            </a:endParaRPr>
          </a:p>
          <a:p>
            <a:pPr marL="1004569" marR="996950" algn="ctr">
              <a:lnSpc>
                <a:spcPct val="115999"/>
              </a:lnSpc>
            </a:pPr>
            <a:r>
              <a:rPr sz="4850" b="1" spc="-30" dirty="0">
                <a:solidFill>
                  <a:srgbClr val="070C17"/>
                </a:solidFill>
                <a:latin typeface="Times New Roman"/>
                <a:cs typeface="Times New Roman"/>
              </a:rPr>
              <a:t>REKAYASA </a:t>
            </a:r>
            <a:r>
              <a:rPr sz="4850" b="1" spc="220" dirty="0">
                <a:solidFill>
                  <a:srgbClr val="070C17"/>
                </a:solidFill>
                <a:latin typeface="Times New Roman"/>
                <a:cs typeface="Times New Roman"/>
              </a:rPr>
              <a:t>HARUS</a:t>
            </a:r>
            <a:r>
              <a:rPr sz="4850" b="1" spc="-30" dirty="0">
                <a:solidFill>
                  <a:srgbClr val="070C17"/>
                </a:solidFill>
                <a:latin typeface="Times New Roman"/>
                <a:cs typeface="Times New Roman"/>
              </a:rPr>
              <a:t> </a:t>
            </a:r>
            <a:r>
              <a:rPr sz="4850" b="1" spc="160" dirty="0">
                <a:solidFill>
                  <a:srgbClr val="070C17"/>
                </a:solidFill>
                <a:latin typeface="Times New Roman"/>
                <a:cs typeface="Times New Roman"/>
              </a:rPr>
              <a:t>DIBARENGI  </a:t>
            </a:r>
            <a:r>
              <a:rPr sz="4850" b="1" spc="330" dirty="0">
                <a:solidFill>
                  <a:srgbClr val="070C17"/>
                </a:solidFill>
                <a:latin typeface="Times New Roman"/>
                <a:cs typeface="Times New Roman"/>
              </a:rPr>
              <a:t>DENGAN</a:t>
            </a:r>
            <a:r>
              <a:rPr sz="4850" b="1" spc="-5" dirty="0">
                <a:solidFill>
                  <a:srgbClr val="070C17"/>
                </a:solidFill>
                <a:latin typeface="Times New Roman"/>
                <a:cs typeface="Times New Roman"/>
              </a:rPr>
              <a:t> </a:t>
            </a:r>
            <a:r>
              <a:rPr sz="4850" b="1" spc="35" dirty="0">
                <a:solidFill>
                  <a:srgbClr val="070C17"/>
                </a:solidFill>
                <a:latin typeface="Times New Roman"/>
                <a:cs typeface="Times New Roman"/>
              </a:rPr>
              <a:t>EKSPERIMEN.</a:t>
            </a:r>
            <a:endParaRPr sz="4850">
              <a:latin typeface="Times New Roman"/>
              <a:cs typeface="Times New Roman"/>
            </a:endParaRPr>
          </a:p>
          <a:p>
            <a:pPr marL="12700" marR="5080" algn="ctr">
              <a:lnSpc>
                <a:spcPts val="6750"/>
              </a:lnSpc>
              <a:spcBef>
                <a:spcPts val="380"/>
              </a:spcBef>
            </a:pPr>
            <a:r>
              <a:rPr sz="4850" b="1" spc="330" dirty="0">
                <a:solidFill>
                  <a:srgbClr val="070C17"/>
                </a:solidFill>
                <a:latin typeface="Times New Roman"/>
                <a:cs typeface="Times New Roman"/>
              </a:rPr>
              <a:t>DENGAN </a:t>
            </a:r>
            <a:r>
              <a:rPr sz="4850" b="1" spc="55" dirty="0">
                <a:solidFill>
                  <a:srgbClr val="070C17"/>
                </a:solidFill>
                <a:latin typeface="Times New Roman"/>
                <a:cs typeface="Times New Roman"/>
              </a:rPr>
              <a:t>EKSPERIMEN </a:t>
            </a:r>
            <a:r>
              <a:rPr sz="4850" b="1" spc="-25" dirty="0">
                <a:solidFill>
                  <a:srgbClr val="070C17"/>
                </a:solidFill>
                <a:latin typeface="Times New Roman"/>
                <a:cs typeface="Times New Roman"/>
              </a:rPr>
              <a:t>MAKA</a:t>
            </a:r>
            <a:r>
              <a:rPr sz="4850" b="1" spc="-420" dirty="0">
                <a:solidFill>
                  <a:srgbClr val="070C17"/>
                </a:solidFill>
                <a:latin typeface="Times New Roman"/>
                <a:cs typeface="Times New Roman"/>
              </a:rPr>
              <a:t> </a:t>
            </a:r>
            <a:r>
              <a:rPr sz="4850" b="1" spc="210" dirty="0">
                <a:solidFill>
                  <a:srgbClr val="070C17"/>
                </a:solidFill>
                <a:latin typeface="Times New Roman"/>
                <a:cs typeface="Times New Roman"/>
              </a:rPr>
              <a:t>SUATU  </a:t>
            </a:r>
            <a:r>
              <a:rPr sz="4850" b="1" spc="45" dirty="0">
                <a:solidFill>
                  <a:srgbClr val="070C17"/>
                </a:solidFill>
                <a:latin typeface="Times New Roman"/>
                <a:cs typeface="Times New Roman"/>
              </a:rPr>
              <a:t>HAL </a:t>
            </a:r>
            <a:r>
              <a:rPr sz="4850" b="1" spc="215" dirty="0">
                <a:solidFill>
                  <a:srgbClr val="070C17"/>
                </a:solidFill>
                <a:latin typeface="Times New Roman"/>
                <a:cs typeface="Times New Roman"/>
              </a:rPr>
              <a:t>YANG </a:t>
            </a:r>
            <a:r>
              <a:rPr sz="4850" b="1" spc="25" dirty="0">
                <a:solidFill>
                  <a:srgbClr val="070C17"/>
                </a:solidFill>
                <a:latin typeface="Times New Roman"/>
                <a:cs typeface="Times New Roman"/>
              </a:rPr>
              <a:t>DIREKAYASA </a:t>
            </a:r>
            <a:r>
              <a:rPr sz="4850" b="1" spc="135" dirty="0">
                <a:solidFill>
                  <a:srgbClr val="070C17"/>
                </a:solidFill>
                <a:latin typeface="Times New Roman"/>
                <a:cs typeface="Times New Roman"/>
              </a:rPr>
              <a:t>AKAN  </a:t>
            </a:r>
            <a:r>
              <a:rPr sz="4850" b="1" spc="110" dirty="0">
                <a:solidFill>
                  <a:srgbClr val="070C17"/>
                </a:solidFill>
                <a:latin typeface="Times New Roman"/>
                <a:cs typeface="Times New Roman"/>
              </a:rPr>
              <a:t>MENYERUPAI </a:t>
            </a:r>
            <a:r>
              <a:rPr sz="4850" b="1" spc="105" dirty="0">
                <a:solidFill>
                  <a:srgbClr val="070C17"/>
                </a:solidFill>
                <a:latin typeface="Times New Roman"/>
                <a:cs typeface="Times New Roman"/>
              </a:rPr>
              <a:t>ATAU </a:t>
            </a:r>
            <a:r>
              <a:rPr sz="4850" b="1" spc="85" dirty="0">
                <a:solidFill>
                  <a:srgbClr val="070C17"/>
                </a:solidFill>
                <a:latin typeface="Times New Roman"/>
                <a:cs typeface="Times New Roman"/>
              </a:rPr>
              <a:t>MENDEKATI  </a:t>
            </a:r>
            <a:r>
              <a:rPr sz="4850" b="1" spc="245" dirty="0">
                <a:solidFill>
                  <a:srgbClr val="070C17"/>
                </a:solidFill>
                <a:latin typeface="Times New Roman"/>
                <a:cs typeface="Times New Roman"/>
              </a:rPr>
              <a:t>FUNGSI</a:t>
            </a:r>
            <a:r>
              <a:rPr sz="4850" b="1" spc="-5" dirty="0">
                <a:solidFill>
                  <a:srgbClr val="070C17"/>
                </a:solidFill>
                <a:latin typeface="Times New Roman"/>
                <a:cs typeface="Times New Roman"/>
              </a:rPr>
              <a:t> </a:t>
            </a:r>
            <a:r>
              <a:rPr sz="4850" b="1" spc="55" dirty="0">
                <a:solidFill>
                  <a:srgbClr val="070C17"/>
                </a:solidFill>
                <a:latin typeface="Times New Roman"/>
                <a:cs typeface="Times New Roman"/>
              </a:rPr>
              <a:t>ASLINYA</a:t>
            </a:r>
            <a:endParaRPr sz="4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551" y="398266"/>
            <a:ext cx="17423191" cy="948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2143" y="2067786"/>
            <a:ext cx="6232525" cy="5940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599"/>
              </a:lnSpc>
              <a:spcBef>
                <a:spcPts val="90"/>
              </a:spcBef>
            </a:pPr>
            <a:r>
              <a:rPr sz="3700" spc="-114" dirty="0">
                <a:solidFill>
                  <a:srgbClr val="1F212A"/>
                </a:solidFill>
                <a:latin typeface="Times New Roman"/>
                <a:cs typeface="Times New Roman"/>
              </a:rPr>
              <a:t>REKAYASA </a:t>
            </a:r>
            <a:r>
              <a:rPr sz="3700" spc="-300" dirty="0">
                <a:solidFill>
                  <a:srgbClr val="1F212A"/>
                </a:solidFill>
                <a:latin typeface="Times New Roman"/>
                <a:cs typeface="Times New Roman"/>
              </a:rPr>
              <a:t>= </a:t>
            </a:r>
            <a:r>
              <a:rPr sz="3700" spc="90" dirty="0">
                <a:solidFill>
                  <a:srgbClr val="1F212A"/>
                </a:solidFill>
                <a:latin typeface="Times New Roman"/>
                <a:cs typeface="Times New Roman"/>
              </a:rPr>
              <a:t>PENERAPAN  </a:t>
            </a:r>
            <a:r>
              <a:rPr sz="3700" spc="75" dirty="0">
                <a:solidFill>
                  <a:srgbClr val="1F212A"/>
                </a:solidFill>
                <a:latin typeface="Times New Roman"/>
                <a:cs typeface="Times New Roman"/>
              </a:rPr>
              <a:t>KAIDAH-KAIDAH </a:t>
            </a:r>
            <a:r>
              <a:rPr sz="3700" spc="65" dirty="0">
                <a:solidFill>
                  <a:srgbClr val="1F212A"/>
                </a:solidFill>
                <a:latin typeface="Times New Roman"/>
                <a:cs typeface="Times New Roman"/>
              </a:rPr>
              <a:t>ILMU  </a:t>
            </a:r>
            <a:r>
              <a:rPr sz="3700" spc="50" dirty="0">
                <a:solidFill>
                  <a:srgbClr val="1F212A"/>
                </a:solidFill>
                <a:latin typeface="Times New Roman"/>
                <a:cs typeface="Times New Roman"/>
              </a:rPr>
              <a:t>DALAM </a:t>
            </a:r>
            <a:r>
              <a:rPr sz="3700" spc="5" dirty="0">
                <a:solidFill>
                  <a:srgbClr val="1F212A"/>
                </a:solidFill>
                <a:latin typeface="Times New Roman"/>
                <a:cs typeface="Times New Roman"/>
              </a:rPr>
              <a:t>PELAKSANAAN  </a:t>
            </a:r>
            <a:r>
              <a:rPr sz="3700" spc="-40" dirty="0">
                <a:solidFill>
                  <a:srgbClr val="1F212A"/>
                </a:solidFill>
                <a:latin typeface="Times New Roman"/>
                <a:cs typeface="Times New Roman"/>
              </a:rPr>
              <a:t>(SEPERTI </a:t>
            </a:r>
            <a:r>
              <a:rPr sz="3700" spc="140" dirty="0">
                <a:solidFill>
                  <a:srgbClr val="1F212A"/>
                </a:solidFill>
                <a:latin typeface="Times New Roman"/>
                <a:cs typeface="Times New Roman"/>
              </a:rPr>
              <a:t>PERANCANGAN,  </a:t>
            </a:r>
            <a:r>
              <a:rPr sz="3700" spc="55" dirty="0">
                <a:solidFill>
                  <a:srgbClr val="1F212A"/>
                </a:solidFill>
                <a:latin typeface="Times New Roman"/>
                <a:cs typeface="Times New Roman"/>
              </a:rPr>
              <a:t>PEMBUATAN</a:t>
            </a:r>
            <a:r>
              <a:rPr sz="3700" spc="-60" dirty="0">
                <a:solidFill>
                  <a:srgbClr val="1F212A"/>
                </a:solidFill>
                <a:latin typeface="Times New Roman"/>
                <a:cs typeface="Times New Roman"/>
              </a:rPr>
              <a:t> </a:t>
            </a:r>
            <a:r>
              <a:rPr sz="3700" spc="-5" dirty="0">
                <a:solidFill>
                  <a:srgbClr val="1F212A"/>
                </a:solidFill>
                <a:latin typeface="Times New Roman"/>
                <a:cs typeface="Times New Roman"/>
              </a:rPr>
              <a:t>KONSTRUKSI,  </a:t>
            </a:r>
            <a:r>
              <a:rPr sz="3700" spc="-75" dirty="0">
                <a:solidFill>
                  <a:srgbClr val="1F212A"/>
                </a:solidFill>
                <a:latin typeface="Times New Roman"/>
                <a:cs typeface="Times New Roman"/>
              </a:rPr>
              <a:t>SERTA </a:t>
            </a:r>
            <a:r>
              <a:rPr sz="3700" spc="95" dirty="0">
                <a:solidFill>
                  <a:srgbClr val="1F212A"/>
                </a:solidFill>
                <a:latin typeface="Times New Roman"/>
                <a:cs typeface="Times New Roman"/>
              </a:rPr>
              <a:t>PENGOPERASIAN  </a:t>
            </a:r>
            <a:r>
              <a:rPr sz="3700" spc="-10" dirty="0">
                <a:solidFill>
                  <a:srgbClr val="1F212A"/>
                </a:solidFill>
                <a:latin typeface="Times New Roman"/>
                <a:cs typeface="Times New Roman"/>
              </a:rPr>
              <a:t>KERANGKA, </a:t>
            </a:r>
            <a:r>
              <a:rPr sz="3700" dirty="0">
                <a:solidFill>
                  <a:srgbClr val="1F212A"/>
                </a:solidFill>
                <a:latin typeface="Times New Roman"/>
                <a:cs typeface="Times New Roman"/>
              </a:rPr>
              <a:t>PERALATAN,  </a:t>
            </a:r>
            <a:r>
              <a:rPr sz="3700" spc="250" dirty="0">
                <a:solidFill>
                  <a:srgbClr val="1F212A"/>
                </a:solidFill>
                <a:latin typeface="Times New Roman"/>
                <a:cs typeface="Times New Roman"/>
              </a:rPr>
              <a:t>DAN </a:t>
            </a:r>
            <a:r>
              <a:rPr sz="3700" spc="-80" dirty="0">
                <a:solidFill>
                  <a:srgbClr val="1F212A"/>
                </a:solidFill>
                <a:latin typeface="Times New Roman"/>
                <a:cs typeface="Times New Roman"/>
              </a:rPr>
              <a:t>SISTEM </a:t>
            </a:r>
            <a:r>
              <a:rPr sz="3700" spc="125" dirty="0">
                <a:solidFill>
                  <a:srgbClr val="1F212A"/>
                </a:solidFill>
                <a:latin typeface="Times New Roman"/>
                <a:cs typeface="Times New Roman"/>
              </a:rPr>
              <a:t>YANG  </a:t>
            </a:r>
            <a:r>
              <a:rPr sz="3700" spc="110" dirty="0">
                <a:solidFill>
                  <a:srgbClr val="1F212A"/>
                </a:solidFill>
                <a:latin typeface="Times New Roman"/>
                <a:cs typeface="Times New Roman"/>
              </a:rPr>
              <a:t>EKONOMIS </a:t>
            </a:r>
            <a:r>
              <a:rPr sz="3700" spc="250" dirty="0">
                <a:solidFill>
                  <a:srgbClr val="1F212A"/>
                </a:solidFill>
                <a:latin typeface="Times New Roman"/>
                <a:cs typeface="Times New Roman"/>
              </a:rPr>
              <a:t>DAN</a:t>
            </a:r>
            <a:r>
              <a:rPr sz="3700" spc="-150" dirty="0">
                <a:solidFill>
                  <a:srgbClr val="1F212A"/>
                </a:solidFill>
                <a:latin typeface="Times New Roman"/>
                <a:cs typeface="Times New Roman"/>
              </a:rPr>
              <a:t> </a:t>
            </a:r>
            <a:r>
              <a:rPr sz="3700" spc="-10" dirty="0">
                <a:solidFill>
                  <a:srgbClr val="1F212A"/>
                </a:solidFill>
                <a:latin typeface="Times New Roman"/>
                <a:cs typeface="Times New Roman"/>
              </a:rPr>
              <a:t>EFISIEN)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5410" y="2418079"/>
            <a:ext cx="4933315" cy="522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95"/>
              </a:spcBef>
              <a:tabLst>
                <a:tab pos="1693545" algn="l"/>
                <a:tab pos="1751964" algn="l"/>
                <a:tab pos="1945639" algn="l"/>
                <a:tab pos="2083435" algn="l"/>
              </a:tabLst>
            </a:pPr>
            <a:r>
              <a:rPr sz="4200" spc="-85" dirty="0">
                <a:solidFill>
                  <a:srgbClr val="1F212A"/>
                </a:solidFill>
                <a:latin typeface="Times New Roman"/>
                <a:cs typeface="Times New Roman"/>
              </a:rPr>
              <a:t>ETIKA	</a:t>
            </a:r>
            <a:r>
              <a:rPr sz="4200" spc="-350" dirty="0">
                <a:solidFill>
                  <a:srgbClr val="1F212A"/>
                </a:solidFill>
                <a:latin typeface="Times New Roman"/>
                <a:cs typeface="Times New Roman"/>
              </a:rPr>
              <a:t>=	</a:t>
            </a:r>
            <a:r>
              <a:rPr sz="4200" spc="70" dirty="0">
                <a:solidFill>
                  <a:srgbClr val="1F212A"/>
                </a:solidFill>
                <a:latin typeface="Times New Roman"/>
                <a:cs typeface="Times New Roman"/>
              </a:rPr>
              <a:t>STANDAR  </a:t>
            </a:r>
            <a:r>
              <a:rPr sz="4200" spc="-260" dirty="0">
                <a:solidFill>
                  <a:srgbClr val="1F212A"/>
                </a:solidFill>
                <a:latin typeface="Times New Roman"/>
                <a:cs typeface="Times New Roman"/>
              </a:rPr>
              <a:t>Y</a:t>
            </a:r>
            <a:r>
              <a:rPr sz="4200" spc="-45" dirty="0">
                <a:solidFill>
                  <a:srgbClr val="1F212A"/>
                </a:solidFill>
                <a:latin typeface="Times New Roman"/>
                <a:cs typeface="Times New Roman"/>
              </a:rPr>
              <a:t>A</a:t>
            </a:r>
            <a:r>
              <a:rPr sz="4200" spc="495" dirty="0">
                <a:solidFill>
                  <a:srgbClr val="1F212A"/>
                </a:solidFill>
                <a:latin typeface="Times New Roman"/>
                <a:cs typeface="Times New Roman"/>
              </a:rPr>
              <a:t>N</a:t>
            </a:r>
            <a:r>
              <a:rPr sz="4200" spc="315" dirty="0">
                <a:solidFill>
                  <a:srgbClr val="1F212A"/>
                </a:solidFill>
                <a:latin typeface="Times New Roman"/>
                <a:cs typeface="Times New Roman"/>
              </a:rPr>
              <a:t>G</a:t>
            </a:r>
            <a:r>
              <a:rPr sz="4200" dirty="0">
                <a:solidFill>
                  <a:srgbClr val="1F212A"/>
                </a:solidFill>
                <a:latin typeface="Times New Roman"/>
                <a:cs typeface="Times New Roman"/>
              </a:rPr>
              <a:t>		</a:t>
            </a:r>
            <a:r>
              <a:rPr sz="4200" spc="175" dirty="0">
                <a:solidFill>
                  <a:srgbClr val="1F212A"/>
                </a:solidFill>
                <a:latin typeface="Times New Roman"/>
                <a:cs typeface="Times New Roman"/>
              </a:rPr>
              <a:t>MEN</a:t>
            </a:r>
            <a:r>
              <a:rPr sz="4200" spc="315" dirty="0">
                <a:solidFill>
                  <a:srgbClr val="1F212A"/>
                </a:solidFill>
                <a:latin typeface="Times New Roman"/>
                <a:cs typeface="Times New Roman"/>
              </a:rPr>
              <a:t>G</a:t>
            </a:r>
            <a:r>
              <a:rPr sz="4200" spc="-45" dirty="0">
                <a:solidFill>
                  <a:srgbClr val="1F212A"/>
                </a:solidFill>
                <a:latin typeface="Times New Roman"/>
                <a:cs typeface="Times New Roman"/>
              </a:rPr>
              <a:t>A</a:t>
            </a:r>
            <a:r>
              <a:rPr sz="4200" spc="145" dirty="0">
                <a:solidFill>
                  <a:srgbClr val="1F212A"/>
                </a:solidFill>
                <a:latin typeface="Times New Roman"/>
                <a:cs typeface="Times New Roman"/>
              </a:rPr>
              <a:t>TU</a:t>
            </a:r>
            <a:r>
              <a:rPr sz="4200" spc="20" dirty="0">
                <a:solidFill>
                  <a:srgbClr val="1F212A"/>
                </a:solidFill>
                <a:latin typeface="Times New Roman"/>
                <a:cs typeface="Times New Roman"/>
              </a:rPr>
              <a:t>R  </a:t>
            </a:r>
            <a:r>
              <a:rPr sz="4200" spc="55" dirty="0">
                <a:solidFill>
                  <a:srgbClr val="1F212A"/>
                </a:solidFill>
                <a:latin typeface="Times New Roman"/>
                <a:cs typeface="Times New Roman"/>
              </a:rPr>
              <a:t>BAGAIMANA  </a:t>
            </a:r>
            <a:r>
              <a:rPr sz="4200" dirty="0">
                <a:solidFill>
                  <a:srgbClr val="1F212A"/>
                </a:solidFill>
                <a:latin typeface="Times New Roman"/>
                <a:cs typeface="Times New Roman"/>
              </a:rPr>
              <a:t>SEHARUSNYA  </a:t>
            </a:r>
            <a:r>
              <a:rPr sz="4200" spc="35" dirty="0">
                <a:solidFill>
                  <a:srgbClr val="1F212A"/>
                </a:solidFill>
                <a:latin typeface="Times New Roman"/>
                <a:cs typeface="Times New Roman"/>
              </a:rPr>
              <a:t>SESEORANG  </a:t>
            </a:r>
            <a:r>
              <a:rPr sz="4200" spc="-5" dirty="0">
                <a:solidFill>
                  <a:srgbClr val="1F212A"/>
                </a:solidFill>
                <a:latin typeface="Times New Roman"/>
                <a:cs typeface="Times New Roman"/>
              </a:rPr>
              <a:t>MELAKUKAN  </a:t>
            </a:r>
            <a:r>
              <a:rPr sz="4200" spc="-345" dirty="0">
                <a:solidFill>
                  <a:srgbClr val="1F212A"/>
                </a:solidFill>
                <a:latin typeface="Times New Roman"/>
                <a:cs typeface="Times New Roman"/>
              </a:rPr>
              <a:t>S</a:t>
            </a:r>
            <a:r>
              <a:rPr sz="4200" spc="260" dirty="0">
                <a:solidFill>
                  <a:srgbClr val="1F212A"/>
                </a:solidFill>
                <a:latin typeface="Times New Roman"/>
                <a:cs typeface="Times New Roman"/>
              </a:rPr>
              <a:t>U</a:t>
            </a:r>
            <a:r>
              <a:rPr sz="4200" spc="-45" dirty="0">
                <a:solidFill>
                  <a:srgbClr val="1F212A"/>
                </a:solidFill>
                <a:latin typeface="Times New Roman"/>
                <a:cs typeface="Times New Roman"/>
              </a:rPr>
              <a:t>A</a:t>
            </a:r>
            <a:r>
              <a:rPr sz="4200" spc="145" dirty="0">
                <a:solidFill>
                  <a:srgbClr val="1F212A"/>
                </a:solidFill>
                <a:latin typeface="Times New Roman"/>
                <a:cs typeface="Times New Roman"/>
              </a:rPr>
              <a:t>TU</a:t>
            </a:r>
            <a:r>
              <a:rPr sz="4200" dirty="0">
                <a:solidFill>
                  <a:srgbClr val="1F212A"/>
                </a:solidFill>
                <a:latin typeface="Times New Roman"/>
                <a:cs typeface="Times New Roman"/>
              </a:rPr>
              <a:t>	</a:t>
            </a:r>
            <a:r>
              <a:rPr sz="4200" spc="25" dirty="0">
                <a:solidFill>
                  <a:srgbClr val="1F212A"/>
                </a:solidFill>
                <a:latin typeface="Times New Roman"/>
                <a:cs typeface="Times New Roman"/>
              </a:rPr>
              <a:t>TI</a:t>
            </a:r>
            <a:r>
              <a:rPr sz="4200" spc="495" dirty="0">
                <a:solidFill>
                  <a:srgbClr val="1F212A"/>
                </a:solidFill>
                <a:latin typeface="Times New Roman"/>
                <a:cs typeface="Times New Roman"/>
              </a:rPr>
              <a:t>N</a:t>
            </a:r>
            <a:r>
              <a:rPr sz="4200" spc="355" dirty="0">
                <a:solidFill>
                  <a:srgbClr val="1F212A"/>
                </a:solidFill>
                <a:latin typeface="Times New Roman"/>
                <a:cs typeface="Times New Roman"/>
              </a:rPr>
              <a:t>D</a:t>
            </a:r>
            <a:r>
              <a:rPr sz="4200" spc="-45" dirty="0">
                <a:solidFill>
                  <a:srgbClr val="1F212A"/>
                </a:solidFill>
                <a:latin typeface="Times New Roman"/>
                <a:cs typeface="Times New Roman"/>
              </a:rPr>
              <a:t>A</a:t>
            </a:r>
            <a:r>
              <a:rPr sz="4200" spc="-275" dirty="0">
                <a:solidFill>
                  <a:srgbClr val="1F212A"/>
                </a:solidFill>
                <a:latin typeface="Times New Roman"/>
                <a:cs typeface="Times New Roman"/>
              </a:rPr>
              <a:t>K</a:t>
            </a:r>
            <a:r>
              <a:rPr sz="4200" spc="-45" dirty="0">
                <a:solidFill>
                  <a:srgbClr val="1F212A"/>
                </a:solidFill>
                <a:latin typeface="Times New Roman"/>
                <a:cs typeface="Times New Roman"/>
              </a:rPr>
              <a:t>A</a:t>
            </a:r>
            <a:r>
              <a:rPr sz="4200" spc="495" dirty="0">
                <a:solidFill>
                  <a:srgbClr val="1F212A"/>
                </a:solidFill>
                <a:latin typeface="Times New Roman"/>
                <a:cs typeface="Times New Roman"/>
              </a:rPr>
              <a:t>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720" y="1209674"/>
            <a:ext cx="123824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7720" y="4448174"/>
            <a:ext cx="123824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9820" y="806450"/>
            <a:ext cx="11061700" cy="844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41700"/>
              </a:lnSpc>
              <a:spcBef>
                <a:spcPts val="95"/>
              </a:spcBef>
            </a:pPr>
            <a:r>
              <a:rPr sz="3000" spc="-10" dirty="0">
                <a:latin typeface="Trebuchet MS"/>
                <a:cs typeface="Trebuchet MS"/>
              </a:rPr>
              <a:t>Dari </a:t>
            </a:r>
            <a:r>
              <a:rPr sz="3000" spc="-15" dirty="0">
                <a:latin typeface="Trebuchet MS"/>
                <a:cs typeface="Trebuchet MS"/>
              </a:rPr>
              <a:t>kasus </a:t>
            </a:r>
            <a:r>
              <a:rPr sz="3000" spc="-85" dirty="0">
                <a:latin typeface="Trebuchet MS"/>
                <a:cs typeface="Trebuchet MS"/>
              </a:rPr>
              <a:t>Titanic </a:t>
            </a:r>
            <a:r>
              <a:rPr sz="3000" spc="-120" dirty="0">
                <a:latin typeface="Trebuchet MS"/>
                <a:cs typeface="Trebuchet MS"/>
              </a:rPr>
              <a:t>ini </a:t>
            </a:r>
            <a:r>
              <a:rPr sz="3000" spc="-90" dirty="0">
                <a:latin typeface="Trebuchet MS"/>
                <a:cs typeface="Trebuchet MS"/>
              </a:rPr>
              <a:t>kita </a:t>
            </a:r>
            <a:r>
              <a:rPr sz="3000" spc="60" dirty="0">
                <a:latin typeface="Trebuchet MS"/>
                <a:cs typeface="Trebuchet MS"/>
              </a:rPr>
              <a:t>dapat </a:t>
            </a:r>
            <a:r>
              <a:rPr sz="3000" spc="-75" dirty="0">
                <a:latin typeface="Trebuchet MS"/>
                <a:cs typeface="Trebuchet MS"/>
              </a:rPr>
              <a:t>melihat </a:t>
            </a:r>
            <a:r>
              <a:rPr sz="3000" spc="60" dirty="0">
                <a:latin typeface="Trebuchet MS"/>
                <a:cs typeface="Trebuchet MS"/>
              </a:rPr>
              <a:t>bahwa </a:t>
            </a:r>
            <a:r>
              <a:rPr sz="3000" spc="25" dirty="0">
                <a:latin typeface="Trebuchet MS"/>
                <a:cs typeface="Trebuchet MS"/>
              </a:rPr>
              <a:t>penerapan </a:t>
            </a:r>
            <a:r>
              <a:rPr sz="3000" spc="-65" dirty="0">
                <a:latin typeface="Trebuchet MS"/>
                <a:cs typeface="Trebuchet MS"/>
              </a:rPr>
              <a:t>etika  </a:t>
            </a:r>
            <a:r>
              <a:rPr sz="3000" spc="10" dirty="0">
                <a:latin typeface="Trebuchet MS"/>
                <a:cs typeface="Trebuchet MS"/>
              </a:rPr>
              <a:t>dalam </a:t>
            </a:r>
            <a:r>
              <a:rPr sz="3000" spc="-25" dirty="0">
                <a:latin typeface="Trebuchet MS"/>
                <a:cs typeface="Trebuchet MS"/>
              </a:rPr>
              <a:t>suatu </a:t>
            </a:r>
            <a:r>
              <a:rPr sz="3000" spc="-40" dirty="0">
                <a:latin typeface="Trebuchet MS"/>
                <a:cs typeface="Trebuchet MS"/>
              </a:rPr>
              <a:t>pekerjaan </a:t>
            </a:r>
            <a:r>
              <a:rPr sz="3000" spc="65" dirty="0">
                <a:latin typeface="Trebuchet MS"/>
                <a:cs typeface="Trebuchet MS"/>
              </a:rPr>
              <a:t>sangat </a:t>
            </a:r>
            <a:r>
              <a:rPr sz="3000" spc="-10" dirty="0">
                <a:latin typeface="Trebuchet MS"/>
                <a:cs typeface="Trebuchet MS"/>
              </a:rPr>
              <a:t>berperan </a:t>
            </a:r>
            <a:r>
              <a:rPr sz="3000" spc="-55" dirty="0">
                <a:latin typeface="Trebuchet MS"/>
                <a:cs typeface="Trebuchet MS"/>
              </a:rPr>
              <a:t>penting, </a:t>
            </a:r>
            <a:r>
              <a:rPr sz="3000" spc="5" dirty="0">
                <a:latin typeface="Trebuchet MS"/>
                <a:cs typeface="Trebuchet MS"/>
              </a:rPr>
              <a:t>dimana </a:t>
            </a:r>
            <a:r>
              <a:rPr sz="3000" spc="10" dirty="0">
                <a:latin typeface="Trebuchet MS"/>
                <a:cs typeface="Trebuchet MS"/>
              </a:rPr>
              <a:t>dalam  </a:t>
            </a:r>
            <a:r>
              <a:rPr sz="3000" spc="25" dirty="0">
                <a:latin typeface="Trebuchet MS"/>
                <a:cs typeface="Trebuchet MS"/>
              </a:rPr>
              <a:t>merancang sebuah </a:t>
            </a:r>
            <a:r>
              <a:rPr sz="3000" spc="-15" dirty="0">
                <a:latin typeface="Trebuchet MS"/>
                <a:cs typeface="Trebuchet MS"/>
              </a:rPr>
              <a:t>ide </a:t>
            </a:r>
            <a:r>
              <a:rPr sz="3000" spc="20" dirty="0">
                <a:latin typeface="Trebuchet MS"/>
                <a:cs typeface="Trebuchet MS"/>
              </a:rPr>
              <a:t>atau </a:t>
            </a:r>
            <a:r>
              <a:rPr sz="3000" spc="-60" dirty="0">
                <a:latin typeface="Trebuchet MS"/>
                <a:cs typeface="Trebuchet MS"/>
              </a:rPr>
              <a:t>project </a:t>
            </a:r>
            <a:r>
              <a:rPr sz="3000" spc="10" dirty="0">
                <a:latin typeface="Trebuchet MS"/>
                <a:cs typeface="Trebuchet MS"/>
              </a:rPr>
              <a:t>dalam </a:t>
            </a:r>
            <a:r>
              <a:rPr sz="3000" spc="-40" dirty="0">
                <a:latin typeface="Trebuchet MS"/>
                <a:cs typeface="Trebuchet MS"/>
              </a:rPr>
              <a:t>hal </a:t>
            </a:r>
            <a:r>
              <a:rPr sz="3000" spc="-120" dirty="0">
                <a:latin typeface="Trebuchet MS"/>
                <a:cs typeface="Trebuchet MS"/>
              </a:rPr>
              <a:t>ini </a:t>
            </a:r>
            <a:r>
              <a:rPr sz="3000" spc="50" dirty="0">
                <a:latin typeface="Trebuchet MS"/>
                <a:cs typeface="Trebuchet MS"/>
              </a:rPr>
              <a:t>adalah </a:t>
            </a:r>
            <a:r>
              <a:rPr sz="3000" spc="-10" dirty="0">
                <a:latin typeface="Trebuchet MS"/>
                <a:cs typeface="Trebuchet MS"/>
              </a:rPr>
              <a:t>Kapal  </a:t>
            </a:r>
            <a:r>
              <a:rPr sz="3000" spc="-85" dirty="0">
                <a:latin typeface="Trebuchet MS"/>
                <a:cs typeface="Trebuchet MS"/>
              </a:rPr>
              <a:t>Titanic </a:t>
            </a:r>
            <a:r>
              <a:rPr sz="3000" spc="-80" dirty="0">
                <a:latin typeface="Trebuchet MS"/>
                <a:cs typeface="Trebuchet MS"/>
              </a:rPr>
              <a:t>memerlukan </a:t>
            </a:r>
            <a:r>
              <a:rPr sz="3000" spc="70" dirty="0">
                <a:latin typeface="Trebuchet MS"/>
                <a:cs typeface="Trebuchet MS"/>
              </a:rPr>
              <a:t>tanggung </a:t>
            </a:r>
            <a:r>
              <a:rPr sz="3000" spc="-55" dirty="0">
                <a:latin typeface="Trebuchet MS"/>
                <a:cs typeface="Trebuchet MS"/>
              </a:rPr>
              <a:t>jawab, </a:t>
            </a:r>
            <a:r>
              <a:rPr sz="3000" spc="-105" dirty="0">
                <a:latin typeface="Trebuchet MS"/>
                <a:cs typeface="Trebuchet MS"/>
              </a:rPr>
              <a:t>ketelitian, </a:t>
            </a:r>
            <a:r>
              <a:rPr sz="3000" spc="-60" dirty="0">
                <a:latin typeface="Trebuchet MS"/>
                <a:cs typeface="Trebuchet MS"/>
              </a:rPr>
              <a:t>kecermatan, </a:t>
            </a:r>
            <a:r>
              <a:rPr sz="3000" spc="50" dirty="0">
                <a:latin typeface="Trebuchet MS"/>
                <a:cs typeface="Trebuchet MS"/>
              </a:rPr>
              <a:t>dan  </a:t>
            </a:r>
            <a:r>
              <a:rPr sz="3000" spc="-125" dirty="0">
                <a:latin typeface="Trebuchet MS"/>
                <a:cs typeface="Trebuchet MS"/>
              </a:rPr>
              <a:t>kejujuran </a:t>
            </a:r>
            <a:r>
              <a:rPr sz="3000" spc="40" dirty="0">
                <a:latin typeface="Trebuchet MS"/>
                <a:cs typeface="Trebuchet MS"/>
              </a:rPr>
              <a:t>yang </a:t>
            </a:r>
            <a:r>
              <a:rPr sz="3000" spc="20" dirty="0">
                <a:latin typeface="Trebuchet MS"/>
                <a:cs typeface="Trebuchet MS"/>
              </a:rPr>
              <a:t>besar </a:t>
            </a:r>
            <a:r>
              <a:rPr sz="3000" spc="-25" dirty="0">
                <a:latin typeface="Trebuchet MS"/>
                <a:cs typeface="Trebuchet MS"/>
              </a:rPr>
              <a:t>dari </a:t>
            </a:r>
            <a:r>
              <a:rPr sz="3000" spc="-30" dirty="0">
                <a:latin typeface="Trebuchet MS"/>
                <a:cs typeface="Trebuchet MS"/>
              </a:rPr>
              <a:t>pelakunya </a:t>
            </a:r>
            <a:r>
              <a:rPr sz="3000" spc="-5" dirty="0">
                <a:latin typeface="Trebuchet MS"/>
                <a:cs typeface="Trebuchet MS"/>
              </a:rPr>
              <a:t>(perancangnya,</a:t>
            </a:r>
            <a:r>
              <a:rPr sz="3000" spc="12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teknisinya).</a:t>
            </a:r>
            <a:endParaRPr sz="3000">
              <a:latin typeface="Trebuchet MS"/>
              <a:cs typeface="Trebuchet MS"/>
            </a:endParaRPr>
          </a:p>
          <a:p>
            <a:pPr marL="12700" marR="5080" algn="just">
              <a:lnSpc>
                <a:spcPts val="5100"/>
              </a:lnSpc>
              <a:spcBef>
                <a:spcPts val="420"/>
              </a:spcBef>
            </a:pPr>
            <a:r>
              <a:rPr sz="3000" spc="25" dirty="0">
                <a:latin typeface="Trebuchet MS"/>
                <a:cs typeface="Trebuchet MS"/>
              </a:rPr>
              <a:t>Dalam merancang </a:t>
            </a:r>
            <a:r>
              <a:rPr sz="3000" spc="-10" dirty="0">
                <a:latin typeface="Trebuchet MS"/>
                <a:cs typeface="Trebuchet MS"/>
              </a:rPr>
              <a:t>sesuatu </a:t>
            </a:r>
            <a:r>
              <a:rPr sz="3000" spc="30" dirty="0">
                <a:latin typeface="Trebuchet MS"/>
                <a:cs typeface="Trebuchet MS"/>
              </a:rPr>
              <a:t>tahap </a:t>
            </a:r>
            <a:r>
              <a:rPr sz="3000" spc="-55" dirty="0">
                <a:latin typeface="Trebuchet MS"/>
                <a:cs typeface="Trebuchet MS"/>
              </a:rPr>
              <a:t>eksperimen </a:t>
            </a:r>
            <a:r>
              <a:rPr sz="3000" spc="50" dirty="0">
                <a:latin typeface="Trebuchet MS"/>
                <a:cs typeface="Trebuchet MS"/>
              </a:rPr>
              <a:t>adalah </a:t>
            </a:r>
            <a:r>
              <a:rPr sz="3000" spc="30" dirty="0">
                <a:latin typeface="Trebuchet MS"/>
                <a:cs typeface="Trebuchet MS"/>
              </a:rPr>
              <a:t>tahap </a:t>
            </a:r>
            <a:r>
              <a:rPr sz="3000" spc="40" dirty="0">
                <a:latin typeface="Trebuchet MS"/>
                <a:cs typeface="Trebuchet MS"/>
              </a:rPr>
              <a:t>yang  </a:t>
            </a:r>
            <a:r>
              <a:rPr sz="3000" spc="65" dirty="0">
                <a:latin typeface="Trebuchet MS"/>
                <a:cs typeface="Trebuchet MS"/>
              </a:rPr>
              <a:t>sangat </a:t>
            </a:r>
            <a:r>
              <a:rPr sz="3000" spc="-10" dirty="0">
                <a:latin typeface="Trebuchet MS"/>
                <a:cs typeface="Trebuchet MS"/>
              </a:rPr>
              <a:t>penting </a:t>
            </a:r>
            <a:r>
              <a:rPr sz="3000" spc="40" dirty="0">
                <a:latin typeface="Trebuchet MS"/>
                <a:cs typeface="Trebuchet MS"/>
              </a:rPr>
              <a:t>yang </a:t>
            </a:r>
            <a:r>
              <a:rPr sz="3000" spc="-55" dirty="0">
                <a:latin typeface="Trebuchet MS"/>
                <a:cs typeface="Trebuchet MS"/>
              </a:rPr>
              <a:t>tidak </a:t>
            </a:r>
            <a:r>
              <a:rPr sz="3000" spc="60" dirty="0">
                <a:latin typeface="Trebuchet MS"/>
                <a:cs typeface="Trebuchet MS"/>
              </a:rPr>
              <a:t>dapat </a:t>
            </a:r>
            <a:r>
              <a:rPr sz="3000" spc="-65" dirty="0">
                <a:latin typeface="Trebuchet MS"/>
                <a:cs typeface="Trebuchet MS"/>
              </a:rPr>
              <a:t>dilewatkan, </a:t>
            </a:r>
            <a:r>
              <a:rPr sz="3000" spc="5" dirty="0">
                <a:latin typeface="Trebuchet MS"/>
                <a:cs typeface="Trebuchet MS"/>
              </a:rPr>
              <a:t>dimana </a:t>
            </a:r>
            <a:r>
              <a:rPr sz="3000" spc="120" dirty="0">
                <a:latin typeface="Trebuchet MS"/>
                <a:cs typeface="Trebuchet MS"/>
              </a:rPr>
              <a:t>pada  </a:t>
            </a:r>
            <a:r>
              <a:rPr sz="3000" spc="30" dirty="0">
                <a:latin typeface="Trebuchet MS"/>
                <a:cs typeface="Trebuchet MS"/>
              </a:rPr>
              <a:t>tahap </a:t>
            </a:r>
            <a:r>
              <a:rPr sz="3000" spc="-75" dirty="0">
                <a:latin typeface="Trebuchet MS"/>
                <a:cs typeface="Trebuchet MS"/>
              </a:rPr>
              <a:t>inilah </a:t>
            </a:r>
            <a:r>
              <a:rPr sz="3000" spc="-90" dirty="0">
                <a:latin typeface="Trebuchet MS"/>
                <a:cs typeface="Trebuchet MS"/>
              </a:rPr>
              <a:t>kita </a:t>
            </a:r>
            <a:r>
              <a:rPr sz="3000" spc="60" dirty="0">
                <a:latin typeface="Trebuchet MS"/>
                <a:cs typeface="Trebuchet MS"/>
              </a:rPr>
              <a:t>dapat </a:t>
            </a:r>
            <a:r>
              <a:rPr sz="3000" spc="-75" dirty="0">
                <a:latin typeface="Trebuchet MS"/>
                <a:cs typeface="Trebuchet MS"/>
              </a:rPr>
              <a:t>melihat </a:t>
            </a:r>
            <a:r>
              <a:rPr sz="3000" spc="50" dirty="0">
                <a:latin typeface="Trebuchet MS"/>
                <a:cs typeface="Trebuchet MS"/>
              </a:rPr>
              <a:t>apakah </a:t>
            </a:r>
            <a:r>
              <a:rPr sz="3000" spc="-25" dirty="0">
                <a:latin typeface="Trebuchet MS"/>
                <a:cs typeface="Trebuchet MS"/>
              </a:rPr>
              <a:t>suatu </a:t>
            </a:r>
            <a:r>
              <a:rPr sz="3000" spc="-40" dirty="0">
                <a:latin typeface="Trebuchet MS"/>
                <a:cs typeface="Trebuchet MS"/>
              </a:rPr>
              <a:t>hal </a:t>
            </a:r>
            <a:r>
              <a:rPr sz="3000" spc="20" dirty="0">
                <a:latin typeface="Trebuchet MS"/>
                <a:cs typeface="Trebuchet MS"/>
              </a:rPr>
              <a:t>atau </a:t>
            </a:r>
            <a:r>
              <a:rPr sz="3000" spc="-15" dirty="0">
                <a:latin typeface="Trebuchet MS"/>
                <a:cs typeface="Trebuchet MS"/>
              </a:rPr>
              <a:t>ide </a:t>
            </a:r>
            <a:r>
              <a:rPr sz="3000" spc="20" dirty="0">
                <a:latin typeface="Trebuchet MS"/>
                <a:cs typeface="Trebuchet MS"/>
              </a:rPr>
              <a:t>atau  </a:t>
            </a:r>
            <a:r>
              <a:rPr sz="3000" spc="-60" dirty="0">
                <a:latin typeface="Trebuchet MS"/>
                <a:cs typeface="Trebuchet MS"/>
              </a:rPr>
              <a:t>project </a:t>
            </a:r>
            <a:r>
              <a:rPr sz="3000" spc="-35" dirty="0">
                <a:latin typeface="Trebuchet MS"/>
                <a:cs typeface="Trebuchet MS"/>
              </a:rPr>
              <a:t>berhasil </a:t>
            </a:r>
            <a:r>
              <a:rPr sz="3000" spc="20" dirty="0">
                <a:latin typeface="Trebuchet MS"/>
                <a:cs typeface="Trebuchet MS"/>
              </a:rPr>
              <a:t>atau </a:t>
            </a:r>
            <a:r>
              <a:rPr sz="3000" spc="-90" dirty="0">
                <a:latin typeface="Trebuchet MS"/>
                <a:cs typeface="Trebuchet MS"/>
              </a:rPr>
              <a:t>tidak. </a:t>
            </a:r>
            <a:r>
              <a:rPr sz="3000" spc="25" dirty="0">
                <a:latin typeface="Trebuchet MS"/>
                <a:cs typeface="Trebuchet MS"/>
              </a:rPr>
              <a:t>Dalam </a:t>
            </a:r>
            <a:r>
              <a:rPr sz="3000" spc="30" dirty="0">
                <a:latin typeface="Trebuchet MS"/>
                <a:cs typeface="Trebuchet MS"/>
              </a:rPr>
              <a:t>tahap </a:t>
            </a:r>
            <a:r>
              <a:rPr sz="3000" spc="-120" dirty="0">
                <a:latin typeface="Trebuchet MS"/>
                <a:cs typeface="Trebuchet MS"/>
              </a:rPr>
              <a:t>ini </a:t>
            </a:r>
            <a:r>
              <a:rPr sz="3000" spc="-90" dirty="0">
                <a:latin typeface="Trebuchet MS"/>
                <a:cs typeface="Trebuchet MS"/>
              </a:rPr>
              <a:t>kita </a:t>
            </a:r>
            <a:r>
              <a:rPr sz="3000" spc="60" dirty="0">
                <a:latin typeface="Trebuchet MS"/>
                <a:cs typeface="Trebuchet MS"/>
              </a:rPr>
              <a:t>dapat </a:t>
            </a:r>
            <a:r>
              <a:rPr sz="3000" spc="-75" dirty="0">
                <a:latin typeface="Trebuchet MS"/>
                <a:cs typeface="Trebuchet MS"/>
              </a:rPr>
              <a:t>menguji  </a:t>
            </a:r>
            <a:r>
              <a:rPr sz="3000" spc="50" dirty="0">
                <a:latin typeface="Trebuchet MS"/>
                <a:cs typeface="Trebuchet MS"/>
              </a:rPr>
              <a:t>apakah </a:t>
            </a:r>
            <a:r>
              <a:rPr sz="3000" spc="-90" dirty="0">
                <a:latin typeface="Trebuchet MS"/>
                <a:cs typeface="Trebuchet MS"/>
              </a:rPr>
              <a:t>kita </a:t>
            </a:r>
            <a:r>
              <a:rPr sz="3000" spc="85" dirty="0">
                <a:latin typeface="Trebuchet MS"/>
                <a:cs typeface="Trebuchet MS"/>
              </a:rPr>
              <a:t>sebagai </a:t>
            </a:r>
            <a:r>
              <a:rPr sz="3000" spc="55" dirty="0">
                <a:latin typeface="Trebuchet MS"/>
                <a:cs typeface="Trebuchet MS"/>
              </a:rPr>
              <a:t>perancang </a:t>
            </a:r>
            <a:r>
              <a:rPr sz="3000" spc="-55" dirty="0">
                <a:latin typeface="Trebuchet MS"/>
                <a:cs typeface="Trebuchet MS"/>
              </a:rPr>
              <a:t>mempunyai </a:t>
            </a:r>
            <a:r>
              <a:rPr sz="3000" spc="-65" dirty="0">
                <a:latin typeface="Trebuchet MS"/>
                <a:cs typeface="Trebuchet MS"/>
              </a:rPr>
              <a:t>etika </a:t>
            </a:r>
            <a:r>
              <a:rPr sz="3000" spc="85" dirty="0">
                <a:latin typeface="Trebuchet MS"/>
                <a:cs typeface="Trebuchet MS"/>
              </a:rPr>
              <a:t>sebagai  </a:t>
            </a:r>
            <a:r>
              <a:rPr sz="3000" spc="40" dirty="0">
                <a:latin typeface="Trebuchet MS"/>
                <a:cs typeface="Trebuchet MS"/>
              </a:rPr>
              <a:t>seorang </a:t>
            </a:r>
            <a:r>
              <a:rPr sz="3000" spc="55" dirty="0">
                <a:latin typeface="Trebuchet MS"/>
                <a:cs typeface="Trebuchet MS"/>
              </a:rPr>
              <a:t>perancang </a:t>
            </a:r>
            <a:r>
              <a:rPr sz="3000" spc="-45" dirty="0">
                <a:latin typeface="Trebuchet MS"/>
                <a:cs typeface="Trebuchet MS"/>
              </a:rPr>
              <a:t>kapal. </a:t>
            </a:r>
            <a:r>
              <a:rPr sz="3000" spc="-125" dirty="0">
                <a:latin typeface="Trebuchet MS"/>
                <a:cs typeface="Trebuchet MS"/>
              </a:rPr>
              <a:t>Jika </a:t>
            </a:r>
            <a:r>
              <a:rPr sz="3000" spc="-90" dirty="0">
                <a:latin typeface="Trebuchet MS"/>
                <a:cs typeface="Trebuchet MS"/>
              </a:rPr>
              <a:t>kita </a:t>
            </a:r>
            <a:r>
              <a:rPr sz="3000" spc="30" dirty="0">
                <a:latin typeface="Trebuchet MS"/>
                <a:cs typeface="Trebuchet MS"/>
              </a:rPr>
              <a:t>bisa </a:t>
            </a:r>
            <a:r>
              <a:rPr sz="3000" spc="-75" dirty="0">
                <a:latin typeface="Trebuchet MS"/>
                <a:cs typeface="Trebuchet MS"/>
              </a:rPr>
              <a:t>memenuhi </a:t>
            </a:r>
            <a:r>
              <a:rPr sz="3000" spc="-65" dirty="0">
                <a:latin typeface="Trebuchet MS"/>
                <a:cs typeface="Trebuchet MS"/>
              </a:rPr>
              <a:t>etika </a:t>
            </a:r>
            <a:r>
              <a:rPr sz="3000" spc="-90" dirty="0">
                <a:latin typeface="Trebuchet MS"/>
                <a:cs typeface="Trebuchet MS"/>
              </a:rPr>
              <a:t>kita  </a:t>
            </a:r>
            <a:r>
              <a:rPr sz="3000" spc="85" dirty="0">
                <a:latin typeface="Trebuchet MS"/>
                <a:cs typeface="Trebuchet MS"/>
              </a:rPr>
              <a:t>sebagai </a:t>
            </a:r>
            <a:r>
              <a:rPr sz="3000" spc="55" dirty="0">
                <a:latin typeface="Trebuchet MS"/>
                <a:cs typeface="Trebuchet MS"/>
              </a:rPr>
              <a:t>perancang </a:t>
            </a:r>
            <a:r>
              <a:rPr sz="3000" dirty="0">
                <a:latin typeface="Trebuchet MS"/>
                <a:cs typeface="Trebuchet MS"/>
              </a:rPr>
              <a:t>kapal </a:t>
            </a:r>
            <a:r>
              <a:rPr sz="3000" spc="-15" dirty="0">
                <a:latin typeface="Trebuchet MS"/>
                <a:cs typeface="Trebuchet MS"/>
              </a:rPr>
              <a:t>maka </a:t>
            </a:r>
            <a:r>
              <a:rPr sz="3000" spc="-90" dirty="0">
                <a:latin typeface="Trebuchet MS"/>
                <a:cs typeface="Trebuchet MS"/>
              </a:rPr>
              <a:t>kita </a:t>
            </a:r>
            <a:r>
              <a:rPr sz="3000" spc="30" dirty="0">
                <a:latin typeface="Trebuchet MS"/>
                <a:cs typeface="Trebuchet MS"/>
              </a:rPr>
              <a:t>bisa </a:t>
            </a:r>
            <a:r>
              <a:rPr sz="3000" spc="-95" dirty="0">
                <a:latin typeface="Trebuchet MS"/>
                <a:cs typeface="Trebuchet MS"/>
              </a:rPr>
              <a:t>meminimalisir  </a:t>
            </a:r>
            <a:r>
              <a:rPr sz="3000" spc="5" dirty="0">
                <a:latin typeface="Trebuchet MS"/>
                <a:cs typeface="Trebuchet MS"/>
              </a:rPr>
              <a:t>kesalahan </a:t>
            </a:r>
            <a:r>
              <a:rPr sz="3000" spc="10" dirty="0">
                <a:latin typeface="Trebuchet MS"/>
                <a:cs typeface="Trebuchet MS"/>
              </a:rPr>
              <a:t>dalam </a:t>
            </a:r>
            <a:r>
              <a:rPr sz="3000" spc="-60" dirty="0">
                <a:latin typeface="Trebuchet MS"/>
                <a:cs typeface="Trebuchet MS"/>
              </a:rPr>
              <a:t>project </a:t>
            </a:r>
            <a:r>
              <a:rPr sz="3000" spc="-90" dirty="0">
                <a:latin typeface="Trebuchet MS"/>
                <a:cs typeface="Trebuchet MS"/>
              </a:rPr>
              <a:t>kita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tersebut.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65253" y="704191"/>
            <a:ext cx="5429250" cy="9373870"/>
            <a:chOff x="12465253" y="704191"/>
            <a:chExt cx="5429250" cy="9373870"/>
          </a:xfrm>
        </p:grpSpPr>
        <p:sp>
          <p:nvSpPr>
            <p:cNvPr id="6" name="object 6"/>
            <p:cNvSpPr/>
            <p:nvPr/>
          </p:nvSpPr>
          <p:spPr>
            <a:xfrm>
              <a:off x="13646261" y="4000530"/>
              <a:ext cx="4248149" cy="6076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65253" y="704191"/>
              <a:ext cx="5038740" cy="44386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461" y="1843088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461" y="2928938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461" y="5100638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0461" y="6729414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1194" y="1549001"/>
            <a:ext cx="15810230" cy="708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3100"/>
              </a:lnSpc>
              <a:spcBef>
                <a:spcPts val="95"/>
              </a:spcBef>
            </a:pPr>
            <a:r>
              <a:rPr sz="3150" spc="-40" dirty="0">
                <a:latin typeface="Trebuchet MS"/>
                <a:cs typeface="Trebuchet MS"/>
              </a:rPr>
              <a:t>Dari </a:t>
            </a:r>
            <a:r>
              <a:rPr sz="3150" spc="-50" dirty="0">
                <a:latin typeface="Trebuchet MS"/>
                <a:cs typeface="Trebuchet MS"/>
              </a:rPr>
              <a:t>kasus </a:t>
            </a:r>
            <a:r>
              <a:rPr sz="3150" spc="-155" dirty="0">
                <a:latin typeface="Trebuchet MS"/>
                <a:cs typeface="Trebuchet MS"/>
              </a:rPr>
              <a:t>ini </a:t>
            </a:r>
            <a:r>
              <a:rPr sz="3150" spc="-130" dirty="0">
                <a:latin typeface="Trebuchet MS"/>
                <a:cs typeface="Trebuchet MS"/>
              </a:rPr>
              <a:t>terlihat </a:t>
            </a:r>
            <a:r>
              <a:rPr sz="3150" spc="35" dirty="0">
                <a:latin typeface="Trebuchet MS"/>
                <a:cs typeface="Trebuchet MS"/>
              </a:rPr>
              <a:t>bahwa </a:t>
            </a:r>
            <a:r>
              <a:rPr sz="3150" spc="114" dirty="0">
                <a:latin typeface="Trebuchet MS"/>
                <a:cs typeface="Trebuchet MS"/>
              </a:rPr>
              <a:t>ada </a:t>
            </a:r>
            <a:r>
              <a:rPr sz="3150" spc="25" dirty="0">
                <a:latin typeface="Trebuchet MS"/>
                <a:cs typeface="Trebuchet MS"/>
              </a:rPr>
              <a:t>beberapa </a:t>
            </a:r>
            <a:r>
              <a:rPr sz="3150" spc="-65" dirty="0">
                <a:latin typeface="Trebuchet MS"/>
                <a:cs typeface="Trebuchet MS"/>
              </a:rPr>
              <a:t>hal </a:t>
            </a:r>
            <a:r>
              <a:rPr sz="3150" spc="15" dirty="0">
                <a:latin typeface="Trebuchet MS"/>
                <a:cs typeface="Trebuchet MS"/>
              </a:rPr>
              <a:t>yang </a:t>
            </a:r>
            <a:r>
              <a:rPr sz="3150" spc="-90" dirty="0">
                <a:latin typeface="Trebuchet MS"/>
                <a:cs typeface="Trebuchet MS"/>
              </a:rPr>
              <a:t>dilakukan </a:t>
            </a:r>
            <a:r>
              <a:rPr sz="3150" spc="-75" dirty="0">
                <a:latin typeface="Trebuchet MS"/>
                <a:cs typeface="Trebuchet MS"/>
              </a:rPr>
              <a:t>oleh </a:t>
            </a:r>
            <a:r>
              <a:rPr sz="3150" spc="25" dirty="0">
                <a:latin typeface="Trebuchet MS"/>
                <a:cs typeface="Trebuchet MS"/>
              </a:rPr>
              <a:t>para </a:t>
            </a:r>
            <a:r>
              <a:rPr sz="3150" spc="20" dirty="0">
                <a:latin typeface="Trebuchet MS"/>
                <a:cs typeface="Trebuchet MS"/>
              </a:rPr>
              <a:t>perancang </a:t>
            </a:r>
            <a:r>
              <a:rPr sz="3150" spc="25" dirty="0">
                <a:latin typeface="Trebuchet MS"/>
                <a:cs typeface="Trebuchet MS"/>
              </a:rPr>
              <a:t>dan  </a:t>
            </a:r>
            <a:r>
              <a:rPr sz="3150" spc="-10" dirty="0">
                <a:latin typeface="Trebuchet MS"/>
                <a:cs typeface="Trebuchet MS"/>
              </a:rPr>
              <a:t>atau </a:t>
            </a:r>
            <a:r>
              <a:rPr sz="3150" spc="-135" dirty="0">
                <a:latin typeface="Trebuchet MS"/>
                <a:cs typeface="Trebuchet MS"/>
              </a:rPr>
              <a:t>teknisi </a:t>
            </a:r>
            <a:r>
              <a:rPr sz="3150" spc="15" dirty="0">
                <a:latin typeface="Trebuchet MS"/>
                <a:cs typeface="Trebuchet MS"/>
              </a:rPr>
              <a:t>yang </a:t>
            </a:r>
            <a:r>
              <a:rPr sz="3150" spc="-5" dirty="0">
                <a:latin typeface="Trebuchet MS"/>
                <a:cs typeface="Trebuchet MS"/>
              </a:rPr>
              <a:t>melanggar </a:t>
            </a:r>
            <a:r>
              <a:rPr sz="3150" spc="-100" dirty="0">
                <a:latin typeface="Trebuchet MS"/>
                <a:cs typeface="Trebuchet MS"/>
              </a:rPr>
              <a:t>etika </a:t>
            </a:r>
            <a:r>
              <a:rPr sz="3150" spc="55" dirty="0">
                <a:latin typeface="Trebuchet MS"/>
                <a:cs typeface="Trebuchet MS"/>
              </a:rPr>
              <a:t>sebagai </a:t>
            </a:r>
            <a:r>
              <a:rPr sz="3150" spc="10" dirty="0">
                <a:latin typeface="Trebuchet MS"/>
                <a:cs typeface="Trebuchet MS"/>
              </a:rPr>
              <a:t>seorang </a:t>
            </a:r>
            <a:r>
              <a:rPr sz="3150" spc="20" dirty="0">
                <a:latin typeface="Trebuchet MS"/>
                <a:cs typeface="Trebuchet MS"/>
              </a:rPr>
              <a:t>perancang </a:t>
            </a:r>
            <a:r>
              <a:rPr sz="3150" spc="-10" dirty="0">
                <a:latin typeface="Trebuchet MS"/>
                <a:cs typeface="Trebuchet MS"/>
              </a:rPr>
              <a:t>atau</a:t>
            </a:r>
            <a:r>
              <a:rPr sz="3150" spc="-670" dirty="0">
                <a:latin typeface="Trebuchet MS"/>
                <a:cs typeface="Trebuchet MS"/>
              </a:rPr>
              <a:t> </a:t>
            </a:r>
            <a:r>
              <a:rPr sz="3150" spc="-160" dirty="0">
                <a:latin typeface="Trebuchet MS"/>
                <a:cs typeface="Trebuchet MS"/>
              </a:rPr>
              <a:t>teknisi.</a:t>
            </a:r>
            <a:endParaRPr sz="3150">
              <a:latin typeface="Trebuchet MS"/>
              <a:cs typeface="Trebuchet MS"/>
            </a:endParaRPr>
          </a:p>
          <a:p>
            <a:pPr marL="12700" marR="8890" algn="just">
              <a:lnSpc>
                <a:spcPct val="113100"/>
              </a:lnSpc>
            </a:pPr>
            <a:r>
              <a:rPr sz="3150" spc="65" dirty="0">
                <a:latin typeface="Trebuchet MS"/>
                <a:cs typeface="Trebuchet MS"/>
              </a:rPr>
              <a:t>Pada </a:t>
            </a:r>
            <a:r>
              <a:rPr sz="3150" spc="-50" dirty="0">
                <a:latin typeface="Trebuchet MS"/>
                <a:cs typeface="Trebuchet MS"/>
              </a:rPr>
              <a:t>kasus </a:t>
            </a:r>
            <a:r>
              <a:rPr sz="3150" spc="-95" dirty="0">
                <a:latin typeface="Trebuchet MS"/>
                <a:cs typeface="Trebuchet MS"/>
              </a:rPr>
              <a:t>titanic </a:t>
            </a:r>
            <a:r>
              <a:rPr sz="3150" spc="-155" dirty="0">
                <a:latin typeface="Trebuchet MS"/>
                <a:cs typeface="Trebuchet MS"/>
              </a:rPr>
              <a:t>ini </a:t>
            </a:r>
            <a:r>
              <a:rPr sz="3150" spc="-95" dirty="0">
                <a:latin typeface="Trebuchet MS"/>
                <a:cs typeface="Trebuchet MS"/>
              </a:rPr>
              <a:t>prediksi </a:t>
            </a:r>
            <a:r>
              <a:rPr sz="3150" spc="15" dirty="0">
                <a:latin typeface="Trebuchet MS"/>
                <a:cs typeface="Trebuchet MS"/>
              </a:rPr>
              <a:t>yang </a:t>
            </a:r>
            <a:r>
              <a:rPr sz="3150" spc="-65" dirty="0">
                <a:latin typeface="Trebuchet MS"/>
                <a:cs typeface="Trebuchet MS"/>
              </a:rPr>
              <a:t>di </a:t>
            </a:r>
            <a:r>
              <a:rPr sz="3150" spc="-100" dirty="0">
                <a:latin typeface="Trebuchet MS"/>
                <a:cs typeface="Trebuchet MS"/>
              </a:rPr>
              <a:t>lakukan </a:t>
            </a:r>
            <a:r>
              <a:rPr sz="3150" spc="-60" dirty="0">
                <a:latin typeface="Trebuchet MS"/>
                <a:cs typeface="Trebuchet MS"/>
              </a:rPr>
              <a:t>kurang </a:t>
            </a:r>
            <a:r>
              <a:rPr sz="3150" spc="-110" dirty="0">
                <a:latin typeface="Trebuchet MS"/>
                <a:cs typeface="Trebuchet MS"/>
              </a:rPr>
              <a:t>tepat, </a:t>
            </a:r>
            <a:r>
              <a:rPr sz="3150" spc="-65" dirty="0">
                <a:latin typeface="Trebuchet MS"/>
                <a:cs typeface="Trebuchet MS"/>
              </a:rPr>
              <a:t>di </a:t>
            </a:r>
            <a:r>
              <a:rPr sz="3150" spc="-5" dirty="0">
                <a:latin typeface="Trebuchet MS"/>
                <a:cs typeface="Trebuchet MS"/>
              </a:rPr>
              <a:t>mana </a:t>
            </a:r>
            <a:r>
              <a:rPr sz="3150" spc="-20" dirty="0">
                <a:latin typeface="Trebuchet MS"/>
                <a:cs typeface="Trebuchet MS"/>
              </a:rPr>
              <a:t>dalam </a:t>
            </a:r>
            <a:r>
              <a:rPr sz="3150" spc="-25" dirty="0">
                <a:latin typeface="Trebuchet MS"/>
                <a:cs typeface="Trebuchet MS"/>
              </a:rPr>
              <a:t>penyediaan  </a:t>
            </a:r>
            <a:r>
              <a:rPr sz="3150" spc="-50" dirty="0">
                <a:latin typeface="Trebuchet MS"/>
                <a:cs typeface="Trebuchet MS"/>
              </a:rPr>
              <a:t>sekoci </a:t>
            </a:r>
            <a:r>
              <a:rPr sz="3150" spc="-60" dirty="0">
                <a:latin typeface="Trebuchet MS"/>
                <a:cs typeface="Trebuchet MS"/>
              </a:rPr>
              <a:t>kurang </a:t>
            </a:r>
            <a:r>
              <a:rPr sz="3150" spc="25" dirty="0">
                <a:latin typeface="Trebuchet MS"/>
                <a:cs typeface="Trebuchet MS"/>
              </a:rPr>
              <a:t>sehingga </a:t>
            </a:r>
            <a:r>
              <a:rPr sz="3150" spc="95" dirty="0">
                <a:latin typeface="Trebuchet MS"/>
                <a:cs typeface="Trebuchet MS"/>
              </a:rPr>
              <a:t>pada </a:t>
            </a:r>
            <a:r>
              <a:rPr sz="3150" spc="-100" dirty="0">
                <a:latin typeface="Trebuchet MS"/>
                <a:cs typeface="Trebuchet MS"/>
              </a:rPr>
              <a:t>waktu </a:t>
            </a:r>
            <a:r>
              <a:rPr sz="3150" spc="-30" dirty="0">
                <a:latin typeface="Trebuchet MS"/>
                <a:cs typeface="Trebuchet MS"/>
              </a:rPr>
              <a:t>kapal </a:t>
            </a:r>
            <a:r>
              <a:rPr sz="3150" spc="-15" dirty="0">
                <a:latin typeface="Trebuchet MS"/>
                <a:cs typeface="Trebuchet MS"/>
              </a:rPr>
              <a:t>tenggelam </a:t>
            </a:r>
            <a:r>
              <a:rPr sz="3150" spc="-30" dirty="0">
                <a:latin typeface="Trebuchet MS"/>
                <a:cs typeface="Trebuchet MS"/>
              </a:rPr>
              <a:t>hanya </a:t>
            </a:r>
            <a:r>
              <a:rPr sz="3150" spc="-110" dirty="0">
                <a:latin typeface="Trebuchet MS"/>
                <a:cs typeface="Trebuchet MS"/>
              </a:rPr>
              <a:t>sedikit </a:t>
            </a:r>
            <a:r>
              <a:rPr sz="3150" spc="-15" dirty="0">
                <a:latin typeface="Trebuchet MS"/>
                <a:cs typeface="Trebuchet MS"/>
              </a:rPr>
              <a:t>nyawa </a:t>
            </a:r>
            <a:r>
              <a:rPr sz="3150" spc="15" dirty="0">
                <a:latin typeface="Trebuchet MS"/>
                <a:cs typeface="Trebuchet MS"/>
              </a:rPr>
              <a:t>yang </a:t>
            </a:r>
            <a:r>
              <a:rPr sz="3150" spc="-100" dirty="0">
                <a:latin typeface="Trebuchet MS"/>
                <a:cs typeface="Trebuchet MS"/>
              </a:rPr>
              <a:t>tertolong.  </a:t>
            </a:r>
            <a:r>
              <a:rPr sz="3150" spc="95" dirty="0">
                <a:latin typeface="Trebuchet MS"/>
                <a:cs typeface="Trebuchet MS"/>
              </a:rPr>
              <a:t>pada </a:t>
            </a:r>
            <a:r>
              <a:rPr sz="3150" spc="-50" dirty="0">
                <a:latin typeface="Trebuchet MS"/>
                <a:cs typeface="Trebuchet MS"/>
              </a:rPr>
              <a:t>kasus </a:t>
            </a:r>
            <a:r>
              <a:rPr sz="3150" spc="-155" dirty="0">
                <a:latin typeface="Trebuchet MS"/>
                <a:cs typeface="Trebuchet MS"/>
              </a:rPr>
              <a:t>ini </a:t>
            </a:r>
            <a:r>
              <a:rPr sz="3150" spc="-114" dirty="0">
                <a:latin typeface="Trebuchet MS"/>
                <a:cs typeface="Trebuchet MS"/>
              </a:rPr>
              <a:t>juga, </a:t>
            </a:r>
            <a:r>
              <a:rPr sz="3150" spc="-145" dirty="0">
                <a:latin typeface="Trebuchet MS"/>
                <a:cs typeface="Trebuchet MS"/>
              </a:rPr>
              <a:t>pemilik </a:t>
            </a:r>
            <a:r>
              <a:rPr sz="3150" spc="-30" dirty="0">
                <a:latin typeface="Trebuchet MS"/>
                <a:cs typeface="Trebuchet MS"/>
              </a:rPr>
              <a:t>kapal </a:t>
            </a:r>
            <a:r>
              <a:rPr sz="3150" spc="-80" dirty="0">
                <a:latin typeface="Trebuchet MS"/>
                <a:cs typeface="Trebuchet MS"/>
              </a:rPr>
              <a:t>menyepelekan </a:t>
            </a:r>
            <a:r>
              <a:rPr sz="3150" spc="30" dirty="0">
                <a:latin typeface="Trebuchet MS"/>
                <a:cs typeface="Trebuchet MS"/>
              </a:rPr>
              <a:t>bencana </a:t>
            </a:r>
            <a:r>
              <a:rPr sz="3150" spc="15" dirty="0">
                <a:latin typeface="Trebuchet MS"/>
                <a:cs typeface="Trebuchet MS"/>
              </a:rPr>
              <a:t>yang </a:t>
            </a:r>
            <a:r>
              <a:rPr sz="3150" spc="-20" dirty="0">
                <a:latin typeface="Trebuchet MS"/>
                <a:cs typeface="Trebuchet MS"/>
              </a:rPr>
              <a:t>akan </a:t>
            </a:r>
            <a:r>
              <a:rPr sz="3150" spc="-120" dirty="0">
                <a:latin typeface="Trebuchet MS"/>
                <a:cs typeface="Trebuchet MS"/>
              </a:rPr>
              <a:t>terjadi </a:t>
            </a:r>
            <a:r>
              <a:rPr sz="3150" spc="65" dirty="0">
                <a:latin typeface="Trebuchet MS"/>
                <a:cs typeface="Trebuchet MS"/>
              </a:rPr>
              <a:t>menganggap  </a:t>
            </a:r>
            <a:r>
              <a:rPr sz="3150" spc="35" dirty="0">
                <a:latin typeface="Trebuchet MS"/>
                <a:cs typeface="Trebuchet MS"/>
              </a:rPr>
              <a:t>bahwa </a:t>
            </a:r>
            <a:r>
              <a:rPr sz="3150" spc="-30" dirty="0">
                <a:latin typeface="Trebuchet MS"/>
                <a:cs typeface="Trebuchet MS"/>
              </a:rPr>
              <a:t>kapal </a:t>
            </a:r>
            <a:r>
              <a:rPr sz="3150" spc="-95" dirty="0">
                <a:latin typeface="Trebuchet MS"/>
                <a:cs typeface="Trebuchet MS"/>
              </a:rPr>
              <a:t>titanic </a:t>
            </a:r>
            <a:r>
              <a:rPr sz="3150" spc="-155" dirty="0">
                <a:latin typeface="Trebuchet MS"/>
                <a:cs typeface="Trebuchet MS"/>
              </a:rPr>
              <a:t>ini </a:t>
            </a:r>
            <a:r>
              <a:rPr sz="3150" spc="35" dirty="0">
                <a:latin typeface="Trebuchet MS"/>
                <a:cs typeface="Trebuchet MS"/>
              </a:rPr>
              <a:t>sangat</a:t>
            </a:r>
            <a:r>
              <a:rPr sz="3150" spc="-235" dirty="0">
                <a:latin typeface="Trebuchet MS"/>
                <a:cs typeface="Trebuchet MS"/>
              </a:rPr>
              <a:t> </a:t>
            </a:r>
            <a:r>
              <a:rPr sz="3150" spc="-150" dirty="0">
                <a:latin typeface="Trebuchet MS"/>
                <a:cs typeface="Trebuchet MS"/>
              </a:rPr>
              <a:t>kuat.</a:t>
            </a:r>
            <a:endParaRPr sz="3150">
              <a:latin typeface="Trebuchet MS"/>
              <a:cs typeface="Trebuchet MS"/>
            </a:endParaRPr>
          </a:p>
          <a:p>
            <a:pPr marL="12700" marR="5080" algn="just">
              <a:lnSpc>
                <a:spcPct val="113100"/>
              </a:lnSpc>
            </a:pPr>
            <a:r>
              <a:rPr sz="3150" spc="-90" dirty="0">
                <a:latin typeface="Trebuchet MS"/>
                <a:cs typeface="Trebuchet MS"/>
              </a:rPr>
              <a:t>Kemudian </a:t>
            </a:r>
            <a:r>
              <a:rPr sz="3150" spc="-30" dirty="0">
                <a:latin typeface="Trebuchet MS"/>
                <a:cs typeface="Trebuchet MS"/>
              </a:rPr>
              <a:t>keamanan </a:t>
            </a:r>
            <a:r>
              <a:rPr sz="3150" spc="25" dirty="0">
                <a:latin typeface="Trebuchet MS"/>
                <a:cs typeface="Trebuchet MS"/>
              </a:rPr>
              <a:t>bahan </a:t>
            </a:r>
            <a:r>
              <a:rPr sz="3150" spc="-35" dirty="0">
                <a:latin typeface="Trebuchet MS"/>
                <a:cs typeface="Trebuchet MS"/>
              </a:rPr>
              <a:t>bakar </a:t>
            </a:r>
            <a:r>
              <a:rPr sz="3150" spc="-90" dirty="0">
                <a:latin typeface="Trebuchet MS"/>
                <a:cs typeface="Trebuchet MS"/>
              </a:rPr>
              <a:t>tidak </a:t>
            </a:r>
            <a:r>
              <a:rPr sz="3150" spc="-35" dirty="0">
                <a:latin typeface="Trebuchet MS"/>
                <a:cs typeface="Trebuchet MS"/>
              </a:rPr>
              <a:t>begitu </a:t>
            </a:r>
            <a:r>
              <a:rPr sz="3150" spc="-65" dirty="0">
                <a:latin typeface="Trebuchet MS"/>
                <a:cs typeface="Trebuchet MS"/>
              </a:rPr>
              <a:t>di </a:t>
            </a:r>
            <a:r>
              <a:rPr sz="3150" spc="-110" dirty="0">
                <a:latin typeface="Trebuchet MS"/>
                <a:cs typeface="Trebuchet MS"/>
              </a:rPr>
              <a:t>perhatikan, </a:t>
            </a:r>
            <a:r>
              <a:rPr sz="3150" spc="-145" dirty="0">
                <a:latin typeface="Trebuchet MS"/>
                <a:cs typeface="Trebuchet MS"/>
              </a:rPr>
              <a:t>terbukti </a:t>
            </a:r>
            <a:r>
              <a:rPr sz="3150" spc="25" dirty="0">
                <a:latin typeface="Trebuchet MS"/>
                <a:cs typeface="Trebuchet MS"/>
              </a:rPr>
              <a:t>bahan </a:t>
            </a:r>
            <a:r>
              <a:rPr sz="3150" spc="-35" dirty="0">
                <a:latin typeface="Trebuchet MS"/>
                <a:cs typeface="Trebuchet MS"/>
              </a:rPr>
              <a:t>bakar </a:t>
            </a:r>
            <a:r>
              <a:rPr sz="3150" spc="15" dirty="0">
                <a:latin typeface="Trebuchet MS"/>
                <a:cs typeface="Trebuchet MS"/>
              </a:rPr>
              <a:t>yang  </a:t>
            </a:r>
            <a:r>
              <a:rPr sz="3150" spc="-55" dirty="0">
                <a:latin typeface="Trebuchet MS"/>
                <a:cs typeface="Trebuchet MS"/>
              </a:rPr>
              <a:t>tersedia </a:t>
            </a:r>
            <a:r>
              <a:rPr sz="3150" spc="-75" dirty="0">
                <a:latin typeface="Trebuchet MS"/>
                <a:cs typeface="Trebuchet MS"/>
              </a:rPr>
              <a:t>terbakar </a:t>
            </a:r>
            <a:r>
              <a:rPr sz="3150" spc="35" dirty="0">
                <a:latin typeface="Trebuchet MS"/>
                <a:cs typeface="Trebuchet MS"/>
              </a:rPr>
              <a:t>dengan </a:t>
            </a:r>
            <a:r>
              <a:rPr sz="3150" spc="-85" dirty="0">
                <a:latin typeface="Trebuchet MS"/>
                <a:cs typeface="Trebuchet MS"/>
              </a:rPr>
              <a:t>suhu </a:t>
            </a:r>
            <a:r>
              <a:rPr sz="3150" spc="-100" dirty="0">
                <a:latin typeface="Trebuchet MS"/>
                <a:cs typeface="Trebuchet MS"/>
              </a:rPr>
              <a:t>1000 </a:t>
            </a:r>
            <a:r>
              <a:rPr sz="3150" spc="-75" dirty="0">
                <a:latin typeface="Trebuchet MS"/>
                <a:cs typeface="Trebuchet MS"/>
              </a:rPr>
              <a:t>derajat </a:t>
            </a:r>
            <a:r>
              <a:rPr sz="3150" spc="25" dirty="0">
                <a:latin typeface="Trebuchet MS"/>
                <a:cs typeface="Trebuchet MS"/>
              </a:rPr>
              <a:t>sehingga </a:t>
            </a:r>
            <a:r>
              <a:rPr sz="3150" spc="-85" dirty="0">
                <a:latin typeface="Trebuchet MS"/>
                <a:cs typeface="Trebuchet MS"/>
              </a:rPr>
              <a:t>melemahkan </a:t>
            </a:r>
            <a:r>
              <a:rPr sz="3150" dirty="0">
                <a:latin typeface="Trebuchet MS"/>
                <a:cs typeface="Trebuchet MS"/>
              </a:rPr>
              <a:t>logam </a:t>
            </a:r>
            <a:r>
              <a:rPr sz="3150" spc="-100" dirty="0">
                <a:latin typeface="Trebuchet MS"/>
                <a:cs typeface="Trebuchet MS"/>
              </a:rPr>
              <a:t>kapal, </a:t>
            </a:r>
            <a:r>
              <a:rPr sz="3150" spc="-80" dirty="0">
                <a:latin typeface="Trebuchet MS"/>
                <a:cs typeface="Trebuchet MS"/>
              </a:rPr>
              <a:t>namun  </a:t>
            </a:r>
            <a:r>
              <a:rPr sz="3150" spc="95" dirty="0">
                <a:latin typeface="Trebuchet MS"/>
                <a:cs typeface="Trebuchet MS"/>
              </a:rPr>
              <a:t>pada </a:t>
            </a:r>
            <a:r>
              <a:rPr sz="3150" spc="20" dirty="0">
                <a:latin typeface="Trebuchet MS"/>
                <a:cs typeface="Trebuchet MS"/>
              </a:rPr>
              <a:t>saat </a:t>
            </a:r>
            <a:r>
              <a:rPr sz="3150" spc="-165" dirty="0">
                <a:latin typeface="Trebuchet MS"/>
                <a:cs typeface="Trebuchet MS"/>
              </a:rPr>
              <a:t>itu </a:t>
            </a:r>
            <a:r>
              <a:rPr sz="3150" spc="-30" dirty="0">
                <a:latin typeface="Trebuchet MS"/>
                <a:cs typeface="Trebuchet MS"/>
              </a:rPr>
              <a:t>kapal </a:t>
            </a:r>
            <a:r>
              <a:rPr sz="3150" spc="-45" dirty="0">
                <a:latin typeface="Trebuchet MS"/>
                <a:cs typeface="Trebuchet MS"/>
              </a:rPr>
              <a:t>tetap </a:t>
            </a:r>
            <a:r>
              <a:rPr sz="3150" spc="-65" dirty="0">
                <a:latin typeface="Trebuchet MS"/>
                <a:cs typeface="Trebuchet MS"/>
              </a:rPr>
              <a:t>di </a:t>
            </a:r>
            <a:r>
              <a:rPr sz="3150" spc="-90" dirty="0">
                <a:latin typeface="Trebuchet MS"/>
                <a:cs typeface="Trebuchet MS"/>
              </a:rPr>
              <a:t>jalankan </a:t>
            </a:r>
            <a:r>
              <a:rPr sz="3150" spc="-160" dirty="0">
                <a:latin typeface="Trebuchet MS"/>
                <a:cs typeface="Trebuchet MS"/>
              </a:rPr>
              <a:t>untuk</a:t>
            </a:r>
            <a:r>
              <a:rPr sz="3150" spc="-484" dirty="0">
                <a:latin typeface="Trebuchet MS"/>
                <a:cs typeface="Trebuchet MS"/>
              </a:rPr>
              <a:t> </a:t>
            </a:r>
            <a:r>
              <a:rPr sz="3150" spc="-100" dirty="0">
                <a:latin typeface="Trebuchet MS"/>
                <a:cs typeface="Trebuchet MS"/>
              </a:rPr>
              <a:t>berlayar.</a:t>
            </a:r>
            <a:endParaRPr sz="3150">
              <a:latin typeface="Trebuchet MS"/>
              <a:cs typeface="Trebuchet MS"/>
            </a:endParaRPr>
          </a:p>
          <a:p>
            <a:pPr marL="12700" marR="8255" algn="just">
              <a:lnSpc>
                <a:spcPct val="113100"/>
              </a:lnSpc>
            </a:pPr>
            <a:r>
              <a:rPr sz="3150" spc="-70" dirty="0">
                <a:latin typeface="Trebuchet MS"/>
                <a:cs typeface="Trebuchet MS"/>
              </a:rPr>
              <a:t>Kelalaian </a:t>
            </a:r>
            <a:r>
              <a:rPr sz="3150" spc="-20" dirty="0">
                <a:latin typeface="Trebuchet MS"/>
                <a:cs typeface="Trebuchet MS"/>
              </a:rPr>
              <a:t>dalam </a:t>
            </a:r>
            <a:r>
              <a:rPr sz="3150" spc="-30" dirty="0">
                <a:latin typeface="Trebuchet MS"/>
                <a:cs typeface="Trebuchet MS"/>
              </a:rPr>
              <a:t>penyebaran </a:t>
            </a:r>
            <a:r>
              <a:rPr sz="3150" spc="-125" dirty="0">
                <a:latin typeface="Trebuchet MS"/>
                <a:cs typeface="Trebuchet MS"/>
              </a:rPr>
              <a:t>informasi, </a:t>
            </a:r>
            <a:r>
              <a:rPr sz="3150" spc="-65" dirty="0">
                <a:latin typeface="Trebuchet MS"/>
                <a:cs typeface="Trebuchet MS"/>
              </a:rPr>
              <a:t>di </a:t>
            </a:r>
            <a:r>
              <a:rPr sz="3150" spc="-5" dirty="0">
                <a:latin typeface="Trebuchet MS"/>
                <a:cs typeface="Trebuchet MS"/>
              </a:rPr>
              <a:t>mana </a:t>
            </a:r>
            <a:r>
              <a:rPr sz="3150" spc="15" dirty="0">
                <a:latin typeface="Trebuchet MS"/>
                <a:cs typeface="Trebuchet MS"/>
              </a:rPr>
              <a:t>pesan </a:t>
            </a:r>
            <a:r>
              <a:rPr sz="3150" spc="-70" dirty="0">
                <a:latin typeface="Trebuchet MS"/>
                <a:cs typeface="Trebuchet MS"/>
              </a:rPr>
              <a:t>darurat </a:t>
            </a:r>
            <a:r>
              <a:rPr sz="3150" spc="35" dirty="0">
                <a:latin typeface="Trebuchet MS"/>
                <a:cs typeface="Trebuchet MS"/>
              </a:rPr>
              <a:t>bahwa </a:t>
            </a:r>
            <a:r>
              <a:rPr sz="3150" spc="-30" dirty="0">
                <a:latin typeface="Trebuchet MS"/>
                <a:cs typeface="Trebuchet MS"/>
              </a:rPr>
              <a:t>kapal </a:t>
            </a:r>
            <a:r>
              <a:rPr sz="3150" spc="-95" dirty="0">
                <a:latin typeface="Trebuchet MS"/>
                <a:cs typeface="Trebuchet MS"/>
              </a:rPr>
              <a:t>titanic </a:t>
            </a:r>
            <a:r>
              <a:rPr sz="3150" spc="-60" dirty="0">
                <a:latin typeface="Trebuchet MS"/>
                <a:cs typeface="Trebuchet MS"/>
              </a:rPr>
              <a:t>kurang  </a:t>
            </a:r>
            <a:r>
              <a:rPr sz="3150" spc="-95" dirty="0">
                <a:latin typeface="Trebuchet MS"/>
                <a:cs typeface="Trebuchet MS"/>
              </a:rPr>
              <a:t>lebih </a:t>
            </a:r>
            <a:r>
              <a:rPr sz="3150" spc="-745" dirty="0">
                <a:latin typeface="Trebuchet MS"/>
                <a:cs typeface="Trebuchet MS"/>
              </a:rPr>
              <a:t>1 </a:t>
            </a:r>
            <a:r>
              <a:rPr sz="3150" spc="-155" dirty="0">
                <a:latin typeface="Trebuchet MS"/>
                <a:cs typeface="Trebuchet MS"/>
              </a:rPr>
              <a:t>jam </a:t>
            </a:r>
            <a:r>
              <a:rPr sz="3150" spc="-5" dirty="0">
                <a:latin typeface="Trebuchet MS"/>
                <a:cs typeface="Trebuchet MS"/>
              </a:rPr>
              <a:t>lagi </a:t>
            </a:r>
            <a:r>
              <a:rPr sz="3150" spc="-20" dirty="0">
                <a:latin typeface="Trebuchet MS"/>
                <a:cs typeface="Trebuchet MS"/>
              </a:rPr>
              <a:t>akan </a:t>
            </a:r>
            <a:r>
              <a:rPr sz="3150" spc="-85" dirty="0">
                <a:latin typeface="Trebuchet MS"/>
                <a:cs typeface="Trebuchet MS"/>
              </a:rPr>
              <a:t>mendekati </a:t>
            </a:r>
            <a:r>
              <a:rPr sz="3150" spc="5" dirty="0">
                <a:latin typeface="Trebuchet MS"/>
                <a:cs typeface="Trebuchet MS"/>
              </a:rPr>
              <a:t>gunung </a:t>
            </a:r>
            <a:r>
              <a:rPr sz="3150" dirty="0">
                <a:latin typeface="Trebuchet MS"/>
                <a:cs typeface="Trebuchet MS"/>
              </a:rPr>
              <a:t>es </a:t>
            </a:r>
            <a:r>
              <a:rPr sz="3150" spc="-90" dirty="0">
                <a:latin typeface="Trebuchet MS"/>
                <a:cs typeface="Trebuchet MS"/>
              </a:rPr>
              <a:t>tidak </a:t>
            </a:r>
            <a:r>
              <a:rPr sz="3150" spc="-35" dirty="0">
                <a:latin typeface="Trebuchet MS"/>
                <a:cs typeface="Trebuchet MS"/>
              </a:rPr>
              <a:t>disampaikan </a:t>
            </a:r>
            <a:r>
              <a:rPr sz="3150" spc="35" dirty="0">
                <a:latin typeface="Trebuchet MS"/>
                <a:cs typeface="Trebuchet MS"/>
              </a:rPr>
              <a:t>dengan </a:t>
            </a:r>
            <a:r>
              <a:rPr sz="3150" spc="-135" dirty="0">
                <a:latin typeface="Trebuchet MS"/>
                <a:cs typeface="Trebuchet MS"/>
              </a:rPr>
              <a:t>baik, </a:t>
            </a:r>
            <a:r>
              <a:rPr sz="3150" spc="-55" dirty="0">
                <a:latin typeface="Trebuchet MS"/>
                <a:cs typeface="Trebuchet MS"/>
              </a:rPr>
              <a:t>karena </a:t>
            </a:r>
            <a:r>
              <a:rPr sz="3150" spc="15" dirty="0">
                <a:latin typeface="Trebuchet MS"/>
                <a:cs typeface="Trebuchet MS"/>
              </a:rPr>
              <a:t>pesan  </a:t>
            </a:r>
            <a:r>
              <a:rPr sz="3150" spc="-70" dirty="0">
                <a:latin typeface="Trebuchet MS"/>
                <a:cs typeface="Trebuchet MS"/>
              </a:rPr>
              <a:t>darurat </a:t>
            </a:r>
            <a:r>
              <a:rPr sz="3150" spc="-65" dirty="0">
                <a:latin typeface="Trebuchet MS"/>
                <a:cs typeface="Trebuchet MS"/>
              </a:rPr>
              <a:t>harus </a:t>
            </a:r>
            <a:r>
              <a:rPr sz="3150" dirty="0">
                <a:latin typeface="Trebuchet MS"/>
                <a:cs typeface="Trebuchet MS"/>
              </a:rPr>
              <a:t>mengandung </a:t>
            </a:r>
            <a:r>
              <a:rPr sz="3150" spc="-70" dirty="0">
                <a:latin typeface="Trebuchet MS"/>
                <a:cs typeface="Trebuchet MS"/>
              </a:rPr>
              <a:t>.msg </a:t>
            </a:r>
            <a:r>
              <a:rPr sz="3150" spc="-80" dirty="0">
                <a:latin typeface="Trebuchet MS"/>
                <a:cs typeface="Trebuchet MS"/>
              </a:rPr>
              <a:t>namun </a:t>
            </a:r>
            <a:r>
              <a:rPr sz="3150" spc="15" dirty="0">
                <a:latin typeface="Trebuchet MS"/>
                <a:cs typeface="Trebuchet MS"/>
              </a:rPr>
              <a:t>pesan yang </a:t>
            </a:r>
            <a:r>
              <a:rPr sz="3150" spc="-65" dirty="0">
                <a:latin typeface="Trebuchet MS"/>
                <a:cs typeface="Trebuchet MS"/>
              </a:rPr>
              <a:t>di </a:t>
            </a:r>
            <a:r>
              <a:rPr sz="3150" spc="-30" dirty="0">
                <a:latin typeface="Trebuchet MS"/>
                <a:cs typeface="Trebuchet MS"/>
              </a:rPr>
              <a:t>sampaikan </a:t>
            </a:r>
            <a:r>
              <a:rPr sz="3150" spc="20" dirty="0">
                <a:latin typeface="Trebuchet MS"/>
                <a:cs typeface="Trebuchet MS"/>
              </a:rPr>
              <a:t>kepada </a:t>
            </a:r>
            <a:r>
              <a:rPr sz="3150" spc="-30" dirty="0">
                <a:latin typeface="Trebuchet MS"/>
                <a:cs typeface="Trebuchet MS"/>
              </a:rPr>
              <a:t>kapal </a:t>
            </a:r>
            <a:r>
              <a:rPr sz="3150" spc="-90" dirty="0">
                <a:latin typeface="Trebuchet MS"/>
                <a:cs typeface="Trebuchet MS"/>
              </a:rPr>
              <a:t>tidak  </a:t>
            </a:r>
            <a:r>
              <a:rPr sz="3150" dirty="0">
                <a:latin typeface="Trebuchet MS"/>
                <a:cs typeface="Trebuchet MS"/>
              </a:rPr>
              <a:t>mengandung </a:t>
            </a:r>
            <a:r>
              <a:rPr sz="3150" spc="-70" dirty="0">
                <a:latin typeface="Trebuchet MS"/>
                <a:cs typeface="Trebuchet MS"/>
              </a:rPr>
              <a:t>.msg </a:t>
            </a:r>
            <a:r>
              <a:rPr sz="3150" spc="-75" dirty="0">
                <a:latin typeface="Trebuchet MS"/>
                <a:cs typeface="Trebuchet MS"/>
              </a:rPr>
              <a:t>oleh </a:t>
            </a:r>
            <a:r>
              <a:rPr sz="3150" spc="-55" dirty="0">
                <a:latin typeface="Trebuchet MS"/>
                <a:cs typeface="Trebuchet MS"/>
              </a:rPr>
              <a:t>karena </a:t>
            </a:r>
            <a:r>
              <a:rPr sz="3150" spc="-165" dirty="0">
                <a:latin typeface="Trebuchet MS"/>
                <a:cs typeface="Trebuchet MS"/>
              </a:rPr>
              <a:t>itu </a:t>
            </a:r>
            <a:r>
              <a:rPr sz="3150" spc="-65" dirty="0">
                <a:latin typeface="Trebuchet MS"/>
                <a:cs typeface="Trebuchet MS"/>
              </a:rPr>
              <a:t>penerima </a:t>
            </a:r>
            <a:r>
              <a:rPr sz="3150" spc="15" dirty="0">
                <a:latin typeface="Trebuchet MS"/>
                <a:cs typeface="Trebuchet MS"/>
              </a:rPr>
              <a:t>pesan </a:t>
            </a:r>
            <a:r>
              <a:rPr sz="3150" spc="-90" dirty="0">
                <a:latin typeface="Trebuchet MS"/>
                <a:cs typeface="Trebuchet MS"/>
              </a:rPr>
              <a:t>tidak </a:t>
            </a:r>
            <a:r>
              <a:rPr sz="3150" spc="-65" dirty="0">
                <a:latin typeface="Trebuchet MS"/>
                <a:cs typeface="Trebuchet MS"/>
              </a:rPr>
              <a:t>menghiraukan </a:t>
            </a:r>
            <a:r>
              <a:rPr sz="3150" spc="15" dirty="0">
                <a:latin typeface="Trebuchet MS"/>
                <a:cs typeface="Trebuchet MS"/>
              </a:rPr>
              <a:t>pesan</a:t>
            </a:r>
            <a:r>
              <a:rPr sz="3150" spc="-365" dirty="0">
                <a:latin typeface="Trebuchet MS"/>
                <a:cs typeface="Trebuchet MS"/>
              </a:rPr>
              <a:t> </a:t>
            </a:r>
            <a:r>
              <a:rPr sz="3150" spc="-125" dirty="0">
                <a:latin typeface="Trebuchet MS"/>
                <a:cs typeface="Trebuchet MS"/>
              </a:rPr>
              <a:t>masuk.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Sekian </a:t>
            </a:r>
            <a:r>
              <a:rPr spc="50" dirty="0"/>
              <a:t>dan </a:t>
            </a:r>
            <a:r>
              <a:rPr spc="-405" dirty="0"/>
              <a:t>Terima</a:t>
            </a:r>
            <a:r>
              <a:rPr spc="-810" dirty="0"/>
              <a:t> </a:t>
            </a:r>
            <a:r>
              <a:rPr spc="-250" dirty="0"/>
              <a:t>Kasih</a:t>
            </a:r>
          </a:p>
        </p:txBody>
      </p:sp>
      <p:sp>
        <p:nvSpPr>
          <p:cNvPr id="3" name="object 3"/>
          <p:cNvSpPr/>
          <p:nvPr/>
        </p:nvSpPr>
        <p:spPr>
          <a:xfrm>
            <a:off x="8601638" y="2233309"/>
            <a:ext cx="1085850" cy="752475"/>
          </a:xfrm>
          <a:custGeom>
            <a:avLst/>
            <a:gdLst/>
            <a:ahLst/>
            <a:cxnLst/>
            <a:rect l="l" t="t" r="r" b="b"/>
            <a:pathLst>
              <a:path w="1085850" h="752475">
                <a:moveTo>
                  <a:pt x="264296" y="752196"/>
                </a:moveTo>
                <a:lnTo>
                  <a:pt x="207002" y="747291"/>
                </a:lnTo>
                <a:lnTo>
                  <a:pt x="155711" y="732575"/>
                </a:lnTo>
                <a:lnTo>
                  <a:pt x="110328" y="708049"/>
                </a:lnTo>
                <a:lnTo>
                  <a:pt x="70754" y="673713"/>
                </a:lnTo>
                <a:lnTo>
                  <a:pt x="45398" y="640276"/>
                </a:lnTo>
                <a:lnTo>
                  <a:pt x="25601" y="602569"/>
                </a:lnTo>
                <a:lnTo>
                  <a:pt x="11407" y="560548"/>
                </a:lnTo>
                <a:lnTo>
                  <a:pt x="2859" y="514168"/>
                </a:lnTo>
                <a:lnTo>
                  <a:pt x="0" y="463388"/>
                </a:lnTo>
                <a:lnTo>
                  <a:pt x="1248" y="427230"/>
                </a:lnTo>
                <a:lnTo>
                  <a:pt x="11493" y="353603"/>
                </a:lnTo>
                <a:lnTo>
                  <a:pt x="20658" y="316134"/>
                </a:lnTo>
                <a:lnTo>
                  <a:pt x="33105" y="279785"/>
                </a:lnTo>
                <a:lnTo>
                  <a:pt x="49450" y="244564"/>
                </a:lnTo>
                <a:lnTo>
                  <a:pt x="69862" y="210776"/>
                </a:lnTo>
                <a:lnTo>
                  <a:pt x="94511" y="178724"/>
                </a:lnTo>
                <a:lnTo>
                  <a:pt x="123679" y="147864"/>
                </a:lnTo>
                <a:lnTo>
                  <a:pt x="157422" y="119020"/>
                </a:lnTo>
                <a:lnTo>
                  <a:pt x="195862" y="92215"/>
                </a:lnTo>
                <a:lnTo>
                  <a:pt x="239119" y="67474"/>
                </a:lnTo>
                <a:lnTo>
                  <a:pt x="277399" y="49578"/>
                </a:lnTo>
                <a:lnTo>
                  <a:pt x="319211" y="33839"/>
                </a:lnTo>
                <a:lnTo>
                  <a:pt x="364711" y="20301"/>
                </a:lnTo>
                <a:lnTo>
                  <a:pt x="414053" y="9006"/>
                </a:lnTo>
                <a:lnTo>
                  <a:pt x="467393" y="0"/>
                </a:lnTo>
                <a:lnTo>
                  <a:pt x="467393" y="174450"/>
                </a:lnTo>
                <a:lnTo>
                  <a:pt x="466360" y="174450"/>
                </a:lnTo>
                <a:lnTo>
                  <a:pt x="427807" y="176680"/>
                </a:lnTo>
                <a:lnTo>
                  <a:pt x="363339" y="189785"/>
                </a:lnTo>
                <a:lnTo>
                  <a:pt x="314411" y="214499"/>
                </a:lnTo>
                <a:lnTo>
                  <a:pt x="276181" y="252134"/>
                </a:lnTo>
                <a:lnTo>
                  <a:pt x="260939" y="275857"/>
                </a:lnTo>
                <a:lnTo>
                  <a:pt x="313923" y="279313"/>
                </a:lnTo>
                <a:lnTo>
                  <a:pt x="362149" y="289617"/>
                </a:lnTo>
                <a:lnTo>
                  <a:pt x="405703" y="306672"/>
                </a:lnTo>
                <a:lnTo>
                  <a:pt x="444669" y="330381"/>
                </a:lnTo>
                <a:lnTo>
                  <a:pt x="476691" y="361842"/>
                </a:lnTo>
                <a:lnTo>
                  <a:pt x="499429" y="402081"/>
                </a:lnTo>
                <a:lnTo>
                  <a:pt x="512992" y="450892"/>
                </a:lnTo>
                <a:lnTo>
                  <a:pt x="517489" y="508069"/>
                </a:lnTo>
                <a:lnTo>
                  <a:pt x="516472" y="530938"/>
                </a:lnTo>
                <a:lnTo>
                  <a:pt x="508338" y="575801"/>
                </a:lnTo>
                <a:lnTo>
                  <a:pt x="492068" y="618711"/>
                </a:lnTo>
                <a:lnTo>
                  <a:pt x="467613" y="657241"/>
                </a:lnTo>
                <a:lnTo>
                  <a:pt x="434997" y="691245"/>
                </a:lnTo>
                <a:lnTo>
                  <a:pt x="394657" y="719025"/>
                </a:lnTo>
                <a:lnTo>
                  <a:pt x="347399" y="739793"/>
                </a:lnTo>
                <a:lnTo>
                  <a:pt x="293611" y="750782"/>
                </a:lnTo>
                <a:lnTo>
                  <a:pt x="264296" y="752196"/>
                </a:lnTo>
                <a:close/>
              </a:path>
              <a:path w="1085850" h="752475">
                <a:moveTo>
                  <a:pt x="832528" y="752196"/>
                </a:moveTo>
                <a:lnTo>
                  <a:pt x="775851" y="747291"/>
                </a:lnTo>
                <a:lnTo>
                  <a:pt x="724911" y="732575"/>
                </a:lnTo>
                <a:lnTo>
                  <a:pt x="679685" y="708049"/>
                </a:lnTo>
                <a:lnTo>
                  <a:pt x="640148" y="673713"/>
                </a:lnTo>
                <a:lnTo>
                  <a:pt x="613676" y="640213"/>
                </a:lnTo>
                <a:lnTo>
                  <a:pt x="593012" y="602468"/>
                </a:lnTo>
                <a:lnTo>
                  <a:pt x="578198" y="560426"/>
                </a:lnTo>
                <a:lnTo>
                  <a:pt x="569277" y="514040"/>
                </a:lnTo>
                <a:lnTo>
                  <a:pt x="566294" y="463258"/>
                </a:lnTo>
                <a:lnTo>
                  <a:pt x="567543" y="427101"/>
                </a:lnTo>
                <a:lnTo>
                  <a:pt x="577788" y="353474"/>
                </a:lnTo>
                <a:lnTo>
                  <a:pt x="586953" y="316005"/>
                </a:lnTo>
                <a:lnTo>
                  <a:pt x="599563" y="279655"/>
                </a:lnTo>
                <a:lnTo>
                  <a:pt x="616278" y="244434"/>
                </a:lnTo>
                <a:lnTo>
                  <a:pt x="637083" y="210646"/>
                </a:lnTo>
                <a:lnTo>
                  <a:pt x="661968" y="178594"/>
                </a:lnTo>
                <a:lnTo>
                  <a:pt x="691136" y="147734"/>
                </a:lnTo>
                <a:lnTo>
                  <a:pt x="724879" y="118890"/>
                </a:lnTo>
                <a:lnTo>
                  <a:pt x="763319" y="92085"/>
                </a:lnTo>
                <a:lnTo>
                  <a:pt x="806576" y="67345"/>
                </a:lnTo>
                <a:lnTo>
                  <a:pt x="844794" y="49562"/>
                </a:lnTo>
                <a:lnTo>
                  <a:pt x="886575" y="33867"/>
                </a:lnTo>
                <a:lnTo>
                  <a:pt x="932075" y="20330"/>
                </a:lnTo>
                <a:lnTo>
                  <a:pt x="981448" y="9018"/>
                </a:lnTo>
                <a:lnTo>
                  <a:pt x="1034850" y="0"/>
                </a:lnTo>
                <a:lnTo>
                  <a:pt x="1034850" y="174450"/>
                </a:lnTo>
                <a:lnTo>
                  <a:pt x="996297" y="176680"/>
                </a:lnTo>
                <a:lnTo>
                  <a:pt x="962029" y="181800"/>
                </a:lnTo>
                <a:lnTo>
                  <a:pt x="905477" y="200611"/>
                </a:lnTo>
                <a:lnTo>
                  <a:pt x="862418" y="231677"/>
                </a:lnTo>
                <a:lnTo>
                  <a:pt x="828267" y="275857"/>
                </a:lnTo>
                <a:lnTo>
                  <a:pt x="881902" y="279313"/>
                </a:lnTo>
                <a:lnTo>
                  <a:pt x="930429" y="289617"/>
                </a:lnTo>
                <a:lnTo>
                  <a:pt x="974065" y="306672"/>
                </a:lnTo>
                <a:lnTo>
                  <a:pt x="1013030" y="330381"/>
                </a:lnTo>
                <a:lnTo>
                  <a:pt x="1045052" y="361842"/>
                </a:lnTo>
                <a:lnTo>
                  <a:pt x="1067790" y="402081"/>
                </a:lnTo>
                <a:lnTo>
                  <a:pt x="1081353" y="450892"/>
                </a:lnTo>
                <a:lnTo>
                  <a:pt x="1085850" y="508069"/>
                </a:lnTo>
                <a:lnTo>
                  <a:pt x="1084833" y="530938"/>
                </a:lnTo>
                <a:lnTo>
                  <a:pt x="1076699" y="575801"/>
                </a:lnTo>
                <a:lnTo>
                  <a:pt x="1060429" y="618711"/>
                </a:lnTo>
                <a:lnTo>
                  <a:pt x="1035974" y="657241"/>
                </a:lnTo>
                <a:lnTo>
                  <a:pt x="1003538" y="691245"/>
                </a:lnTo>
                <a:lnTo>
                  <a:pt x="963944" y="719025"/>
                </a:lnTo>
                <a:lnTo>
                  <a:pt x="916775" y="739793"/>
                </a:lnTo>
                <a:lnTo>
                  <a:pt x="862515" y="750782"/>
                </a:lnTo>
                <a:lnTo>
                  <a:pt x="832528" y="752196"/>
                </a:lnTo>
                <a:close/>
              </a:path>
            </a:pathLst>
          </a:custGeom>
          <a:solidFill>
            <a:srgbClr val="9E816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Office Theme</vt:lpstr>
      <vt:lpstr>ETIKA PROFESI</vt:lpstr>
      <vt:lpstr>1</vt:lpstr>
      <vt:lpstr>1 DATA TEKNIS</vt:lpstr>
      <vt:lpstr>2 Penyebab Utama</vt:lpstr>
      <vt:lpstr>3</vt:lpstr>
      <vt:lpstr>PowerPoint Presentation</vt:lpstr>
      <vt:lpstr>PowerPoint Presentation</vt:lpstr>
      <vt:lpstr>PowerPoint Presentation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Vintage Illustrative Virtual Museum Presentation</dc:title>
  <dc:creator>elisabethtiara dewanti</dc:creator>
  <cp:keywords>DAFcgYx3gTg,BAELfpvpbXQ</cp:keywords>
  <cp:lastModifiedBy>Hp_31yt@outlook.co.id</cp:lastModifiedBy>
  <cp:revision>1</cp:revision>
  <dcterms:created xsi:type="dcterms:W3CDTF">2023-03-07T12:50:41Z</dcterms:created>
  <dcterms:modified xsi:type="dcterms:W3CDTF">2023-03-07T12:52:34Z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2023-03-07T00:00:00Z</vt:filetime>
  </property>
</Properties>
</file>