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4" name="Petra Pasovská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1-30T09:02:06.418">
    <p:pos x="6000" y="0"/>
    <p:text>michal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0" dt="2019-01-30T09:03:31.435">
    <p:pos x="6000" y="0"/>
    <p:text>michal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1" dt="2019-01-30T09:03:40.478">
    <p:pos x="6000" y="0"/>
    <p:text>michal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2" dt="2019-01-30T09:03:47.796">
    <p:pos x="6000" y="0"/>
    <p:text>já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3" dt="2019-01-30T09:03:54.604">
    <p:pos x="6000" y="0"/>
    <p:text>já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4" dt="2019-01-30T09:04:02.321">
    <p:pos x="6000" y="0"/>
    <p:text>já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1-30T09:02:16.014">
    <p:pos x="6000" y="0"/>
    <p:text>michal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1-30T09:02:36.531">
    <p:pos x="6000" y="0"/>
    <p:text>já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01-30T09:02:41.300">
    <p:pos x="6000" y="0"/>
    <p:text>já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9-01-30T09:02:48.642">
    <p:pos x="6000" y="0"/>
    <p:text>michal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9-01-29T20:30:58.680">
    <p:pos x="6000" y="0"/>
    <p:text>Michal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9-01-30T09:03:07.142">
    <p:pos x="6000" y="0"/>
    <p:text>já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9-01-30T09:03:12.835">
    <p:pos x="6000" y="0"/>
    <p:text>já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9-01-30T09:03:24.754">
    <p:pos x="6000" y="0"/>
    <p:text>michal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Dobrý den, jmenuji se Michal Janovský a s Petrou Pasovskou jsme autory semestrálního projektu zaměřeného na přírodní prvky Jihočeského kraje. </a:t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e05daf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de05da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tyjo tohle jsi psal ty, asi bude lepší když to povíš ty :D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e05daf42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e05daf4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chjoo ten největší obvod :D :D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popsat st_perimeter a joinování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e05daf42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e05daf4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popsat intersects, název proč je prostor před a za lípou, having count… seřazení sestupně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e05daf42_11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e05daf42_1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mluvit o leftjoin a možná přidat ještě jeden slajd? na sítovou analýzu.. to si kdyžtak vezmu na starost :-)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de05daf42_11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de05daf42_1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závěru bychom rádi velmi kladně zhodnotili přístupnost a kvalitu použitých zdrojů. Nejvíce nás překvapila stránka AOPK, se kterou jsme se do této doby vůbec nesetkali. Překvapivé pro nás byly i různé vrstvy v rámci DIBAVODu. (zmínit i rastr?) Velmi kladně hodnotíme možnost tvorby vlastní databáze s daty, které nás zajímají. V neposlední řadě nám bylo velmi užitečné tvořit </a:t>
            </a:r>
            <a:r>
              <a:rPr lang="en-US"/>
              <a:t>vlastní</a:t>
            </a:r>
            <a:r>
              <a:rPr lang="en-US"/>
              <a:t> sadu dotazů, při které jsme si procvičili znalosti ze cvičení s dotazovacím jazykem SQL.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de05daf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Děkujeme vám za pozornost a nyní je prostor pro vaše dotazy ohledně našeho projektu.</a:t>
            </a:r>
            <a:endParaRPr/>
          </a:p>
        </p:txBody>
      </p:sp>
      <p:sp>
        <p:nvSpPr>
          <p:cNvPr id="228" name="Google Shape;228;g4de05daf4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dnešní prezentaci bychom vám rádi představili náš projekt. Nejprve vás tedy seznámíme s cílem naší práce, poté blíže přiblížíme použitá data a zdroje, stručně popíšeme způsob validace dat a nakonec vám ukážeme některé atributové a prostorové dotazy.</a:t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e05daf4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e05daf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Jedním z hlavních cílů této práce bylo získání dat a prozkoumání jednotlivých zdrojů. Po domluvě jsme se rozhodli pro sběr dat týkajících se Jihočeského kraje s větším důrazem na přírodní prvky, neboť máme k přírodě oba velmi dobrý vztah. Navíc přírodní prvky úzce souvisí se životním prostředím, což je v dnešní době velmi aktuální téma. Vytvořili jsme databázi, do níž byla použitá data nahrána a nad těmito daty byly volány atributové a prostorové dotazy.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 tento projekt bylo použito několik veřejně dostupných zdrojů. Pro databázi byla stažena aktuální data z těch stránek, přestože některá data jsou dostupná v rámci předmětu. Rozhodli jsme se tak učinit z toho důvodu, abychom měli možnost jednotlivé zdroje prozkoumat. Velmi kladně hodnotíme data od Agentury ochrany přírody a krajiny ČR. Webová stránka poskytující data byla přehledná a srozumitelná. Za zmínění určitě stojí i data ArcČR 500, která vznikla </a:t>
            </a:r>
            <a:r>
              <a:rPr lang="en-US"/>
              <a:t>spoluprací</a:t>
            </a:r>
            <a:r>
              <a:rPr lang="en-US"/>
              <a:t> společnosti ArcData, ČSÚ a Zeměměřičského úřadu. K těmto datům existují perfektně vytvořená metadata. Data z AOPK byla v systému WGS84, byla tedy nutná transformace, data z ArcČR500, DIBAVOD a OSM byla v S-JTSK. Data z ČSÚ byla v tabulce, kterou bylo nutné připojit. Pro použití těchto dat jsme se rozhodli, abychom zahrnuli i import z tabulek.</a:t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e05daf42_2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e05daf4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Michal, tady absolutně netuším co k tomu říct :D :D plus možná sepsat transformaci??? a tvorbu databáze? tys říkal, že na to máš nějaký ty příkazy</a:t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e05daf4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Nyní bychom vám chtěli ukázat některé z dotazů. Nejprve začneme s jednoduchými atributovými dotazy. - přečíst dotaz a asi stručně popsat :D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4de05daf42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de05daf4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popsat not between, logické operátory, order by…. a zmínit se, že lze použít DESC či ASC, ale když neudáme jinak, je to vždy od nejmenšího.</a:t>
            </a:r>
            <a:endParaRPr/>
          </a:p>
        </p:txBody>
      </p:sp>
      <p:sp>
        <p:nvSpPr>
          <p:cNvPr id="186" name="Google Shape;186;g4de05daf42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popsat funkci round, ::numeric …. znáš to :D kdyžtak sloupec obryb znamená oblast_ryb…. můžeš říct, že v jihočeském kraji je to téměř vyrovnané</a:t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Úvodní snímek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ázev a popisek">
  <p:cSld name="Název a popise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ce s popiskem">
  <p:cSld name="Citace s popiske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menovka">
  <p:cSld name="Jmenovk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menovka s citací">
  <p:cSld name="Jmenovka s citací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vda nebo nepravda">
  <p:cSld name="Pravda nebo nepravda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svislý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vislý nadpis a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áhlaví části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va obsahy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ovnání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enom nadpis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ázdn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sah s titulkem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ázek s titulkem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0.xm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1.xm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2.xm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3.xml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7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8.xm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-240925" y="2165700"/>
            <a:ext cx="10399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Jihočeský kraj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se zaměřením na přírodní prvky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461942" y="4366658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Bc. Michal Janovský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Bc. Petra Pasovská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-3284775" y="235800"/>
            <a:ext cx="2299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Prostorové dotazy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1488425"/>
            <a:ext cx="8862974" cy="39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Prostorové dotazy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2028555"/>
            <a:ext cx="8596801" cy="280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Prostorové dotazy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1930500"/>
            <a:ext cx="8365239" cy="36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Prostorové dotazy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75" y="1884625"/>
            <a:ext cx="9162301" cy="30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Zhodnocení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952809" y="17691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Jednotlivé zdroje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Tvorba databáze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Sada dotazů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Děkujeme za pozornost!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Obsah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952809" y="17691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Cíl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Validace dat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Atributové dotazy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Prostorové dotazy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Cíl práce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952809" y="17691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Průzkum jednotlivých zdrojů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Sběr dat týkajících se přírodních prvků Jihočeského kraje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Tvorba databáze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Sada dotazů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AOPK - Agentura ochrany přírody a krajiny ČR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ArcČR 500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DIBAVOD - DIgitální BÁze VOdohospodářských Dat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OSM - OpenStreetMap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CSU - Český statistický úřad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Tvorba databáze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Přímo převzaté tabulky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Nově vytvořené tabulky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Nové tabulky na základě výběru z existujících tabulek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Validace dat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77334" y="15661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Odstranění chyb v geometrii vrstev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ST_IsValid			Vrací TRUE/FALSE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ST_IsValidReason		Vrací důvod invalidity geometrie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ST_MakeValid		Opravuje Geometrii aby byla validní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00" y="3844950"/>
            <a:ext cx="7476519" cy="5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900" y="4540905"/>
            <a:ext cx="7558290" cy="5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Atributové dotazy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25" y="2485200"/>
            <a:ext cx="9194525" cy="17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Atributové dotazy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1647925"/>
            <a:ext cx="7166600" cy="3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Atributové dotazy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1563350"/>
            <a:ext cx="777022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z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