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kXfStUn+p7wdQeC7wZTcjE/qO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1DDB18-98F3-4020-BD84-9E9CFDDD5F5D}">
  <a:tblStyle styleId="{F31DDB18-98F3-4020-BD84-9E9CFDDD5F5D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5F3"/>
          </a:solidFill>
        </a:fill>
      </a:tcStyle>
    </a:wholeTbl>
    <a:band1H>
      <a:tcTxStyle/>
      <a:tcStyle>
        <a:fill>
          <a:solidFill>
            <a:srgbClr val="CAEAE7"/>
          </a:solidFill>
        </a:fill>
      </a:tcStyle>
    </a:band1H>
    <a:band2H>
      <a:tcTxStyle/>
    </a:band2H>
    <a:band1V>
      <a:tcTxStyle/>
      <a:tcStyle>
        <a:fill>
          <a:solidFill>
            <a:srgbClr val="CAEAE7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b0bbf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1b0bbfec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b0bbfe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61b0bbfec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tsikko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7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amakuva ja kuvateksti">
  <p:cSld name="Panoraamakuva ja kuvateksti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inaus ja kuvateksti">
  <p:cSld name="Lainaus ja kuvateksti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imikortti">
  <p:cSld name="Nimikortti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tsikko ja pystysuora teksti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ystysuora otsikko ja teksti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0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tsikko ja sisältö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san ylätunniste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ksi sisältökohdetta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ailu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in otsikk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hjä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uvatekstillinen sisältö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uvatekstillinen kuv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fi-FI"/>
              <a:t>TIES4560 Demo 3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10001" y="5202316"/>
            <a:ext cx="10572000" cy="16556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i-FI"/>
              <a:t>Suvi Kaasalainen,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fi-FI"/>
              <a:t>Leevi Liimatainen,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fi-FI"/>
              <a:t>Petra Puumala,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fi-FI"/>
              <a:t>Teemu Vähä-Impola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i-FI"/>
              <a:t>Task 3 - REST Web Service (with Jersey)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fi-FI"/>
              <a:t>Background and Business logic are continued from Tasks 1 and 2: Room Reservation Service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fi-FI"/>
              <a:t>Application is made for employee usage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fi-FI"/>
              <a:t>Application allows storing and modifying data about: 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fi-FI"/>
              <a:t>Rooms available 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fi-FI"/>
              <a:t>The equipment available in the rooms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fi-FI"/>
              <a:t>Customers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fi-FI"/>
              <a:t>Rooms previously used by the customer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i-FI"/>
              <a:t>API - Rooms</a:t>
            </a:r>
            <a:endParaRPr/>
          </a:p>
        </p:txBody>
      </p:sp>
      <p:graphicFrame>
        <p:nvGraphicFramePr>
          <p:cNvPr id="128" name="Google Shape;128;p3"/>
          <p:cNvGraphicFramePr/>
          <p:nvPr/>
        </p:nvGraphicFramePr>
        <p:xfrm>
          <a:off x="161277" y="23023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{F31DDB18-98F3-4020-BD84-9E9CFDDD5F5D}</a:tableStyleId>
              </a:tblPr>
              <a:tblGrid>
                <a:gridCol w="1889475"/>
                <a:gridCol w="1180725"/>
                <a:gridCol w="1816025"/>
                <a:gridCol w="1788300"/>
                <a:gridCol w="2476875"/>
                <a:gridCol w="2718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 u="none" cap="none" strike="noStrike"/>
                        <a:t>Path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Parameters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Response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Failures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/rooms/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204 No Content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404 Not found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Lists all rooms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/rooms/{roomId}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roomId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204 No Content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404 Not found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Returns a room matching the given 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/rooms/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POST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Room object with parameters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Creates a room with capacity, id and roomName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/rooms/{roomId}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roomId,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parameter to be updated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fi-FI" sz="1600"/>
                        <a:t>404 </a:t>
                      </a:r>
                      <a:r>
                        <a:rPr b="0" lang="fi-FI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Room Service doesn't include a room with id {roomId}.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fi-FI" sz="1600"/>
                        <a:t>Updates room data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/rooms/{roomId}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DELETE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roomId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fi-FI" sz="1600"/>
                        <a:t>404 </a:t>
                      </a:r>
                      <a:r>
                        <a:rPr b="0" lang="fi-FI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Room Service doesn't include a room with id {roomId}.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Deletes the given room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i-FI"/>
              <a:t>API - Equipments</a:t>
            </a:r>
            <a:endParaRPr/>
          </a:p>
        </p:txBody>
      </p:sp>
      <p:graphicFrame>
        <p:nvGraphicFramePr>
          <p:cNvPr id="134" name="Google Shape;134;p4"/>
          <p:cNvGraphicFramePr/>
          <p:nvPr/>
        </p:nvGraphicFramePr>
        <p:xfrm>
          <a:off x="161277" y="3074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{F31DDB18-98F3-4020-BD84-9E9CFDDD5F5D}</a:tableStyleId>
              </a:tblPr>
              <a:tblGrid>
                <a:gridCol w="1958950"/>
                <a:gridCol w="1642725"/>
                <a:gridCol w="1877075"/>
                <a:gridCol w="2434200"/>
                <a:gridCol w="1978250"/>
                <a:gridCol w="1978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Path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Parameters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Response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Failures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/rooms/{roomId}/equipments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204 No Content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404 Not found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Lists equipment in a room matching the given id.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/rooms/{roomId}/equipments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POST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roomId,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equipment name and value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fi-FI" sz="1600"/>
                        <a:t>Creates equipment with name and value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/rooms/{roomId}/equipments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DELETE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roomId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fi-FI" sz="1600"/>
                        <a:t>Deletes the given equipment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b0bbfec4_0_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i-FI"/>
              <a:t>API - Customers</a:t>
            </a:r>
            <a:endParaRPr/>
          </a:p>
        </p:txBody>
      </p:sp>
      <p:graphicFrame>
        <p:nvGraphicFramePr>
          <p:cNvPr id="140" name="Google Shape;140;g61b0bbfec4_0_0"/>
          <p:cNvGraphicFramePr/>
          <p:nvPr/>
        </p:nvGraphicFramePr>
        <p:xfrm>
          <a:off x="161277" y="23023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{F31DDB18-98F3-4020-BD84-9E9CFDDD5F5D}</a:tableStyleId>
              </a:tblPr>
              <a:tblGrid>
                <a:gridCol w="1780925"/>
                <a:gridCol w="1289275"/>
                <a:gridCol w="1677875"/>
                <a:gridCol w="1926450"/>
                <a:gridCol w="2476875"/>
                <a:gridCol w="2718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 u="none" cap="none" strike="noStrike"/>
                        <a:t>Path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Parameters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Response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Failures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</a:t>
                      </a:r>
                      <a:r>
                        <a:rPr lang="fi-FI" sz="1600"/>
                        <a:t>customers</a:t>
                      </a:r>
                      <a:r>
                        <a:rPr lang="fi-FI" sz="1600"/>
                        <a:t>/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204 No Content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404 Not found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Lists all </a:t>
                      </a:r>
                      <a:r>
                        <a:rPr lang="fi-FI" sz="1600"/>
                        <a:t>customers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</a:t>
                      </a:r>
                      <a:r>
                        <a:rPr lang="fi-FI" sz="1600"/>
                        <a:t>customers</a:t>
                      </a:r>
                      <a:r>
                        <a:rPr lang="fi-FI" sz="1600"/>
                        <a:t>/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{</a:t>
                      </a:r>
                      <a:r>
                        <a:rPr lang="fi-FI" sz="1600"/>
                        <a:t>customerId</a:t>
                      </a:r>
                      <a:r>
                        <a:rPr lang="fi-FI" sz="16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customerId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204 No Content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404 Not found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Returns a customer matching the given 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</a:t>
                      </a:r>
                      <a:r>
                        <a:rPr lang="fi-FI" sz="1600"/>
                        <a:t>customers</a:t>
                      </a:r>
                      <a:r>
                        <a:rPr lang="fi-FI" sz="1600"/>
                        <a:t>/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POST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Customer object with parameters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Creates a customer with name and id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</a:t>
                      </a:r>
                      <a:r>
                        <a:rPr lang="fi-FI" sz="1600"/>
                        <a:t>customers</a:t>
                      </a:r>
                      <a:r>
                        <a:rPr lang="fi-FI" sz="1600"/>
                        <a:t>/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{</a:t>
                      </a:r>
                      <a:r>
                        <a:rPr lang="fi-FI" sz="1600"/>
                        <a:t>customerId</a:t>
                      </a:r>
                      <a:r>
                        <a:rPr lang="fi-FI" sz="16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customerId, parameter to be updated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fi-FI" sz="1600"/>
                        <a:t>404 </a:t>
                      </a:r>
                      <a:r>
                        <a:rPr b="0" lang="fi-FI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Room Service doesn't include a room with id {</a:t>
                      </a:r>
                      <a:r>
                        <a:rPr lang="fi-FI" sz="1600"/>
                        <a:t>customerId</a:t>
                      </a:r>
                      <a:r>
                        <a:rPr b="0" lang="fi-FI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}.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fi-FI" sz="1600"/>
                        <a:t>Updates customer data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</a:t>
                      </a:r>
                      <a:r>
                        <a:rPr lang="fi-FI" sz="1600"/>
                        <a:t>customers</a:t>
                      </a:r>
                      <a:r>
                        <a:rPr lang="fi-FI" sz="1600"/>
                        <a:t>/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{</a:t>
                      </a:r>
                      <a:r>
                        <a:rPr lang="fi-FI" sz="1600"/>
                        <a:t>customerId</a:t>
                      </a:r>
                      <a:r>
                        <a:rPr lang="fi-FI" sz="16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DELETE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customerId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fi-FI" sz="1600"/>
                        <a:t>404 </a:t>
                      </a:r>
                      <a:r>
                        <a:rPr b="0" lang="fi-FI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Room Service doesn't include a room with id {</a:t>
                      </a:r>
                      <a:r>
                        <a:rPr lang="fi-FI" sz="1600"/>
                        <a:t>customerId</a:t>
                      </a:r>
                      <a:r>
                        <a:rPr b="0" lang="fi-FI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}.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Deletes the given customer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b0bbfec4_0_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i-FI"/>
              <a:t>API - Customer histories</a:t>
            </a:r>
            <a:endParaRPr/>
          </a:p>
        </p:txBody>
      </p:sp>
      <p:graphicFrame>
        <p:nvGraphicFramePr>
          <p:cNvPr id="146" name="Google Shape;146;g61b0bbfec4_0_5"/>
          <p:cNvGraphicFramePr/>
          <p:nvPr/>
        </p:nvGraphicFramePr>
        <p:xfrm>
          <a:off x="161277" y="27688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{F31DDB18-98F3-4020-BD84-9E9CFDDD5F5D}</a:tableStyleId>
              </a:tblPr>
              <a:tblGrid>
                <a:gridCol w="2363500"/>
                <a:gridCol w="1238175"/>
                <a:gridCol w="1877075"/>
                <a:gridCol w="2434200"/>
                <a:gridCol w="1978250"/>
                <a:gridCol w="1978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Path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Parameters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Response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Failures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</a:t>
                      </a:r>
                      <a:r>
                        <a:rPr lang="fi-FI" sz="1600"/>
                        <a:t>customers</a:t>
                      </a:r>
                      <a:r>
                        <a:rPr lang="fi-FI" sz="1600"/>
                        <a:t>/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{</a:t>
                      </a:r>
                      <a:r>
                        <a:rPr lang="fi-FI" sz="1600"/>
                        <a:t>customerId</a:t>
                      </a:r>
                      <a:r>
                        <a:rPr lang="fi-FI" sz="1600"/>
                        <a:t>}/</a:t>
                      </a:r>
                      <a:r>
                        <a:rPr lang="fi-FI" sz="1600"/>
                        <a:t>history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204 No Content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404 Not found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Lists the rooms which the given customer has reserved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</a:t>
                      </a:r>
                      <a:r>
                        <a:rPr lang="fi-FI" sz="1600"/>
                        <a:t>customers</a:t>
                      </a:r>
                      <a:r>
                        <a:rPr lang="fi-FI" sz="1600"/>
                        <a:t>/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{</a:t>
                      </a:r>
                      <a:r>
                        <a:rPr lang="fi-FI" sz="1600"/>
                        <a:t>customerId</a:t>
                      </a:r>
                      <a:r>
                        <a:rPr lang="fi-FI" sz="1600"/>
                        <a:t>}/</a:t>
                      </a:r>
                      <a:r>
                        <a:rPr lang="fi-FI" sz="1600"/>
                        <a:t>history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POST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customerId,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list of rooms to add to history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fi-FI" sz="1600"/>
                        <a:t>Adds history data</a:t>
                      </a:r>
                      <a:r>
                        <a:rPr lang="fi-FI" sz="1600"/>
                        <a:t> for given customer as a list of reserved rooms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/</a:t>
                      </a:r>
                      <a:r>
                        <a:rPr lang="fi-FI" sz="1600"/>
                        <a:t>customers</a:t>
                      </a:r>
                      <a:r>
                        <a:rPr lang="fi-FI" sz="1600"/>
                        <a:t>/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{</a:t>
                      </a:r>
                      <a:r>
                        <a:rPr lang="fi-FI" sz="1600"/>
                        <a:t>customerId</a:t>
                      </a:r>
                      <a:r>
                        <a:rPr lang="fi-FI" sz="1600"/>
                        <a:t>}/</a:t>
                      </a:r>
                      <a:r>
                        <a:rPr lang="fi-FI" sz="1600"/>
                        <a:t>history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DELETE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customerId,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list of rooms to be deleted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/>
                        <a:t>202 Accepted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fi-FI" sz="1600"/>
                        <a:t>Deletes the given customer’s reservation history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i-FI"/>
              <a:t>Bottlenecks</a:t>
            </a:r>
            <a:endParaRPr/>
          </a:p>
        </p:txBody>
      </p:sp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fi-FI"/>
              <a:t>When using @path annotation and giving limitation in some method (f. ex. the path must include digits), the same limitation must be used in all methods using with same path. 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fi-FI"/>
              <a:t>It would have made things easier if we had implemented objects always when possible.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fi-FI"/>
              <a:t>Different habits in naming and method implementations caused some confusion.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fi-FI"/>
              <a:t>If two nested classes had the same @path (”/”), the system didn’t work, but giving no path at all worked.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fi-FI"/>
              <a:t>Is it possible to catch an exception when Jersey handles a request from client and a poor parameter is given?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inau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2019-09-22T10:07:52Z</dcterms:created>
  <dc:creator>Petra Puumala</dc:creator>
</cp:coreProperties>
</file>