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5" r:id="rId5"/>
    <p:sldId id="266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jkXfStUn+p7wdQeC7wZTcjE/qO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1DDB18-98F3-4020-BD84-9E9CFDDD5F5D}">
  <a:tblStyle styleId="{F31DDB18-98F3-4020-BD84-9E9CFDDD5F5D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tcBdr/>
        <a:fill>
          <a:solidFill>
            <a:srgbClr val="CAEA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A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inaus ja kuvateksti">
  <p:cSld name="Lainaus ja kuvateksti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imikortti">
  <p:cSld name="Nimikortti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pystysuora teksti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ystysuora otsikko ja teksti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san ylätunniste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ksi sisältökohdetta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ailu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in otsikk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vatekstillinen sisältö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vatekstillinen kuv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amakuva ja kuvateksti">
  <p:cSld name="Panoraamakuva ja kuvateksti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fi-FI" dirty="0"/>
              <a:t>TIES4560 Demo 4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02316"/>
            <a:ext cx="10572000" cy="16556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/>
              <a:t>Suvi Kaasalainen,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Leevi Liimatainen,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Petra Puumala,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fi-FI"/>
              <a:t>Teemu Vähä-Impola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 dirty="0" err="1"/>
              <a:t>Task</a:t>
            </a:r>
            <a:r>
              <a:rPr lang="fi-FI" dirty="0"/>
              <a:t> 4 - REST Web Service (</a:t>
            </a:r>
            <a:r>
              <a:rPr lang="fi-FI" dirty="0" err="1"/>
              <a:t>with</a:t>
            </a:r>
            <a:r>
              <a:rPr lang="fi-FI" dirty="0"/>
              <a:t> Jersey)</a:t>
            </a:r>
            <a:endParaRPr dirty="0"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 dirty="0"/>
              <a:t>- </a:t>
            </a:r>
            <a:r>
              <a:rPr lang="fi-FI" dirty="0" err="1"/>
              <a:t>Background</a:t>
            </a:r>
            <a:r>
              <a:rPr lang="fi-FI" dirty="0"/>
              <a:t> and Business </a:t>
            </a:r>
            <a:r>
              <a:rPr lang="fi-FI" dirty="0" err="1"/>
              <a:t>logic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continued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tasks</a:t>
            </a:r>
            <a:endParaRPr dirty="0"/>
          </a:p>
          <a:p>
            <a:pPr marL="0" lvl="0" indent="0">
              <a:spcBef>
                <a:spcPts val="960"/>
              </a:spcBef>
              <a:buNone/>
            </a:pPr>
            <a:r>
              <a:rPr lang="fi-FI" dirty="0"/>
              <a:t>-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implemented</a:t>
            </a:r>
            <a:r>
              <a:rPr lang="fi-FI" dirty="0"/>
              <a:t> Basic </a:t>
            </a:r>
            <a:r>
              <a:rPr lang="fi-FI" dirty="0" err="1"/>
              <a:t>Authentication</a:t>
            </a:r>
            <a:r>
              <a:rPr lang="fi-FI" dirty="0"/>
              <a:t> and Digest Access </a:t>
            </a:r>
            <a:r>
              <a:rPr lang="fi-FI" dirty="0" err="1"/>
              <a:t>Authentication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i-FI" dirty="0" err="1"/>
              <a:t>Authorization</a:t>
            </a: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/>
              <a:t>We let Jersey manage authorization with JSR-250 annotations such as @</a:t>
            </a:r>
            <a:r>
              <a:rPr lang="en-US" dirty="0" err="1"/>
              <a:t>PermitAll</a:t>
            </a:r>
            <a:r>
              <a:rPr lang="en-US" dirty="0"/>
              <a:t>, @</a:t>
            </a:r>
            <a:r>
              <a:rPr lang="en-US" dirty="0" err="1"/>
              <a:t>DenyAll</a:t>
            </a:r>
            <a:r>
              <a:rPr lang="en-US" dirty="0"/>
              <a:t>, @</a:t>
            </a:r>
            <a:r>
              <a:rPr lang="en-US" dirty="0" err="1"/>
              <a:t>RolesAllowed</a:t>
            </a:r>
            <a:r>
              <a:rPr lang="en-US" dirty="0"/>
              <a:t> and specified </a:t>
            </a:r>
            <a:r>
              <a:rPr lang="en-US" dirty="0" err="1"/>
              <a:t>SecurityContex</a:t>
            </a:r>
            <a:r>
              <a:rPr lang="en-US" dirty="0"/>
              <a:t>.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/>
              <a:t>We implemented two roles: admin and user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/>
              <a:t>Admin role is made for company’s employees and with that role all methods are allowed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US" dirty="0"/>
              <a:t>We hard coded one admin account and that can give admin rights to others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/>
              <a:t>User role is made for customers and customer can register to service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: 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fi-FI" dirty="0" err="1"/>
              <a:t>View</a:t>
            </a:r>
            <a:r>
              <a:rPr lang="fi-FI" dirty="0"/>
              <a:t> and </a:t>
            </a:r>
            <a:r>
              <a:rPr lang="fi-FI" dirty="0" err="1"/>
              <a:t>update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informations</a:t>
            </a:r>
            <a:endParaRPr lang="fi-FI" dirty="0"/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lang="fi-FI" dirty="0"/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rooms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and </a:t>
            </a:r>
            <a:r>
              <a:rPr lang="fi-FI" dirty="0" err="1"/>
              <a:t>equipments</a:t>
            </a:r>
            <a:r>
              <a:rPr lang="fi-FI" dirty="0"/>
              <a:t> in </a:t>
            </a:r>
            <a:r>
              <a:rPr lang="fi-FI" dirty="0" err="1"/>
              <a:t>those</a:t>
            </a:r>
            <a:endParaRPr lang="fi-F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>
            <a:extLst>
              <a:ext uri="{FF2B5EF4-FFF2-40B4-BE49-F238E27FC236}">
                <a16:creationId xmlns:a16="http://schemas.microsoft.com/office/drawing/2014/main" id="{02CE54ED-B3C2-4772-9160-3E5FAB9E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78" y="945036"/>
            <a:ext cx="7541443" cy="5656083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1AE31F52-435C-4DEF-BE63-F7CE90A0B9B0}"/>
              </a:ext>
            </a:extLst>
          </p:cNvPr>
          <p:cNvSpPr txBox="1"/>
          <p:nvPr/>
        </p:nvSpPr>
        <p:spPr>
          <a:xfrm>
            <a:off x="3945410" y="256881"/>
            <a:ext cx="4301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Basic </a:t>
            </a:r>
            <a:r>
              <a:rPr lang="fi-FI" sz="2800" dirty="0" err="1">
                <a:solidFill>
                  <a:schemeClr val="bg1"/>
                </a:solidFill>
              </a:rPr>
              <a:t>Authentication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Flow</a:t>
            </a:r>
            <a:endParaRPr lang="fi-FI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660E27BE-B934-4D94-9B95-237ACC33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14" y="707010"/>
            <a:ext cx="7920371" cy="5934173"/>
          </a:xfrm>
          <a:prstGeom prst="rect">
            <a:avLst/>
          </a:prstGeom>
        </p:spPr>
      </p:pic>
      <p:sp>
        <p:nvSpPr>
          <p:cNvPr id="3" name="Tekstiruutu 2">
            <a:extLst>
              <a:ext uri="{FF2B5EF4-FFF2-40B4-BE49-F238E27FC236}">
                <a16:creationId xmlns:a16="http://schemas.microsoft.com/office/drawing/2014/main" id="{6D3BFB00-0764-404C-AE6D-6B89D74FF721}"/>
              </a:ext>
            </a:extLst>
          </p:cNvPr>
          <p:cNvSpPr txBox="1"/>
          <p:nvPr/>
        </p:nvSpPr>
        <p:spPr>
          <a:xfrm>
            <a:off x="3874878" y="87199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Digest </a:t>
            </a:r>
            <a:r>
              <a:rPr lang="fi-FI" sz="2800" dirty="0" err="1">
                <a:solidFill>
                  <a:schemeClr val="bg1"/>
                </a:solidFill>
              </a:rPr>
              <a:t>Authentication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Flow</a:t>
            </a:r>
            <a:endParaRPr lang="fi-FI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1646"/>
      </p:ext>
    </p:extLst>
  </p:cSld>
  <p:clrMapOvr>
    <a:masterClrMapping/>
  </p:clrMapOvr>
</p:sld>
</file>

<file path=ppt/theme/theme1.xml><?xml version="1.0" encoding="utf-8"?>
<a:theme xmlns:a="http://schemas.openxmlformats.org/drawingml/2006/main" name="Lainau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141</Words>
  <Application>Microsoft Office PowerPoint</Application>
  <PresentationFormat>Laajakuva</PresentationFormat>
  <Paragraphs>20</Paragraphs>
  <Slides>5</Slides>
  <Notes>3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Noto Sans Symbols</vt:lpstr>
      <vt:lpstr>Arial</vt:lpstr>
      <vt:lpstr>Century Gothic</vt:lpstr>
      <vt:lpstr>Lainaus</vt:lpstr>
      <vt:lpstr>TIES4560 Demo 4</vt:lpstr>
      <vt:lpstr>Task 4 - REST Web Service (with Jersey)</vt:lpstr>
      <vt:lpstr>Authorization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Demo 3</dc:title>
  <dc:creator>Petra Puumala</dc:creator>
  <cp:lastModifiedBy>Petra Puumala</cp:lastModifiedBy>
  <cp:revision>17</cp:revision>
  <dcterms:created xsi:type="dcterms:W3CDTF">2019-09-22T10:07:52Z</dcterms:created>
  <dcterms:modified xsi:type="dcterms:W3CDTF">2019-10-07T18:50:00Z</dcterms:modified>
</cp:coreProperties>
</file>