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a Puumala" userId="7a91ff2ac1325ed9" providerId="LiveId" clId="{EF68EE7B-6154-46EE-8AAF-888EFC6DD2DB}"/>
    <pc:docChg chg="custSel modSld">
      <pc:chgData name="Petra Puumala" userId="7a91ff2ac1325ed9" providerId="LiveId" clId="{EF68EE7B-6154-46EE-8AAF-888EFC6DD2DB}" dt="2019-10-21T14:48:35.438" v="110" actId="20577"/>
      <pc:docMkLst>
        <pc:docMk/>
      </pc:docMkLst>
      <pc:sldChg chg="modSp">
        <pc:chgData name="Petra Puumala" userId="7a91ff2ac1325ed9" providerId="LiveId" clId="{EF68EE7B-6154-46EE-8AAF-888EFC6DD2DB}" dt="2019-10-21T14:48:35.438" v="110" actId="20577"/>
        <pc:sldMkLst>
          <pc:docMk/>
          <pc:sldMk cId="3847926500" sldId="261"/>
        </pc:sldMkLst>
        <pc:spChg chg="mod">
          <ac:chgData name="Petra Puumala" userId="7a91ff2ac1325ed9" providerId="LiveId" clId="{EF68EE7B-6154-46EE-8AAF-888EFC6DD2DB}" dt="2019-10-21T14:48:35.438" v="110" actId="20577"/>
          <ac:spMkLst>
            <pc:docMk/>
            <pc:sldMk cId="3847926500" sldId="261"/>
            <ac:spMk id="3" creationId="{8DF6A601-6868-411B-90C5-E7E82C747B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xx8r6zh3e.execute-api.us-east-2.amazonaws.com/be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9B3AE8F-5658-4ADC-BDC3-3A683F8E3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DEMO 6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FBD295B-A1FC-4020-B12D-1361A6E9F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Petra Puumala</a:t>
            </a:r>
          </a:p>
        </p:txBody>
      </p:sp>
    </p:spTree>
    <p:extLst>
      <p:ext uri="{BB962C8B-B14F-4D97-AF65-F5344CB8AC3E}">
        <p14:creationId xmlns:p14="http://schemas.microsoft.com/office/powerpoint/2010/main" val="256716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32CC08D-D6B3-417A-9C2C-E2DEA9F4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Function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D16EBCF-F4DA-4B4D-82EF-D4DFB2A4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57718"/>
            <a:ext cx="7729728" cy="3382309"/>
          </a:xfrm>
        </p:spPr>
        <p:txBody>
          <a:bodyPr/>
          <a:lstStyle/>
          <a:p>
            <a:r>
              <a:rPr lang="en-US" dirty="0"/>
              <a:t>I decided to do this task with AWS</a:t>
            </a:r>
          </a:p>
          <a:p>
            <a:r>
              <a:rPr lang="en-US" dirty="0"/>
              <a:t>Customer register system</a:t>
            </a:r>
          </a:p>
          <a:p>
            <a:pPr lvl="1"/>
            <a:r>
              <a:rPr lang="en-US" dirty="0"/>
              <a:t>Stores a customer into Dynamo DB table</a:t>
            </a:r>
          </a:p>
          <a:p>
            <a:pPr lvl="1"/>
            <a:r>
              <a:rPr lang="en-US" dirty="0"/>
              <a:t>Creates a list of all customers from Dynamo DB table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9385B81D-3E34-4B99-A2A2-FDD2AD5C0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4189033"/>
            <a:ext cx="3115110" cy="2343477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2DFA5596-1D86-4D84-B376-44659B2F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437" y="4303348"/>
            <a:ext cx="3953427" cy="2114845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4E3BDBA1-AC13-4A93-96E5-589F3FE6559B}"/>
              </a:ext>
            </a:extLst>
          </p:cNvPr>
          <p:cNvSpPr txBox="1"/>
          <p:nvPr/>
        </p:nvSpPr>
        <p:spPr>
          <a:xfrm>
            <a:off x="2231136" y="6488668"/>
            <a:ext cx="609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adding</a:t>
            </a:r>
            <a:r>
              <a:rPr lang="fi-FI" dirty="0"/>
              <a:t> </a:t>
            </a:r>
            <a:r>
              <a:rPr lang="fi-FI" dirty="0" err="1"/>
              <a:t>customer</a:t>
            </a:r>
            <a:r>
              <a:rPr lang="fi-FI" dirty="0"/>
              <a:t>					  </a:t>
            </a:r>
            <a:r>
              <a:rPr lang="fi-FI" dirty="0" err="1"/>
              <a:t>scanning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customers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3012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>
            <a:extLst>
              <a:ext uri="{FF2B5EF4-FFF2-40B4-BE49-F238E27FC236}">
                <a16:creationId xmlns:a16="http://schemas.microsoft.com/office/drawing/2014/main" id="{8E3A4A6E-DFA6-49E7-B071-A82F9F16D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312"/>
            <a:ext cx="12192000" cy="555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6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>
            <a:extLst>
              <a:ext uri="{FF2B5EF4-FFF2-40B4-BE49-F238E27FC236}">
                <a16:creationId xmlns:a16="http://schemas.microsoft.com/office/drawing/2014/main" id="{F68C28A4-40BF-4296-BDB8-19DFC6BD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336"/>
            <a:ext cx="12192000" cy="557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5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70B278C-AE23-47BA-9F4C-CC38DEA0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API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ED76C1D-9073-4960-A29D-CDC39BD7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dirty="0"/>
              <a:t>GET</a:t>
            </a:r>
          </a:p>
          <a:p>
            <a:r>
              <a:rPr lang="fi-FI" sz="2400" dirty="0"/>
              <a:t>POST:</a:t>
            </a:r>
          </a:p>
          <a:p>
            <a:pPr marL="228600" lvl="1" indent="0">
              <a:buNone/>
            </a:pPr>
            <a:r>
              <a:rPr lang="fi-FI" dirty="0"/>
              <a:t>{</a:t>
            </a:r>
          </a:p>
          <a:p>
            <a:pPr marL="228600" lvl="1" indent="0">
              <a:buNone/>
            </a:pPr>
            <a:r>
              <a:rPr lang="fi-FI" dirty="0"/>
              <a:t>       ”</a:t>
            </a:r>
            <a:r>
              <a:rPr lang="fi-FI" dirty="0" err="1"/>
              <a:t>customer_id</a:t>
            </a:r>
            <a:r>
              <a:rPr lang="fi-FI" dirty="0"/>
              <a:t>”: ”&lt;id&gt;”,</a:t>
            </a:r>
          </a:p>
          <a:p>
            <a:pPr marL="228600" lvl="1" indent="0">
              <a:buNone/>
            </a:pPr>
            <a:r>
              <a:rPr lang="fi-FI" dirty="0"/>
              <a:t>       ”</a:t>
            </a:r>
            <a:r>
              <a:rPr lang="fi-FI" dirty="0" err="1"/>
              <a:t>customer_name</a:t>
            </a:r>
            <a:r>
              <a:rPr lang="fi-FI" dirty="0"/>
              <a:t>”: ”&lt;</a:t>
            </a:r>
            <a:r>
              <a:rPr lang="fi-FI" dirty="0" err="1"/>
              <a:t>name</a:t>
            </a:r>
            <a:r>
              <a:rPr lang="fi-FI" dirty="0"/>
              <a:t>&gt;”</a:t>
            </a:r>
          </a:p>
          <a:p>
            <a:pPr marL="228600" lvl="1" indent="0">
              <a:buNone/>
            </a:pPr>
            <a:r>
              <a:rPr lang="fi-FI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594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C319B34-0FF7-4F50-9274-744B61CD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Problems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DF6A601-6868-411B-90C5-E7E82C74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800" dirty="0"/>
              <a:t>I </a:t>
            </a:r>
            <a:r>
              <a:rPr lang="fi-FI" sz="2800" dirty="0" err="1"/>
              <a:t>tried</a:t>
            </a:r>
            <a:r>
              <a:rPr lang="fi-FI" sz="2800" dirty="0"/>
              <a:t> </a:t>
            </a:r>
            <a:r>
              <a:rPr lang="fi-FI" sz="2800" dirty="0" err="1"/>
              <a:t>also</a:t>
            </a:r>
            <a:r>
              <a:rPr lang="fi-FI" sz="2800" dirty="0"/>
              <a:t> to </a:t>
            </a:r>
            <a:r>
              <a:rPr lang="fi-FI" sz="2800" dirty="0" err="1"/>
              <a:t>implement</a:t>
            </a:r>
            <a:r>
              <a:rPr lang="fi-FI" sz="2800" dirty="0"/>
              <a:t> </a:t>
            </a:r>
            <a:r>
              <a:rPr lang="fi-FI" sz="2800" dirty="0" err="1"/>
              <a:t>delete-function</a:t>
            </a:r>
            <a:r>
              <a:rPr lang="fi-FI" sz="2800" dirty="0"/>
              <a:t>, </a:t>
            </a:r>
            <a:r>
              <a:rPr lang="fi-FI" sz="2800" dirty="0" err="1"/>
              <a:t>but</a:t>
            </a:r>
            <a:r>
              <a:rPr lang="fi-FI" sz="2800" dirty="0"/>
              <a:t> I </a:t>
            </a:r>
            <a:r>
              <a:rPr lang="fi-FI" sz="2800" dirty="0" err="1"/>
              <a:t>wasn’t</a:t>
            </a:r>
            <a:r>
              <a:rPr lang="fi-FI" sz="2800" dirty="0"/>
              <a:t> </a:t>
            </a:r>
            <a:r>
              <a:rPr lang="fi-FI" sz="2800" dirty="0" err="1"/>
              <a:t>able</a:t>
            </a:r>
            <a:r>
              <a:rPr lang="fi-FI" sz="2800" dirty="0"/>
              <a:t> to </a:t>
            </a:r>
            <a:r>
              <a:rPr lang="fi-FI" sz="2800" dirty="0" err="1"/>
              <a:t>get</a:t>
            </a:r>
            <a:r>
              <a:rPr lang="fi-FI" sz="2800" dirty="0"/>
              <a:t> it </a:t>
            </a:r>
            <a:r>
              <a:rPr lang="fi-FI" sz="2800" dirty="0" err="1"/>
              <a:t>work</a:t>
            </a:r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384792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F3A0A8-05C3-4BAA-8D80-605575B3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DEMO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FD63304-E01B-4E43-8E93-3D4700C63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170164" cy="3101983"/>
          </a:xfrm>
        </p:spPr>
        <p:txBody>
          <a:bodyPr>
            <a:normAutofit/>
          </a:bodyPr>
          <a:lstStyle/>
          <a:p>
            <a:r>
              <a:rPr lang="fi-FI" sz="2400" dirty="0">
                <a:hlinkClick r:id="rId2"/>
              </a:rPr>
              <a:t>https://nxx8r6zh3e.execute-api.us-east-2.amazonaws.com/beta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3282917102"/>
      </p:ext>
    </p:extLst>
  </p:cSld>
  <p:clrMapOvr>
    <a:masterClrMapping/>
  </p:clrMapOvr>
</p:sld>
</file>

<file path=ppt/theme/theme1.xml><?xml version="1.0" encoding="utf-8"?>
<a:theme xmlns:a="http://schemas.openxmlformats.org/drawingml/2006/main" name="Pakkau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TM10001115[[fn=Pakkaus]]</Template>
  <TotalTime>23</TotalTime>
  <Words>89</Words>
  <Application>Microsoft Office PowerPoint</Application>
  <PresentationFormat>Laajakuva</PresentationFormat>
  <Paragraphs>19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Pakkaus</vt:lpstr>
      <vt:lpstr>DEMO 6</vt:lpstr>
      <vt:lpstr>Function</vt:lpstr>
      <vt:lpstr>PowerPoint-esitys</vt:lpstr>
      <vt:lpstr>PowerPoint-esitys</vt:lpstr>
      <vt:lpstr>API</vt:lpstr>
      <vt:lpstr>Problems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6</dc:title>
  <dc:creator>Petra Puumala</dc:creator>
  <cp:lastModifiedBy>Petra Puumala</cp:lastModifiedBy>
  <cp:revision>3</cp:revision>
  <dcterms:created xsi:type="dcterms:W3CDTF">2019-10-18T14:39:23Z</dcterms:created>
  <dcterms:modified xsi:type="dcterms:W3CDTF">2019-10-21T14:48:38Z</dcterms:modified>
</cp:coreProperties>
</file>