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2412-373B-4E4E-BB91-302C3250DA7E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27E96B5-9636-45E7-AF39-3A3E2CB66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2412-373B-4E4E-BB91-302C3250DA7E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7E96B5-9636-45E7-AF39-3A3E2CB66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92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2412-373B-4E4E-BB91-302C3250DA7E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7E96B5-9636-45E7-AF39-3A3E2CB6668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55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2412-373B-4E4E-BB91-302C3250DA7E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7E96B5-9636-45E7-AF39-3A3E2CB66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987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2412-373B-4E4E-BB91-302C3250DA7E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7E96B5-9636-45E7-AF39-3A3E2CB6668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553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2412-373B-4E4E-BB91-302C3250DA7E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7E96B5-9636-45E7-AF39-3A3E2CB66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710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2412-373B-4E4E-BB91-302C3250DA7E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96B5-9636-45E7-AF39-3A3E2CB66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018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2412-373B-4E4E-BB91-302C3250DA7E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96B5-9636-45E7-AF39-3A3E2CB66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28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2412-373B-4E4E-BB91-302C3250DA7E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96B5-9636-45E7-AF39-3A3E2CB66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57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2412-373B-4E4E-BB91-302C3250DA7E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7E96B5-9636-45E7-AF39-3A3E2CB66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05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2412-373B-4E4E-BB91-302C3250DA7E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7E96B5-9636-45E7-AF39-3A3E2CB66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45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2412-373B-4E4E-BB91-302C3250DA7E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7E96B5-9636-45E7-AF39-3A3E2CB66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26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2412-373B-4E4E-BB91-302C3250DA7E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96B5-9636-45E7-AF39-3A3E2CB66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46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2412-373B-4E4E-BB91-302C3250DA7E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96B5-9636-45E7-AF39-3A3E2CB66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5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2412-373B-4E4E-BB91-302C3250DA7E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96B5-9636-45E7-AF39-3A3E2CB66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76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2412-373B-4E4E-BB91-302C3250DA7E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7E96B5-9636-45E7-AF39-3A3E2CB66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28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C2412-373B-4E4E-BB91-302C3250DA7E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27E96B5-9636-45E7-AF39-3A3E2CB66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10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news.cnrs.fr/opinions/a-guide-to-lethal-autonomous-weapons-systems" TargetMode="External"/><Relationship Id="rId3" Type="http://schemas.openxmlformats.org/officeDocument/2006/relationships/hyperlink" Target="https://en.wikipedia.org/wiki/Lethal_autonomous_weapon" TargetMode="External"/><Relationship Id="rId7" Type="http://schemas.openxmlformats.org/officeDocument/2006/relationships/hyperlink" Target="https://en.wikipedia.org/wiki/Ryan_Firebee" TargetMode="External"/><Relationship Id="rId2" Type="http://schemas.openxmlformats.org/officeDocument/2006/relationships/hyperlink" Target="https://en.wikipedia.org/wiki/Kettering_Bu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yan_Model_147" TargetMode="External"/><Relationship Id="rId5" Type="http://schemas.openxmlformats.org/officeDocument/2006/relationships/hyperlink" Target="https://en.wikipedia.org/wiki/Military_robot" TargetMode="External"/><Relationship Id="rId10" Type="http://schemas.openxmlformats.org/officeDocument/2006/relationships/hyperlink" Target="https://www.ft.com/content/8deae2c2-088d-11e6-a623-b84d06a39ec2" TargetMode="External"/><Relationship Id="rId4" Type="http://schemas.openxmlformats.org/officeDocument/2006/relationships/hyperlink" Target="https://en.wikipedia.org/wiki/Unmanned_combat_aerial_vehicle" TargetMode="External"/><Relationship Id="rId9" Type="http://schemas.openxmlformats.org/officeDocument/2006/relationships/hyperlink" Target="http://www.armyofrobot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0325" y="3114085"/>
            <a:ext cx="10489475" cy="992777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Autonomous </a:t>
            </a:r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combat </a:t>
            </a:r>
            <a:r>
              <a:rPr lang="en-US" sz="6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endParaRPr lang="ru-RU" sz="6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0004" y="648996"/>
            <a:ext cx="5820349" cy="1240973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Bauman Moscow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University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Картинки по запросу мгт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875" y="529494"/>
            <a:ext cx="1253577" cy="14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13454" y="6105210"/>
            <a:ext cx="18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Moscow, 2018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703671" y="5643545"/>
            <a:ext cx="300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Sanginov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Azamat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Group: IU7-31</a:t>
            </a:r>
          </a:p>
        </p:txBody>
      </p:sp>
    </p:spTree>
    <p:extLst>
      <p:ext uri="{BB962C8B-B14F-4D97-AF65-F5344CB8AC3E}">
        <p14:creationId xmlns:p14="http://schemas.microsoft.com/office/powerpoint/2010/main" val="19673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022" y="611047"/>
            <a:ext cx="8911687" cy="1280890"/>
          </a:xfrm>
        </p:spPr>
        <p:txBody>
          <a:bodyPr/>
          <a:lstStyle/>
          <a:p>
            <a:r>
              <a:rPr 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byss Ep Title Font" panose="020B0703020203020204" pitchFamily="34" charset="0"/>
              </a:rPr>
              <a:t>References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06629" y="1676399"/>
            <a:ext cx="9585371" cy="4646023"/>
          </a:xfrm>
        </p:spPr>
        <p:txBody>
          <a:bodyPr>
            <a:normAutofit lnSpcReduction="10000"/>
          </a:bodyPr>
          <a:lstStyle/>
          <a:p>
            <a:r>
              <a:rPr lang="en-US" sz="2200" u="sng" dirty="0">
                <a:hlinkClick r:id="rId2"/>
              </a:rPr>
              <a:t>https://en.wikipedia.org/wiki/Kettering_Bug</a:t>
            </a:r>
            <a:endParaRPr lang="ru-RU" sz="2200" dirty="0"/>
          </a:p>
          <a:p>
            <a:r>
              <a:rPr lang="en-US" sz="2200" u="sng" dirty="0">
                <a:hlinkClick r:id="rId3"/>
              </a:rPr>
              <a:t>https://en.wikipedia.org/wiki/Lethal_autonomous_weapon</a:t>
            </a:r>
            <a:endParaRPr lang="ru-RU" sz="2200" dirty="0"/>
          </a:p>
          <a:p>
            <a:r>
              <a:rPr lang="en-US" sz="2200" u="sng" dirty="0">
                <a:hlinkClick r:id="rId4"/>
              </a:rPr>
              <a:t>https://en.wikipedia.org/wiki/Unmanned_combat_aerial_vehicle</a:t>
            </a:r>
            <a:endParaRPr lang="ru-RU" sz="2200" dirty="0"/>
          </a:p>
          <a:p>
            <a:r>
              <a:rPr lang="en-US" sz="2200" u="sng" dirty="0">
                <a:hlinkClick r:id="rId5"/>
              </a:rPr>
              <a:t>https://en.wikipedia.org/wiki/Military_robot</a:t>
            </a:r>
            <a:endParaRPr lang="ru-RU" sz="2200" dirty="0"/>
          </a:p>
          <a:p>
            <a:r>
              <a:rPr lang="en-US" sz="2200" u="sng" dirty="0">
                <a:hlinkClick r:id="rId6"/>
              </a:rPr>
              <a:t>https://en.wikipedia.org/wiki/Ryan_Model_147</a:t>
            </a:r>
            <a:endParaRPr lang="ru-RU" sz="2200" dirty="0"/>
          </a:p>
          <a:p>
            <a:r>
              <a:rPr lang="en-US" sz="2200" u="sng" dirty="0">
                <a:hlinkClick r:id="rId7"/>
              </a:rPr>
              <a:t>https://en.wikipedia.org/wiki/Ryan_Firebee</a:t>
            </a:r>
            <a:endParaRPr lang="ru-RU" sz="2200" dirty="0"/>
          </a:p>
          <a:p>
            <a:r>
              <a:rPr lang="en-US" sz="2200" u="sng" dirty="0">
                <a:hlinkClick r:id="rId8"/>
              </a:rPr>
              <a:t>https://news.cnrs.fr/opinions/a-guide-to-lethal-autonomous-weapons-systems</a:t>
            </a:r>
            <a:endParaRPr lang="ru-RU" sz="2200" dirty="0"/>
          </a:p>
          <a:p>
            <a:r>
              <a:rPr lang="en-US" sz="2200" u="sng" dirty="0">
                <a:hlinkClick r:id="rId9"/>
              </a:rPr>
              <a:t>http://www.armyofrobots.com</a:t>
            </a:r>
            <a:endParaRPr lang="ru-RU" sz="2200" dirty="0"/>
          </a:p>
          <a:p>
            <a:r>
              <a:rPr lang="en-US" sz="2200" u="sng" dirty="0">
                <a:hlinkClick r:id="rId10"/>
              </a:rPr>
              <a:t>https://www.ft.com/content/8deae2c2-088d-11e6-a623-b84d06a39ec2</a:t>
            </a:r>
            <a:endParaRPr lang="ru-RU" sz="2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7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525" y="611046"/>
            <a:ext cx="8911687" cy="98262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byss Ep Title Font" panose="020B0703020203020204" pitchFamily="34" charset="0"/>
              </a:rPr>
              <a:t>Contents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51313" y="1593669"/>
            <a:ext cx="5447213" cy="526433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ACV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unmanned aerial vehicle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WWII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Unmanned systems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nowadays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of unmanned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military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Ethical and moral issues of using autonomous systems in warfare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7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34047" y="58165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Kettering Bug</a:t>
            </a:r>
            <a:endParaRPr lang="ru-RU" sz="4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https://thisiswarblog.files.wordpress.com/2012/09/kettering_b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91" y="1596270"/>
            <a:ext cx="4313010" cy="389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edia.defense.gov/2014/Mar/24/2000866060/-1/-1/0/140324-F-IO108-0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290" y="2545079"/>
            <a:ext cx="5798185" cy="386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03584" y="5532581"/>
            <a:ext cx="403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“Bug” before first flight, 1918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2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9337" y="65284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byss Ep Title Font" panose="020B0703020203020204" pitchFamily="34" charset="0"/>
              </a:rPr>
              <a:t>Ryan Aeronautical Company </a:t>
            </a:r>
            <a:endParaRPr lang="ru-RU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Teledyne-Ryan-Firebee-hatzerim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72" y="1835648"/>
            <a:ext cx="6402734" cy="407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.wikimedia.org/wikipedia/commons/thumb/2/20/Ryan_Model_147.jpg/800px-Ryan_Model_1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488" y="1138144"/>
            <a:ext cx="3321140" cy="48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79823" y="6011557"/>
            <a:ext cx="3422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Model 147 </a:t>
            </a:r>
            <a:r>
              <a:rPr lang="en-US" sz="1500" dirty="0"/>
              <a:t>at the Strategic Air Command &amp; Aerospace Museum</a:t>
            </a:r>
            <a:endParaRPr lang="ru-RU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1151973" y="5911222"/>
            <a:ext cx="663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Ryan Model 124 / BQM-34A Firebee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9342" y="666425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byss Ep Title Font" panose="020B0703020203020204" pitchFamily="34" charset="0"/>
              </a:rPr>
              <a:t>UAV’s nowadays</a:t>
            </a:r>
            <a:endParaRPr lang="ru-RU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RQ-2B pioneer ua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46" y="2133572"/>
            <a:ext cx="5246774" cy="37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60551" y="5912841"/>
            <a:ext cx="429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AAI RQ-2 Pioneer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758568" y="5908934"/>
            <a:ext cx="342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USS Iowa (BB-61)</a:t>
            </a:r>
          </a:p>
          <a:p>
            <a:pPr algn="ctr"/>
            <a:r>
              <a:rPr lang="en-US" dirty="0" smtClean="0"/>
              <a:t> “The big stick”</a:t>
            </a:r>
            <a:endParaRPr lang="ru-RU" dirty="0"/>
          </a:p>
        </p:txBody>
      </p:sp>
      <p:pic>
        <p:nvPicPr>
          <p:cNvPr id="4102" name="Picture 6" descr="https://upload.wikimedia.org/wikipedia/commons/thumb/e/ea/BB61_USS_Iowa_BB61_broadside_USN.jpg/1200px-BB61_USS_Iowa_BB61_broadside_US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335" y="486448"/>
            <a:ext cx="4176934" cy="532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8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6283" y="643306"/>
            <a:ext cx="8911687" cy="1280890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byss Ep Title Font" panose="020B0703020203020204" pitchFamily="34" charset="0"/>
              </a:rPr>
              <a:t>UAV’s nowadays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 descr="MQ-1 Predator, armed with AGM-114 Hellfire missi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12" y="1371488"/>
            <a:ext cx="5875112" cy="395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23934" y="5409152"/>
            <a:ext cx="342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RQ-1 Predator </a:t>
            </a:r>
            <a:r>
              <a:rPr lang="en-US" dirty="0"/>
              <a:t>armed with </a:t>
            </a:r>
            <a:r>
              <a:rPr lang="en-US" dirty="0" smtClean="0"/>
              <a:t>Hellfire </a:t>
            </a:r>
            <a:r>
              <a:rPr lang="en-US" dirty="0"/>
              <a:t>missiles</a:t>
            </a:r>
            <a:endParaRPr lang="ru-RU" dirty="0"/>
          </a:p>
        </p:txBody>
      </p:sp>
      <p:pic>
        <p:nvPicPr>
          <p:cNvPr id="5122" name="Picture 2" descr="https://upload.wikimedia.org/wikipedia/commons/0/01/EFSS_Dragonfi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98" y="2444935"/>
            <a:ext cx="4159337" cy="31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64300" y="5614021"/>
            <a:ext cx="389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Dragon </a:t>
            </a:r>
            <a:r>
              <a:rPr lang="en-US" dirty="0" smtClean="0"/>
              <a:t>Fire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7085" y="676361"/>
            <a:ext cx="8911687" cy="1280890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byss Ep Title Font" panose="020B0703020203020204" pitchFamily="34" charset="0"/>
              </a:rPr>
              <a:t>UAV’s nowadays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 descr="https://secure.i.telegraph.co.uk/multimedia/archive/02348/dronegetty_2348738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55" y="321611"/>
            <a:ext cx="6176626" cy="385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Картинки по запросу uav afghanist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21" y="2725245"/>
            <a:ext cx="50673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61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byss Ep Title Font" panose="020B0703020203020204" pitchFamily="34" charset="0"/>
              </a:rPr>
              <a:t>Ethical and moral issues</a:t>
            </a:r>
            <a:endParaRPr lang="ru-RU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080" y="1565001"/>
            <a:ext cx="6126532" cy="4660711"/>
          </a:xfrm>
          <a:prstGeom prst="rect">
            <a:avLst/>
          </a:prstGeom>
        </p:spPr>
      </p:pic>
      <p:pic>
        <p:nvPicPr>
          <p:cNvPr id="7170" name="Picture 2" descr="ÐÐ°ÑÑÐ¸Ð½ÐºÐ¸ Ð¿Ð¾ Ð·Ð°Ð¿ÑÐ¾ÑÑ asimo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2" y="2612710"/>
            <a:ext cx="32385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09512" y="5456199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Isaac Asimov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23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7085" y="558796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Rockets Fall on Rocket Falls</a:t>
            </a:r>
            <a:endParaRPr lang="ru-RU" sz="4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 descr="http://cstrecords.com/wp-content/uploads/2010/03/cst024hi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699" y="1291182"/>
            <a:ext cx="5462457" cy="546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</TotalTime>
  <Words>136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Abyss Ep Title Font</vt:lpstr>
      <vt:lpstr>Algerian</vt:lpstr>
      <vt:lpstr>Arial</vt:lpstr>
      <vt:lpstr>Century Gothic</vt:lpstr>
      <vt:lpstr>Times New Roman</vt:lpstr>
      <vt:lpstr>Wingdings 3</vt:lpstr>
      <vt:lpstr>Легкий дым</vt:lpstr>
      <vt:lpstr>Autonomous combat vehicles</vt:lpstr>
      <vt:lpstr>Contents</vt:lpstr>
      <vt:lpstr>Kettering Bug</vt:lpstr>
      <vt:lpstr>Ryan Aeronautical Company </vt:lpstr>
      <vt:lpstr>UAV’s nowadays</vt:lpstr>
      <vt:lpstr>UAV’s nowadays</vt:lpstr>
      <vt:lpstr>UAV’s nowadays</vt:lpstr>
      <vt:lpstr>Ethical and moral issues</vt:lpstr>
      <vt:lpstr>Rockets Fall on Rocket Falls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combat vehicles</dc:title>
  <dc:creator>Lawliet</dc:creator>
  <cp:lastModifiedBy>LINGVO 1</cp:lastModifiedBy>
  <cp:revision>14</cp:revision>
  <dcterms:created xsi:type="dcterms:W3CDTF">2018-09-30T15:01:07Z</dcterms:created>
  <dcterms:modified xsi:type="dcterms:W3CDTF">2018-10-02T09:51:21Z</dcterms:modified>
</cp:coreProperties>
</file>