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559B-7556-4A16-9A2A-E8ACD418E3D3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2D6539A-5EF7-41D1-9820-9FB3EAE37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77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559B-7556-4A16-9A2A-E8ACD418E3D3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D6539A-5EF7-41D1-9820-9FB3EAE37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61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559B-7556-4A16-9A2A-E8ACD418E3D3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D6539A-5EF7-41D1-9820-9FB3EAE379B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4767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559B-7556-4A16-9A2A-E8ACD418E3D3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D6539A-5EF7-41D1-9820-9FB3EAE37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76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559B-7556-4A16-9A2A-E8ACD418E3D3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D6539A-5EF7-41D1-9820-9FB3EAE379B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2867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559B-7556-4A16-9A2A-E8ACD418E3D3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D6539A-5EF7-41D1-9820-9FB3EAE37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41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559B-7556-4A16-9A2A-E8ACD418E3D3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539A-5EF7-41D1-9820-9FB3EAE37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090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559B-7556-4A16-9A2A-E8ACD418E3D3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539A-5EF7-41D1-9820-9FB3EAE37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31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559B-7556-4A16-9A2A-E8ACD418E3D3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539A-5EF7-41D1-9820-9FB3EAE37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06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559B-7556-4A16-9A2A-E8ACD418E3D3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D6539A-5EF7-41D1-9820-9FB3EAE37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28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559B-7556-4A16-9A2A-E8ACD418E3D3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D6539A-5EF7-41D1-9820-9FB3EAE37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69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559B-7556-4A16-9A2A-E8ACD418E3D3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D6539A-5EF7-41D1-9820-9FB3EAE37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33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559B-7556-4A16-9A2A-E8ACD418E3D3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539A-5EF7-41D1-9820-9FB3EAE37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62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559B-7556-4A16-9A2A-E8ACD418E3D3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539A-5EF7-41D1-9820-9FB3EAE37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65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559B-7556-4A16-9A2A-E8ACD418E3D3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539A-5EF7-41D1-9820-9FB3EAE37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77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559B-7556-4A16-9A2A-E8ACD418E3D3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D6539A-5EF7-41D1-9820-9FB3EAE37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96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A559B-7556-4A16-9A2A-E8ACD418E3D3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2D6539A-5EF7-41D1-9820-9FB3EAE37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60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220325" y="3114085"/>
            <a:ext cx="10489475" cy="9927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Military aircraft</a:t>
            </a:r>
            <a:endParaRPr lang="ru-RU" sz="6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3230004" y="648996"/>
            <a:ext cx="5820349" cy="12409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Bauman Moscow State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University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 descr="Картинки по запросу мгту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875" y="529494"/>
            <a:ext cx="1253577" cy="147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13454" y="6105210"/>
            <a:ext cx="18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Moscow, 2018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703671" y="5643545"/>
            <a:ext cx="300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Sanginov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Azamat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Group: IU7-31</a:t>
            </a:r>
          </a:p>
        </p:txBody>
      </p:sp>
    </p:spTree>
    <p:extLst>
      <p:ext uri="{BB962C8B-B14F-4D97-AF65-F5344CB8AC3E}">
        <p14:creationId xmlns:p14="http://schemas.microsoft.com/office/powerpoint/2010/main" val="24455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1771" y="637173"/>
            <a:ext cx="8911687" cy="1280890"/>
          </a:xfrm>
        </p:spPr>
        <p:txBody>
          <a:bodyPr/>
          <a:lstStyle/>
          <a:p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AH-64 Apache </a:t>
            </a:r>
            <a: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Longbow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 descr="https://images05.military.com/sites/default/files/media/equipment/military-aircraft/ah-64-apache-longbow/2014/02/ah-64-apache-longbow_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992" y="1343996"/>
            <a:ext cx="8035244" cy="535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52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64550" y="655376"/>
            <a:ext cx="8911687" cy="80714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Their helicopters sing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https://cdn-images-1.medium.com/max/1280/1*Nmcd2vEsMZLugRSDfuTtt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19" y="1462523"/>
            <a:ext cx="9548950" cy="513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1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0960" y="637173"/>
            <a:ext cx="8911687" cy="1280890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References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50024" y="1918062"/>
            <a:ext cx="9311050" cy="4365171"/>
          </a:xfrm>
        </p:spPr>
        <p:txBody>
          <a:bodyPr>
            <a:normAutofit/>
          </a:bodyPr>
          <a:lstStyle/>
          <a:p>
            <a:r>
              <a:rPr lang="en-US" dirty="0"/>
              <a:t>https://www.flightglobal.com/pdfarchive/view/1912/1912%20-%200298.html</a:t>
            </a:r>
          </a:p>
          <a:p>
            <a:r>
              <a:rPr lang="en-US" dirty="0"/>
              <a:t>https://en.wikipedia.org/wiki/Airship</a:t>
            </a:r>
          </a:p>
          <a:p>
            <a:r>
              <a:rPr lang="en-US" dirty="0"/>
              <a:t>https://www.military.com/equipment/f-35b-lightning-ii</a:t>
            </a:r>
          </a:p>
          <a:p>
            <a:r>
              <a:rPr lang="en-US" dirty="0"/>
              <a:t>https://en.wikipedia.org/wiki/Fighter_aircraft </a:t>
            </a:r>
          </a:p>
          <a:p>
            <a:r>
              <a:rPr lang="en-US" dirty="0"/>
              <a:t>https://en.wikipedia.org/wiki/Bomber</a:t>
            </a:r>
          </a:p>
          <a:p>
            <a:r>
              <a:rPr lang="en-US" dirty="0"/>
              <a:t>https://www.military.com/equipment/b-2-spirit</a:t>
            </a:r>
          </a:p>
          <a:p>
            <a:r>
              <a:rPr lang="en-US" dirty="0"/>
              <a:t>https://www.military.com/equipment/ah-64-apache-longbow</a:t>
            </a:r>
          </a:p>
          <a:p>
            <a:r>
              <a:rPr lang="en-US" dirty="0"/>
              <a:t>https://</a:t>
            </a:r>
            <a:r>
              <a:rPr lang="en-US" dirty="0" smtClean="0"/>
              <a:t>en.wikipedia.org/wiki/Attack_helicopter</a:t>
            </a:r>
          </a:p>
          <a:p>
            <a:r>
              <a:rPr lang="en-US" dirty="0" smtClean="0"/>
              <a:t>Music: </a:t>
            </a:r>
          </a:p>
          <a:p>
            <a:pPr lvl="1"/>
            <a:r>
              <a:rPr lang="en-US" dirty="0" err="1" smtClean="0"/>
              <a:t>Godseep</a:t>
            </a:r>
            <a:r>
              <a:rPr lang="en-US" dirty="0" smtClean="0"/>
              <a:t> you! Black Emperor – Their Helicopters sing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/>
              <a:t>Godseep</a:t>
            </a:r>
            <a:r>
              <a:rPr lang="en-US" dirty="0"/>
              <a:t> you! Black Emperor – </a:t>
            </a:r>
            <a:r>
              <a:rPr lang="en-US" dirty="0" smtClean="0"/>
              <a:t> 09-15-00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294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678525" y="611046"/>
            <a:ext cx="8911687" cy="9826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byss Ep Title Font" panose="020B0703020203020204" pitchFamily="34" charset="0"/>
              </a:rPr>
              <a:t>Contents</a:t>
            </a:r>
            <a:endParaRPr lang="ru-RU" sz="4000" b="1" dirty="0">
              <a:solidFill>
                <a:schemeClr val="tx1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547255" y="1567544"/>
            <a:ext cx="5447213" cy="5264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Combat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aircraft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Fighter aircraft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Bomber aircraft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 helicopter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Thoughts on military industry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48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8983" y="624110"/>
            <a:ext cx="8911687" cy="89581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 descr="https://omarragnarsson.blog.is/users/3b/omarragnarsson/img/zeppelin_ara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599" y="1828409"/>
            <a:ext cx="6054660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88248" y="5606659"/>
            <a:ext cx="5389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German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airship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Schütte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Lanz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SL2 bombing Warsaw in 1914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88248" y="458097"/>
            <a:ext cx="80137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Aerostats and dirigibles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818" y="1685939"/>
            <a:ext cx="3020485" cy="452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8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7979" y="656602"/>
            <a:ext cx="8911687" cy="1280890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Combat aircraft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https://images05.military.com/sites/default/files/media/equipment/military-aircraft/f-15-eagle/2014/02/f-15-eagle_0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829" y="1319349"/>
            <a:ext cx="4796783" cy="319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ages04.military.com/sites/default/files/media/equipment/military-aircraft/hh-60g-pave-hawk/2014/02/hh-60g-pave-hawk_0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219" y="2495006"/>
            <a:ext cx="5124323" cy="341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66591" y="5955827"/>
            <a:ext cx="282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HH-60G PAVE Hawk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62774" y="4517205"/>
            <a:ext cx="2886892" cy="38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F-15 Eagle</a:t>
            </a: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73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897" y="624110"/>
            <a:ext cx="8911687" cy="1280890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Fighter </a:t>
            </a:r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Aircraft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https://images02.military.com/sites/default/files/media/equipment/military-aircraft/f-16-fighting-falcon/2014/02/f-16-fighting-falcon_0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301" y="1274958"/>
            <a:ext cx="5427795" cy="361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mages05.military.com/sites/default/files/media/equipment/military-aircraft/f-35a-lightning-ii/2014/02/f-35a-lightning-ii_0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2016130"/>
            <a:ext cx="5462863" cy="364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36118" y="4937422"/>
            <a:ext cx="356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F-35</a:t>
            </a:r>
            <a:r>
              <a:rPr lang="ru-RU" dirty="0" smtClean="0">
                <a:latin typeface="Arial Black" panose="020B0A04020102020204" pitchFamily="34" charset="0"/>
              </a:rPr>
              <a:t>С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>
                <a:latin typeface="Arial Black" panose="020B0A04020102020204" pitchFamily="34" charset="0"/>
              </a:rPr>
              <a:t>Lightning II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8465" y="5701973"/>
            <a:ext cx="297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F-16 Fighting Falcon</a:t>
            </a: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04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896" y="650236"/>
            <a:ext cx="8911687" cy="1280890"/>
          </a:xfrm>
        </p:spPr>
        <p:txBody>
          <a:bodyPr/>
          <a:lstStyle/>
          <a:p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F-35B Lightning II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 descr="https://images04.military.com/sites/default/files/media/equipment/military-aircraft/f-35b-lightning-ii/2014/02/f-35b-lightning-ii_0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108" y="1706134"/>
            <a:ext cx="5681164" cy="378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images02.military.com/sites/default/files/media/equipment/military-aircraft/f-35b-lightning-ii/2014/02/f-35b-lightning-ii_0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26" y="3120906"/>
            <a:ext cx="5003022" cy="333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78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8708" y="650236"/>
            <a:ext cx="8911687" cy="1280890"/>
          </a:xfrm>
        </p:spPr>
        <p:txBody>
          <a:bodyPr/>
          <a:lstStyle/>
          <a:p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Bombers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4098" name="Picture 2" descr="https://images03.military.com/sites/default/files/media/equipment/military-aircraft/b-52-stratofortress/2014/02/b-52-stratofortress_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589" y="1180797"/>
            <a:ext cx="6268991" cy="417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42318" y="5360124"/>
            <a:ext cx="343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B-52 </a:t>
            </a:r>
            <a:r>
              <a:rPr lang="en-US" dirty="0" err="1">
                <a:latin typeface="Arial Black" panose="020B0A04020102020204" pitchFamily="34" charset="0"/>
              </a:rPr>
              <a:t>Stratofortress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428" y="1624653"/>
            <a:ext cx="3189017" cy="479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6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8708" y="650236"/>
            <a:ext cx="8911687" cy="1280890"/>
          </a:xfrm>
        </p:spPr>
        <p:txBody>
          <a:bodyPr/>
          <a:lstStyle/>
          <a:p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B-2 Spirit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5122" name="Picture 2" descr="https://upload.wikimedia.org/wikipedia/commons/thumb/d/dc/US_Air_Force_B-2_Spirit.jpg/1200px-US_Air_Force_B-2_Spir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079" y="1174707"/>
            <a:ext cx="6361048" cy="390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topwar.ru/uploads/posts/2013-05/1368397022_bomb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044" y="1931126"/>
            <a:ext cx="3636699" cy="454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54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8309" y="624110"/>
            <a:ext cx="8911687" cy="1280890"/>
          </a:xfrm>
        </p:spPr>
        <p:txBody>
          <a:bodyPr/>
          <a:lstStyle/>
          <a:p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Attack </a:t>
            </a:r>
            <a: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helicopter</a:t>
            </a:r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</a:t>
            </a:r>
            <a: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https://images01.military.com/sites/default/files/media/equipment/military-aircraft/mh-53e-sea-dragon/2014/02/mh-53e-sea-dragon_0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235" y="1264555"/>
            <a:ext cx="5759540" cy="383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images04.military.com/sites/default/files/media/equipment/military-aircraft/uh-60-black-hawk/2014/02/uh-60-black-hawk_0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0" y="2433600"/>
            <a:ext cx="5216433" cy="34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52316" y="5056681"/>
            <a:ext cx="522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MH-53E Sea </a:t>
            </a:r>
            <a:r>
              <a:rPr lang="en-US" b="1" dirty="0" smtClean="0"/>
              <a:t>Dragon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52593" y="5955156"/>
            <a:ext cx="450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UH-60A/L Black Hawk Helicopter</a:t>
            </a: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61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156</TotalTime>
  <Words>128</Words>
  <Application>Microsoft Office PowerPoint</Application>
  <PresentationFormat>Широкоэкранный</PresentationFormat>
  <Paragraphs>41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Abyss Ep Title Font</vt:lpstr>
      <vt:lpstr>Arial</vt:lpstr>
      <vt:lpstr>Arial Black</vt:lpstr>
      <vt:lpstr>Century Gothic</vt:lpstr>
      <vt:lpstr>Times New Roman</vt:lpstr>
      <vt:lpstr>Wingdings 3</vt:lpstr>
      <vt:lpstr>Легкий дым</vt:lpstr>
      <vt:lpstr>Презентация PowerPoint</vt:lpstr>
      <vt:lpstr>Презентация PowerPoint</vt:lpstr>
      <vt:lpstr>Презентация PowerPoint</vt:lpstr>
      <vt:lpstr>Combat aircraft</vt:lpstr>
      <vt:lpstr>Fighter Aircraft</vt:lpstr>
      <vt:lpstr>F-35B Lightning II </vt:lpstr>
      <vt:lpstr>Bombers</vt:lpstr>
      <vt:lpstr>B-2 Spirit</vt:lpstr>
      <vt:lpstr>Attack helicopters </vt:lpstr>
      <vt:lpstr>AH-64 Apache Longbow</vt:lpstr>
      <vt:lpstr>Their helicopters sing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Lawliet</dc:creator>
  <cp:lastModifiedBy>Lawliet</cp:lastModifiedBy>
  <cp:revision>16</cp:revision>
  <dcterms:created xsi:type="dcterms:W3CDTF">2018-11-05T09:39:43Z</dcterms:created>
  <dcterms:modified xsi:type="dcterms:W3CDTF">2018-11-05T16:34:05Z</dcterms:modified>
</cp:coreProperties>
</file>