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44" r:id="rId3"/>
    <p:sldId id="389" r:id="rId4"/>
    <p:sldId id="388" r:id="rId5"/>
    <p:sldId id="392" r:id="rId6"/>
    <p:sldId id="394" r:id="rId7"/>
    <p:sldId id="395" r:id="rId8"/>
    <p:sldId id="400" r:id="rId9"/>
    <p:sldId id="401" r:id="rId10"/>
    <p:sldId id="402" r:id="rId11"/>
    <p:sldId id="403" r:id="rId12"/>
    <p:sldId id="404" r:id="rId13"/>
    <p:sldId id="406" r:id="rId14"/>
    <p:sldId id="326" r:id="rId15"/>
    <p:sldId id="322" r:id="rId16"/>
    <p:sldId id="275" r:id="rId17"/>
    <p:sldId id="391" r:id="rId18"/>
    <p:sldId id="323" r:id="rId19"/>
    <p:sldId id="324" r:id="rId20"/>
    <p:sldId id="397" r:id="rId21"/>
    <p:sldId id="336" r:id="rId22"/>
    <p:sldId id="337" r:id="rId23"/>
    <p:sldId id="338" r:id="rId24"/>
    <p:sldId id="339" r:id="rId25"/>
    <p:sldId id="349" r:id="rId26"/>
    <p:sldId id="356" r:id="rId27"/>
    <p:sldId id="351" r:id="rId28"/>
    <p:sldId id="352" r:id="rId29"/>
    <p:sldId id="353" r:id="rId30"/>
    <p:sldId id="357" r:id="rId31"/>
    <p:sldId id="355" r:id="rId32"/>
    <p:sldId id="396" r:id="rId33"/>
    <p:sldId id="410" r:id="rId34"/>
    <p:sldId id="429" r:id="rId35"/>
    <p:sldId id="43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3459" autoAdjust="0"/>
  </p:normalViewPr>
  <p:slideViewPr>
    <p:cSldViewPr>
      <p:cViewPr>
        <p:scale>
          <a:sx n="75" d="100"/>
          <a:sy n="75" d="100"/>
        </p:scale>
        <p:origin x="-206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74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7.wmf"/><Relationship Id="rId5" Type="http://schemas.openxmlformats.org/officeDocument/2006/relationships/image" Target="../media/image66.wmf"/><Relationship Id="rId4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80.wmf"/><Relationship Id="rId7" Type="http://schemas.openxmlformats.org/officeDocument/2006/relationships/image" Target="../media/image96.wmf"/><Relationship Id="rId12" Type="http://schemas.openxmlformats.org/officeDocument/2006/relationships/image" Target="../media/image107.wmf"/><Relationship Id="rId2" Type="http://schemas.openxmlformats.org/officeDocument/2006/relationships/image" Target="../media/image89.wmf"/><Relationship Id="rId1" Type="http://schemas.openxmlformats.org/officeDocument/2006/relationships/image" Target="NULL"/><Relationship Id="rId6" Type="http://schemas.openxmlformats.org/officeDocument/2006/relationships/image" Target="../media/image95.wmf"/><Relationship Id="rId11" Type="http://schemas.openxmlformats.org/officeDocument/2006/relationships/image" Target="../media/image106.wmf"/><Relationship Id="rId5" Type="http://schemas.openxmlformats.org/officeDocument/2006/relationships/image" Target="../media/image94.wmf"/><Relationship Id="rId10" Type="http://schemas.openxmlformats.org/officeDocument/2006/relationships/image" Target="../media/image105.wmf"/><Relationship Id="rId4" Type="http://schemas.openxmlformats.org/officeDocument/2006/relationships/image" Target="../media/image93.wmf"/><Relationship Id="rId9" Type="http://schemas.openxmlformats.org/officeDocument/2006/relationships/image" Target="../media/image9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3" Type="http://schemas.openxmlformats.org/officeDocument/2006/relationships/image" Target="NULL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1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5" Type="http://schemas.openxmlformats.org/officeDocument/2006/relationships/image" Target="../media/image14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Relationship Id="rId14" Type="http://schemas.openxmlformats.org/officeDocument/2006/relationships/image" Target="../media/image14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18.wmf"/><Relationship Id="rId7" Type="http://schemas.openxmlformats.org/officeDocument/2006/relationships/image" Target="../media/image156.wmf"/><Relationship Id="rId2" Type="http://schemas.openxmlformats.org/officeDocument/2006/relationships/image" Target="../media/image152.wmf"/><Relationship Id="rId1" Type="http://schemas.openxmlformats.org/officeDocument/2006/relationships/image" Target="../media/image117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65.wmf"/><Relationship Id="rId3" Type="http://schemas.openxmlformats.org/officeDocument/2006/relationships/image" Target="../media/image153.wmf"/><Relationship Id="rId7" Type="http://schemas.openxmlformats.org/officeDocument/2006/relationships/image" Target="../media/image123.wmf"/><Relationship Id="rId12" Type="http://schemas.openxmlformats.org/officeDocument/2006/relationships/image" Target="../media/image164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63.wmf"/><Relationship Id="rId5" Type="http://schemas.openxmlformats.org/officeDocument/2006/relationships/image" Target="../media/image121.wmf"/><Relationship Id="rId10" Type="http://schemas.openxmlformats.org/officeDocument/2006/relationships/image" Target="../media/image162.wmf"/><Relationship Id="rId4" Type="http://schemas.openxmlformats.org/officeDocument/2006/relationships/image" Target="../media/image120.wmf"/><Relationship Id="rId9" Type="http://schemas.openxmlformats.org/officeDocument/2006/relationships/image" Target="../media/image16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11" Type="http://schemas.openxmlformats.org/officeDocument/2006/relationships/image" Target="../media/image187.wmf"/><Relationship Id="rId5" Type="http://schemas.openxmlformats.org/officeDocument/2006/relationships/image" Target="../media/image182.wmf"/><Relationship Id="rId10" Type="http://schemas.openxmlformats.org/officeDocument/2006/relationships/image" Target="../media/image186.wmf"/><Relationship Id="rId4" Type="http://schemas.openxmlformats.org/officeDocument/2006/relationships/image" Target="../media/image181.wmf"/><Relationship Id="rId9" Type="http://schemas.openxmlformats.org/officeDocument/2006/relationships/image" Target="../media/image18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4" Type="http://schemas.openxmlformats.org/officeDocument/2006/relationships/image" Target="../media/image19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70.wmf"/><Relationship Id="rId7" Type="http://schemas.openxmlformats.org/officeDocument/2006/relationships/image" Target="../media/image203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17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4" Type="http://schemas.openxmlformats.org/officeDocument/2006/relationships/image" Target="../media/image20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4.wmf"/><Relationship Id="rId7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41.wmf"/><Relationship Id="rId2" Type="http://schemas.openxmlformats.org/officeDocument/2006/relationships/image" Target="../media/image24.wmf"/><Relationship Id="rId1" Type="http://schemas.openxmlformats.org/officeDocument/2006/relationships/image" Target="../media/image3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2.wmf"/><Relationship Id="rId7" Type="http://schemas.openxmlformats.org/officeDocument/2006/relationships/image" Target="../media/image43.wmf"/><Relationship Id="rId2" Type="http://schemas.openxmlformats.org/officeDocument/2006/relationships/image" Target="../media/image24.wmf"/><Relationship Id="rId1" Type="http://schemas.openxmlformats.org/officeDocument/2006/relationships/image" Target="../media/image3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55.wmf"/><Relationship Id="rId3" Type="http://schemas.openxmlformats.org/officeDocument/2006/relationships/image" Target="../media/image47.wmf"/><Relationship Id="rId7" Type="http://schemas.openxmlformats.org/officeDocument/2006/relationships/image" Target="../media/image43.wmf"/><Relationship Id="rId12" Type="http://schemas.openxmlformats.org/officeDocument/2006/relationships/image" Target="../media/image54.wmf"/><Relationship Id="rId2" Type="http://schemas.openxmlformats.org/officeDocument/2006/relationships/image" Target="../media/image24.wmf"/><Relationship Id="rId1" Type="http://schemas.openxmlformats.org/officeDocument/2006/relationships/image" Target="../media/image46.wmf"/><Relationship Id="rId6" Type="http://schemas.openxmlformats.org/officeDocument/2006/relationships/image" Target="../media/image50.wmf"/><Relationship Id="rId11" Type="http://schemas.openxmlformats.org/officeDocument/2006/relationships/image" Target="../media/image53.wmf"/><Relationship Id="rId5" Type="http://schemas.openxmlformats.org/officeDocument/2006/relationships/image" Target="../media/image49.wmf"/><Relationship Id="rId10" Type="http://schemas.openxmlformats.org/officeDocument/2006/relationships/image" Target="../media/image52.wmf"/><Relationship Id="rId4" Type="http://schemas.openxmlformats.org/officeDocument/2006/relationships/image" Target="../media/image48.wmf"/><Relationship Id="rId9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24650A-D69F-48B9-BD15-D765BCA3F2EA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png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66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84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11" Type="http://schemas.openxmlformats.org/officeDocument/2006/relationships/image" Target="../media/image83.wmf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86.png"/><Relationship Id="rId10" Type="http://schemas.openxmlformats.org/officeDocument/2006/relationships/oleObject" Target="../embeddings/oleObject85.bin"/><Relationship Id="rId4" Type="http://schemas.openxmlformats.org/officeDocument/2006/relationships/image" Target="../media/image74.wmf"/><Relationship Id="rId9" Type="http://schemas.openxmlformats.org/officeDocument/2006/relationships/image" Target="../media/image82.wmf"/><Relationship Id="rId1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2.bin"/><Relationship Id="rId3" Type="http://schemas.openxmlformats.org/officeDocument/2006/relationships/image" Target="../media/image92.png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0.wmf"/><Relationship Id="rId5" Type="http://schemas.openxmlformats.org/officeDocument/2006/relationships/image" Target="../media/image87.wmf"/><Relationship Id="rId15" Type="http://schemas.openxmlformats.org/officeDocument/2006/relationships/oleObject" Target="../embeddings/oleObject93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9.wmf"/><Relationship Id="rId14" Type="http://schemas.openxmlformats.org/officeDocument/2006/relationships/image" Target="../media/image9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97.bin"/><Relationship Id="rId3" Type="http://schemas.openxmlformats.org/officeDocument/2006/relationships/image" Target="../media/image98.png"/><Relationship Id="rId21" Type="http://schemas.openxmlformats.org/officeDocument/2006/relationships/image" Target="../media/image66.wmf"/><Relationship Id="rId7" Type="http://schemas.openxmlformats.org/officeDocument/2006/relationships/image" Target="../media/image86.png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1.png"/><Relationship Id="rId11" Type="http://schemas.openxmlformats.org/officeDocument/2006/relationships/image" Target="../media/image104.png"/><Relationship Id="rId5" Type="http://schemas.openxmlformats.org/officeDocument/2006/relationships/image" Target="../media/image100.png"/><Relationship Id="rId15" Type="http://schemas.openxmlformats.org/officeDocument/2006/relationships/image" Target="../media/image94.wmf"/><Relationship Id="rId23" Type="http://schemas.openxmlformats.org/officeDocument/2006/relationships/image" Target="../media/image97.wmf"/><Relationship Id="rId10" Type="http://schemas.openxmlformats.org/officeDocument/2006/relationships/image" Target="../media/image103.png"/><Relationship Id="rId19" Type="http://schemas.openxmlformats.org/officeDocument/2006/relationships/image" Target="../media/image96.wmf"/><Relationship Id="rId4" Type="http://schemas.openxmlformats.org/officeDocument/2006/relationships/image" Target="../media/image99.png"/><Relationship Id="rId9" Type="http://schemas.openxmlformats.org/officeDocument/2006/relationships/image" Target="../media/image85.png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16.jpeg"/><Relationship Id="rId26" Type="http://schemas.openxmlformats.org/officeDocument/2006/relationships/image" Target="../media/image96.wmf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106.wmf"/><Relationship Id="rId7" Type="http://schemas.openxmlformats.org/officeDocument/2006/relationships/image" Target="../media/image89.wmf"/><Relationship Id="rId12" Type="http://schemas.openxmlformats.org/officeDocument/2006/relationships/image" Target="../media/image110.png"/><Relationship Id="rId17" Type="http://schemas.openxmlformats.org/officeDocument/2006/relationships/image" Target="../media/image115.jpeg"/><Relationship Id="rId25" Type="http://schemas.openxmlformats.org/officeDocument/2006/relationships/oleObject" Target="../embeddings/oleObject106.bin"/><Relationship Id="rId3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jpeg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9.png"/><Relationship Id="rId24" Type="http://schemas.openxmlformats.org/officeDocument/2006/relationships/image" Target="../media/image95.wmf"/><Relationship Id="rId32" Type="http://schemas.openxmlformats.org/officeDocument/2006/relationships/image" Target="../media/image105.wmf"/><Relationship Id="rId37" Type="http://schemas.openxmlformats.org/officeDocument/2006/relationships/image" Target="../media/image107.wmf"/><Relationship Id="rId5" Type="http://schemas.openxmlformats.org/officeDocument/2006/relationships/image" Target="NULL"/><Relationship Id="rId15" Type="http://schemas.openxmlformats.org/officeDocument/2006/relationships/image" Target="../media/image113.jpeg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66.wmf"/><Relationship Id="rId36" Type="http://schemas.openxmlformats.org/officeDocument/2006/relationships/oleObject" Target="../embeddings/oleObject112.bin"/><Relationship Id="rId10" Type="http://schemas.openxmlformats.org/officeDocument/2006/relationships/image" Target="../media/image108.png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09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80.wmf"/><Relationship Id="rId14" Type="http://schemas.openxmlformats.org/officeDocument/2006/relationships/image" Target="../media/image112.jpeg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97.wmf"/><Relationship Id="rId35" Type="http://schemas.openxmlformats.org/officeDocument/2006/relationships/oleObject" Target="../embeddings/oleObject111.bin"/><Relationship Id="rId8" Type="http://schemas.openxmlformats.org/officeDocument/2006/relationships/oleObject" Target="../embeddings/oleObject102.bin"/><Relationship Id="rId3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3.wmf"/><Relationship Id="rId26" Type="http://schemas.openxmlformats.org/officeDocument/2006/relationships/image" Target="../media/image127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29" Type="http://schemas.openxmlformats.org/officeDocument/2006/relationships/oleObject" Target="../embeddings/oleObject12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26.wmf"/><Relationship Id="rId32" Type="http://schemas.openxmlformats.org/officeDocument/2006/relationships/image" Target="../media/image130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28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1.bin"/><Relationship Id="rId31" Type="http://schemas.openxmlformats.org/officeDocument/2006/relationships/oleObject" Target="../embeddings/oleObject127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129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wmf"/><Relationship Id="rId18" Type="http://schemas.openxmlformats.org/officeDocument/2006/relationships/oleObject" Target="../embeddings/oleObject132.bin"/><Relationship Id="rId26" Type="http://schemas.openxmlformats.org/officeDocument/2006/relationships/oleObject" Target="../embeddings/oleObject136.bin"/><Relationship Id="rId39" Type="http://schemas.openxmlformats.org/officeDocument/2006/relationships/image" Target="../media/image143.wmf"/><Relationship Id="rId21" Type="http://schemas.openxmlformats.org/officeDocument/2006/relationships/image" Target="../media/image134.wmf"/><Relationship Id="rId34" Type="http://schemas.openxmlformats.org/officeDocument/2006/relationships/oleObject" Target="../embeddings/oleObject140.bin"/><Relationship Id="rId7" Type="http://schemas.openxmlformats.org/officeDocument/2006/relationships/image" Target="../media/image148.png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32.wmf"/><Relationship Id="rId25" Type="http://schemas.openxmlformats.org/officeDocument/2006/relationships/image" Target="../media/image136.wmf"/><Relationship Id="rId33" Type="http://schemas.openxmlformats.org/officeDocument/2006/relationships/image" Target="../media/image140.wmf"/><Relationship Id="rId38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29" Type="http://schemas.openxmlformats.org/officeDocument/2006/relationships/image" Target="../media/image13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7.png"/><Relationship Id="rId11" Type="http://schemas.openxmlformats.org/officeDocument/2006/relationships/image" Target="../media/image117.wmf"/><Relationship Id="rId24" Type="http://schemas.openxmlformats.org/officeDocument/2006/relationships/oleObject" Target="../embeddings/oleObject135.bin"/><Relationship Id="rId32" Type="http://schemas.openxmlformats.org/officeDocument/2006/relationships/oleObject" Target="../embeddings/oleObject139.bin"/><Relationship Id="rId37" Type="http://schemas.openxmlformats.org/officeDocument/2006/relationships/image" Target="../media/image142.wmf"/><Relationship Id="rId40" Type="http://schemas.openxmlformats.org/officeDocument/2006/relationships/image" Target="../media/image151.png"/><Relationship Id="rId5" Type="http://schemas.openxmlformats.org/officeDocument/2006/relationships/image" Target="../media/image146.png"/><Relationship Id="rId15" Type="http://schemas.openxmlformats.org/officeDocument/2006/relationships/image" Target="../media/image131.wmf"/><Relationship Id="rId23" Type="http://schemas.openxmlformats.org/officeDocument/2006/relationships/image" Target="../media/image135.wmf"/><Relationship Id="rId28" Type="http://schemas.openxmlformats.org/officeDocument/2006/relationships/oleObject" Target="../embeddings/oleObject137.bin"/><Relationship Id="rId36" Type="http://schemas.openxmlformats.org/officeDocument/2006/relationships/oleObject" Target="../embeddings/oleObject141.bin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33.wmf"/><Relationship Id="rId31" Type="http://schemas.openxmlformats.org/officeDocument/2006/relationships/image" Target="../media/image139.wmf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4.bin"/><Relationship Id="rId27" Type="http://schemas.openxmlformats.org/officeDocument/2006/relationships/image" Target="../media/image137.wmf"/><Relationship Id="rId30" Type="http://schemas.openxmlformats.org/officeDocument/2006/relationships/oleObject" Target="../embeddings/oleObject138.bin"/><Relationship Id="rId35" Type="http://schemas.openxmlformats.org/officeDocument/2006/relationships/image" Target="../media/image141.wmf"/><Relationship Id="rId8" Type="http://schemas.openxmlformats.org/officeDocument/2006/relationships/image" Target="../media/image149.png"/><Relationship Id="rId3" Type="http://schemas.openxmlformats.org/officeDocument/2006/relationships/image" Target="../media/image1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48.bin"/><Relationship Id="rId18" Type="http://schemas.openxmlformats.org/officeDocument/2006/relationships/oleObject" Target="../embeddings/oleObject151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5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5.wmf"/><Relationship Id="rId17" Type="http://schemas.openxmlformats.org/officeDocument/2006/relationships/image" Target="../media/image14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pn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image" Target="../media/image158.png"/><Relationship Id="rId10" Type="http://schemas.openxmlformats.org/officeDocument/2006/relationships/image" Target="../media/image154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56.bin"/><Relationship Id="rId14" Type="http://schemas.openxmlformats.org/officeDocument/2006/relationships/oleObject" Target="../embeddings/oleObject15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0.wmf"/><Relationship Id="rId26" Type="http://schemas.openxmlformats.org/officeDocument/2006/relationships/image" Target="../media/image164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63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65.wmf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22.wmf"/><Relationship Id="rId22" Type="http://schemas.openxmlformats.org/officeDocument/2006/relationships/image" Target="../media/image162.wmf"/><Relationship Id="rId27" Type="http://schemas.openxmlformats.org/officeDocument/2006/relationships/oleObject" Target="../embeddings/oleObject17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77.wmf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195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93.bin"/><Relationship Id="rId25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18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90.bin"/><Relationship Id="rId24" Type="http://schemas.openxmlformats.org/officeDocument/2006/relationships/oleObject" Target="../embeddings/oleObject197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23" Type="http://schemas.openxmlformats.org/officeDocument/2006/relationships/image" Target="../media/image186.wmf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83.wmf"/><Relationship Id="rId22" Type="http://schemas.openxmlformats.org/officeDocument/2006/relationships/oleObject" Target="../embeddings/oleObject19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image" Target="../media/image192.png"/><Relationship Id="rId7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91.wmf"/><Relationship Id="rId5" Type="http://schemas.openxmlformats.org/officeDocument/2006/relationships/image" Target="../media/image188.wmf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90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image" Target="../media/image14.png"/><Relationship Id="rId26" Type="http://schemas.openxmlformats.org/officeDocument/2006/relationships/image" Target="../media/image5.wmf"/><Relationship Id="rId39" Type="http://schemas.openxmlformats.org/officeDocument/2006/relationships/image" Target="../media/image10.wmf"/><Relationship Id="rId21" Type="http://schemas.openxmlformats.org/officeDocument/2006/relationships/oleObject" Target="../embeddings/oleObject1.bin"/><Relationship Id="rId34" Type="http://schemas.openxmlformats.org/officeDocument/2006/relationships/oleObject" Target="../embeddings/oleObject6.bin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image" Target="../media/image13.png"/><Relationship Id="rId25" Type="http://schemas.openxmlformats.org/officeDocument/2006/relationships/oleObject" Target="../embeddings/oleObject3.bin"/><Relationship Id="rId33" Type="http://schemas.openxmlformats.org/officeDocument/2006/relationships/image" Target="../media/image7.wmf"/><Relationship Id="rId38" Type="http://schemas.openxmlformats.org/officeDocument/2006/relationships/oleObject" Target="../embeddings/oleObject8.bin"/><Relationship Id="rId2" Type="http://schemas.openxmlformats.org/officeDocument/2006/relationships/tags" Target="../tags/tag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4.wmf"/><Relationship Id="rId32" Type="http://schemas.openxmlformats.org/officeDocument/2006/relationships/oleObject" Target="../embeddings/oleObject5.bin"/><Relationship Id="rId37" Type="http://schemas.openxmlformats.org/officeDocument/2006/relationships/image" Target="../media/image9.wmf"/><Relationship Id="rId5" Type="http://schemas.openxmlformats.org/officeDocument/2006/relationships/tags" Target="../tags/tag4.xml"/><Relationship Id="rId15" Type="http://schemas.openxmlformats.org/officeDocument/2006/relationships/image" Target="../media/image11.png"/><Relationship Id="rId23" Type="http://schemas.openxmlformats.org/officeDocument/2006/relationships/oleObject" Target="../embeddings/oleObject2.bin"/><Relationship Id="rId28" Type="http://schemas.openxmlformats.org/officeDocument/2006/relationships/image" Target="../media/image6.wmf"/><Relationship Id="rId36" Type="http://schemas.openxmlformats.org/officeDocument/2006/relationships/oleObject" Target="../embeddings/oleObject7.bin"/><Relationship Id="rId10" Type="http://schemas.openxmlformats.org/officeDocument/2006/relationships/tags" Target="../tags/tag9.xml"/><Relationship Id="rId19" Type="http://schemas.openxmlformats.org/officeDocument/2006/relationships/image" Target="../media/image15.png"/><Relationship Id="rId31" Type="http://schemas.openxmlformats.org/officeDocument/2006/relationships/image" Target="../media/image19.pn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3.wmf"/><Relationship Id="rId27" Type="http://schemas.openxmlformats.org/officeDocument/2006/relationships/oleObject" Target="../embeddings/oleObject4.bin"/><Relationship Id="rId30" Type="http://schemas.openxmlformats.org/officeDocument/2006/relationships/image" Target="../media/image18.png"/><Relationship Id="rId35" Type="http://schemas.openxmlformats.org/officeDocument/2006/relationships/image" Target="../media/image8.wmf"/><Relationship Id="rId8" Type="http://schemas.openxmlformats.org/officeDocument/2006/relationships/tags" Target="../tags/tag7.xml"/><Relationship Id="rId3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9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17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0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1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petrasuk/Day-1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petrasuk/Day-1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tags" Target="../tags/tag14.xml"/><Relationship Id="rId21" Type="http://schemas.openxmlformats.org/officeDocument/2006/relationships/oleObject" Target="../embeddings/oleObject12.bin"/><Relationship Id="rId7" Type="http://schemas.openxmlformats.org/officeDocument/2006/relationships/tags" Target="../tags/tag18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tags" Target="../tags/tag13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tags" Target="../tags/tag17.xml"/><Relationship Id="rId11" Type="http://schemas.openxmlformats.org/officeDocument/2006/relationships/image" Target="../media/image28.png"/><Relationship Id="rId24" Type="http://schemas.openxmlformats.org/officeDocument/2006/relationships/image" Target="../media/image24.wmf"/><Relationship Id="rId5" Type="http://schemas.openxmlformats.org/officeDocument/2006/relationships/tags" Target="../tags/tag16.xml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26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11.bin"/><Relationship Id="rId4" Type="http://schemas.openxmlformats.org/officeDocument/2006/relationships/tags" Target="../tags/tag15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15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haje01/202ac276bace4b25dd3f" TargetMode="External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haje01/202ac276bace4b25dd3f" TargetMode="External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30.wmf"/><Relationship Id="rId26" Type="http://schemas.openxmlformats.org/officeDocument/2006/relationships/image" Target="../media/image33.wmf"/><Relationship Id="rId3" Type="http://schemas.openxmlformats.org/officeDocument/2006/relationships/tags" Target="../tags/tag20.xml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37.wmf"/><Relationship Id="rId7" Type="http://schemas.openxmlformats.org/officeDocument/2006/relationships/tags" Target="../tags/tag24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2" Type="http://schemas.openxmlformats.org/officeDocument/2006/relationships/tags" Target="../tags/tag19.xml"/><Relationship Id="rId16" Type="http://schemas.openxmlformats.org/officeDocument/2006/relationships/image" Target="../media/image29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tags" Target="../tags/tag23.xml"/><Relationship Id="rId11" Type="http://schemas.openxmlformats.org/officeDocument/2006/relationships/image" Target="../media/image28.png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5" Type="http://schemas.openxmlformats.org/officeDocument/2006/relationships/tags" Target="../tags/tag22.xml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34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tags" Target="../tags/tag21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35.wmf"/><Relationship Id="rId8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24.wmf"/><Relationship Id="rId26" Type="http://schemas.openxmlformats.org/officeDocument/2006/relationships/image" Target="../media/image40.wmf"/><Relationship Id="rId3" Type="http://schemas.openxmlformats.org/officeDocument/2006/relationships/tags" Target="../tags/tag26.xml"/><Relationship Id="rId21" Type="http://schemas.openxmlformats.org/officeDocument/2006/relationships/oleObject" Target="../embeddings/oleObject29.bin"/><Relationship Id="rId7" Type="http://schemas.openxmlformats.org/officeDocument/2006/relationships/tags" Target="../tags/tag30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tags" Target="../tags/tag25.xml"/><Relationship Id="rId16" Type="http://schemas.openxmlformats.org/officeDocument/2006/relationships/image" Target="../media/image38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tags" Target="../tags/tag29.xml"/><Relationship Id="rId11" Type="http://schemas.openxmlformats.org/officeDocument/2006/relationships/image" Target="../media/image28.png"/><Relationship Id="rId24" Type="http://schemas.openxmlformats.org/officeDocument/2006/relationships/image" Target="../media/image39.wmf"/><Relationship Id="rId5" Type="http://schemas.openxmlformats.org/officeDocument/2006/relationships/tags" Target="../tags/tag28.xml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41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28.bin"/><Relationship Id="rId4" Type="http://schemas.openxmlformats.org/officeDocument/2006/relationships/tags" Target="../tags/tag27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24.wmf"/><Relationship Id="rId26" Type="http://schemas.openxmlformats.org/officeDocument/2006/relationships/image" Target="../media/image40.wmf"/><Relationship Id="rId3" Type="http://schemas.openxmlformats.org/officeDocument/2006/relationships/tags" Target="../tags/tag32.xml"/><Relationship Id="rId21" Type="http://schemas.openxmlformats.org/officeDocument/2006/relationships/oleObject" Target="../embeddings/oleObject36.bin"/><Relationship Id="rId7" Type="http://schemas.openxmlformats.org/officeDocument/2006/relationships/tags" Target="../tags/tag36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tags" Target="../tags/tag31.xml"/><Relationship Id="rId16" Type="http://schemas.openxmlformats.org/officeDocument/2006/relationships/image" Target="../media/image38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tags" Target="../tags/tag35.xml"/><Relationship Id="rId11" Type="http://schemas.openxmlformats.org/officeDocument/2006/relationships/image" Target="../media/image28.png"/><Relationship Id="rId24" Type="http://schemas.openxmlformats.org/officeDocument/2006/relationships/image" Target="../media/image39.wmf"/><Relationship Id="rId32" Type="http://schemas.openxmlformats.org/officeDocument/2006/relationships/image" Target="../media/image45.wmf"/><Relationship Id="rId5" Type="http://schemas.openxmlformats.org/officeDocument/2006/relationships/tags" Target="../tags/tag34.xml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3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tags" Target="../tags/tag33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4.wmf"/><Relationship Id="rId26" Type="http://schemas.openxmlformats.org/officeDocument/2006/relationships/image" Target="../media/image50.wmf"/><Relationship Id="rId39" Type="http://schemas.openxmlformats.org/officeDocument/2006/relationships/oleObject" Target="../embeddings/oleObject54.bin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52.wmf"/><Relationship Id="rId7" Type="http://schemas.openxmlformats.org/officeDocument/2006/relationships/tags" Target="../tags/tag42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54.wmf"/><Relationship Id="rId2" Type="http://schemas.openxmlformats.org/officeDocument/2006/relationships/tags" Target="../tags/tag37.xml"/><Relationship Id="rId16" Type="http://schemas.openxmlformats.org/officeDocument/2006/relationships/image" Target="../media/image46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tags" Target="../tags/tag41.xml"/><Relationship Id="rId11" Type="http://schemas.openxmlformats.org/officeDocument/2006/relationships/image" Target="../media/image28.png"/><Relationship Id="rId24" Type="http://schemas.openxmlformats.org/officeDocument/2006/relationships/image" Target="../media/image49.wmf"/><Relationship Id="rId32" Type="http://schemas.openxmlformats.org/officeDocument/2006/relationships/image" Target="../media/image51.wmf"/><Relationship Id="rId37" Type="http://schemas.openxmlformats.org/officeDocument/2006/relationships/oleObject" Target="../embeddings/oleObject53.bin"/><Relationship Id="rId40" Type="http://schemas.openxmlformats.org/officeDocument/2006/relationships/image" Target="../media/image55.wmf"/><Relationship Id="rId5" Type="http://schemas.openxmlformats.org/officeDocument/2006/relationships/tags" Target="../tags/tag40.xml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43.wmf"/><Relationship Id="rId36" Type="http://schemas.openxmlformats.org/officeDocument/2006/relationships/image" Target="../media/image53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" Type="http://schemas.openxmlformats.org/officeDocument/2006/relationships/tags" Target="../tags/tag39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44.wmf"/><Relationship Id="rId35" Type="http://schemas.openxmlformats.org/officeDocument/2006/relationships/oleObject" Target="../embeddings/oleObject52.bin"/><Relationship Id="rId8" Type="http://schemas.openxmlformats.org/officeDocument/2006/relationships/slideLayout" Target="../slideLayouts/slideLayout7.xml"/><Relationship Id="rId3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55.bin"/><Relationship Id="rId7" Type="http://schemas.openxmlformats.org/officeDocument/2006/relationships/image" Target="../media/image62.png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56.wmf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Deep </a:t>
            </a:r>
            <a:r>
              <a:rPr lang="en-US" altLang="ko-KR" dirty="0"/>
              <a:t>Learning </a:t>
            </a:r>
            <a:r>
              <a:rPr lang="en-US" altLang="ko-KR" dirty="0" smtClean="0"/>
              <a:t>Lecture – 1</a:t>
            </a:r>
            <a:br>
              <a:rPr lang="en-US" altLang="ko-KR" dirty="0" smtClean="0"/>
            </a:br>
            <a:r>
              <a:rPr lang="en-US" altLang="ko-KR" dirty="0" smtClean="0"/>
              <a:t>(Basics)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Sukho</a:t>
            </a:r>
            <a:r>
              <a:rPr lang="en-US" altLang="ko-KR" dirty="0" smtClean="0"/>
              <a:t> Lee(</a:t>
            </a:r>
            <a:r>
              <a:rPr lang="ko-KR" altLang="en-US" dirty="0" smtClean="0"/>
              <a:t>이석호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Dongseo</a:t>
            </a:r>
            <a:r>
              <a:rPr lang="en-US" altLang="ko-KR" dirty="0" smtClean="0"/>
              <a:t> Univ.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ko-KR" altLang="en-US" dirty="0" smtClean="0"/>
              <a:t>울산대학교 </a:t>
            </a:r>
            <a:r>
              <a:rPr lang="en-US" altLang="ko-KR" dirty="0" smtClean="0"/>
              <a:t>2018.1.15~16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8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324600" y="3434680"/>
            <a:ext cx="1066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7391400" y="3434680"/>
            <a:ext cx="0" cy="1447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562201"/>
              </p:ext>
            </p:extLst>
          </p:nvPr>
        </p:nvGraphicFramePr>
        <p:xfrm>
          <a:off x="1017588" y="1945605"/>
          <a:ext cx="3252787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8" name="Image" r:id="rId3" imgW="3251941" imgH="3251941" progId="Photoshop.Image.8">
                  <p:embed/>
                </p:oleObj>
              </mc:Choice>
              <mc:Fallback>
                <p:oleObj name="Image" r:id="rId3" imgW="3251941" imgH="3251941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945605"/>
                        <a:ext cx="3252787" cy="32527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3151188" y="2759993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99209"/>
              </p:ext>
            </p:extLst>
          </p:nvPr>
        </p:nvGraphicFramePr>
        <p:xfrm>
          <a:off x="4903788" y="1921793"/>
          <a:ext cx="1817687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9" name="Image" r:id="rId5" imgW="2540579" imgH="2540579" progId="Photoshop.Image.8">
                  <p:embed/>
                </p:oleObj>
              </mc:Choice>
              <mc:Fallback>
                <p:oleObj name="Image" r:id="rId5" imgW="2540579" imgH="2540579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921793"/>
                        <a:ext cx="1817687" cy="181768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379788" y="2836193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6046788" y="2901280"/>
            <a:ext cx="1066800" cy="1371600"/>
            <a:chOff x="3809" y="1552"/>
            <a:chExt cx="672" cy="864"/>
          </a:xfrm>
        </p:grpSpPr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3809" y="1552"/>
              <a:ext cx="672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4481" y="1559"/>
              <a:ext cx="0" cy="85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6" name="Group 37"/>
          <p:cNvGrpSpPr>
            <a:grpSpLocks/>
          </p:cNvGrpSpPr>
          <p:nvPr/>
        </p:nvGrpSpPr>
        <p:grpSpPr bwMode="auto">
          <a:xfrm>
            <a:off x="6199188" y="4272880"/>
            <a:ext cx="1828800" cy="1676400"/>
            <a:chOff x="3905" y="2416"/>
            <a:chExt cx="1152" cy="1056"/>
          </a:xfrm>
        </p:grpSpPr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3905" y="2416"/>
              <a:ext cx="1152" cy="105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3905" y="2768"/>
              <a:ext cx="115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3905" y="3136"/>
              <a:ext cx="115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4289" y="2416"/>
              <a:ext cx="0" cy="10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4673" y="2416"/>
              <a:ext cx="0" cy="10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3937" y="2502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125</a:t>
              </a: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4321" y="2502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11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4689" y="2502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99</a:t>
              </a: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4313" y="2854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10</a:t>
              </a: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3945" y="2846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243</a:t>
              </a:r>
            </a:p>
          </p:txBody>
        </p:sp>
        <p:sp>
          <p:nvSpPr>
            <p:cNvPr id="57" name="Text Box 31"/>
            <p:cNvSpPr txBox="1">
              <a:spLocks noChangeArrowheads="1"/>
            </p:cNvSpPr>
            <p:nvPr/>
          </p:nvSpPr>
          <p:spPr bwMode="auto">
            <a:xfrm>
              <a:off x="4689" y="2846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81</a:t>
              </a:r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4313" y="3222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180</a:t>
              </a:r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3953" y="3222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173</a:t>
              </a:r>
            </a:p>
          </p:txBody>
        </p:sp>
        <p:sp>
          <p:nvSpPr>
            <p:cNvPr id="60" name="Text Box 34"/>
            <p:cNvSpPr txBox="1">
              <a:spLocks noChangeArrowheads="1"/>
            </p:cNvSpPr>
            <p:nvPr/>
          </p:nvSpPr>
          <p:spPr bwMode="auto">
            <a:xfrm>
              <a:off x="4673" y="3222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35</a:t>
              </a:r>
            </a:p>
          </p:txBody>
        </p:sp>
      </p:grp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5818188" y="2807618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6132" y="5517232"/>
            <a:ext cx="4719964" cy="401317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latin typeface="Calibri" panose="020F0502020204030204" pitchFamily="34" charset="0"/>
                <a:ea typeface="나눔고딕" pitchFamily="50" charset="-127"/>
              </a:rPr>
              <a:t>A Digital Image is a 2-D Array of integer values</a:t>
            </a:r>
            <a:endParaRPr lang="en-US" altLang="ko-KR" dirty="0">
              <a:ln>
                <a:solidFill>
                  <a:srgbClr val="313131">
                    <a:alpha val="33000"/>
                  </a:srgbClr>
                </a:solidFill>
              </a:ln>
              <a:latin typeface="Calibri" panose="020F0502020204030204" pitchFamily="34" charset="0"/>
              <a:ea typeface="나눔고딕" pitchFamily="50" charset="-127"/>
            </a:endParaRPr>
          </a:p>
        </p:txBody>
      </p:sp>
      <p:sp>
        <p:nvSpPr>
          <p:cNvPr id="37" name="제목 7"/>
          <p:cNvSpPr txBox="1">
            <a:spLocks/>
          </p:cNvSpPr>
          <p:nvPr/>
        </p:nvSpPr>
        <p:spPr>
          <a:xfrm>
            <a:off x="539010" y="413792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Recognition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17462" y="2255986"/>
            <a:ext cx="584200" cy="584200"/>
          </a:xfrm>
          <a:prstGeom prst="rect">
            <a:avLst/>
          </a:prstGeom>
          <a:solidFill>
            <a:srgbClr val="0F0F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414362" y="2255986"/>
            <a:ext cx="584200" cy="584200"/>
          </a:xfrm>
          <a:prstGeom prst="rect">
            <a:avLst/>
          </a:prstGeom>
          <a:solidFill>
            <a:srgbClr val="0A0A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998562" y="2255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2582762" y="22559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166962" y="2255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3751162" y="2255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30162" y="28401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1414362" y="28401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1998562" y="28401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2582762" y="2840186"/>
            <a:ext cx="584200" cy="584200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3166962" y="2840186"/>
            <a:ext cx="584200" cy="584200"/>
          </a:xfrm>
          <a:prstGeom prst="rect">
            <a:avLst/>
          </a:prstGeom>
          <a:solidFill>
            <a:srgbClr val="82828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130</a:t>
            </a: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3751162" y="28401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9" name="Rectangle 17"/>
          <p:cNvSpPr>
            <a:spLocks noChangeArrowheads="1"/>
          </p:cNvSpPr>
          <p:nvPr/>
        </p:nvSpPr>
        <p:spPr bwMode="auto">
          <a:xfrm>
            <a:off x="830162" y="34243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1414362" y="3424386"/>
            <a:ext cx="584200" cy="584200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1998562" y="34243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2582762" y="3424386"/>
            <a:ext cx="584200" cy="584200"/>
          </a:xfrm>
          <a:prstGeom prst="rect">
            <a:avLst/>
          </a:prstGeom>
          <a:solidFill>
            <a:srgbClr val="D2D2D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210</a:t>
            </a:r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3166962" y="3424386"/>
            <a:ext cx="584200" cy="584200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751162" y="3424386"/>
            <a:ext cx="584200" cy="584200"/>
          </a:xfrm>
          <a:prstGeom prst="rect">
            <a:avLst/>
          </a:prstGeom>
          <a:solidFill>
            <a:srgbClr val="05050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830162" y="4008586"/>
            <a:ext cx="584200" cy="584200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1414362" y="40085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230</a:t>
            </a: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1998562" y="4008586"/>
            <a:ext cx="584200" cy="584200"/>
          </a:xfrm>
          <a:prstGeom prst="rect">
            <a:avLst/>
          </a:prstGeom>
          <a:solidFill>
            <a:srgbClr val="E9E9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233</a:t>
            </a:r>
          </a:p>
        </p:txBody>
      </p:sp>
      <p:sp>
        <p:nvSpPr>
          <p:cNvPr id="78" name="Rectangle 26"/>
          <p:cNvSpPr>
            <a:spLocks noChangeArrowheads="1"/>
          </p:cNvSpPr>
          <p:nvPr/>
        </p:nvSpPr>
        <p:spPr bwMode="auto">
          <a:xfrm>
            <a:off x="2582762" y="4008586"/>
            <a:ext cx="584200" cy="584200"/>
          </a:xfrm>
          <a:prstGeom prst="rect">
            <a:avLst/>
          </a:prstGeom>
          <a:solidFill>
            <a:srgbClr val="C8C8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3166962" y="4008586"/>
            <a:ext cx="584200" cy="584200"/>
          </a:xfrm>
          <a:prstGeom prst="rect">
            <a:avLst/>
          </a:prstGeom>
          <a:solidFill>
            <a:srgbClr val="C1C1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193</a:t>
            </a:r>
          </a:p>
        </p:txBody>
      </p:sp>
      <p:sp>
        <p:nvSpPr>
          <p:cNvPr id="80" name="Rectangle 28"/>
          <p:cNvSpPr>
            <a:spLocks noChangeArrowheads="1"/>
          </p:cNvSpPr>
          <p:nvPr/>
        </p:nvSpPr>
        <p:spPr bwMode="auto">
          <a:xfrm>
            <a:off x="3751162" y="4008586"/>
            <a:ext cx="584200" cy="584200"/>
          </a:xfrm>
          <a:prstGeom prst="rect">
            <a:avLst/>
          </a:prstGeom>
          <a:solidFill>
            <a:srgbClr val="08080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830162" y="45927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1414362" y="45927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1998562" y="4592786"/>
            <a:ext cx="584200" cy="5842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2582762" y="4592786"/>
            <a:ext cx="584200" cy="584200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3166962" y="45927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3751162" y="45927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830162" y="5176986"/>
            <a:ext cx="584200" cy="584200"/>
          </a:xfrm>
          <a:prstGeom prst="rect">
            <a:avLst/>
          </a:prstGeom>
          <a:solidFill>
            <a:srgbClr val="BBBB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187</a:t>
            </a: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1414362" y="5176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1998562" y="5176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2582762" y="5176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3166962" y="5176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3751162" y="5176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19</a:t>
            </a:r>
          </a:p>
        </p:txBody>
      </p:sp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3179662" y="22686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>
            <a:off x="3763862" y="22686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5" name="Rectangle 43"/>
          <p:cNvSpPr>
            <a:spLocks noChangeArrowheads="1"/>
          </p:cNvSpPr>
          <p:nvPr/>
        </p:nvSpPr>
        <p:spPr bwMode="auto">
          <a:xfrm>
            <a:off x="3751162" y="28274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6" name="Rectangle 44"/>
          <p:cNvSpPr>
            <a:spLocks noChangeArrowheads="1"/>
          </p:cNvSpPr>
          <p:nvPr/>
        </p:nvSpPr>
        <p:spPr bwMode="auto">
          <a:xfrm>
            <a:off x="1985862" y="28528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7" name="Rectangle 45"/>
          <p:cNvSpPr>
            <a:spLocks noChangeArrowheads="1"/>
          </p:cNvSpPr>
          <p:nvPr/>
        </p:nvSpPr>
        <p:spPr bwMode="auto">
          <a:xfrm>
            <a:off x="1998562" y="22559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8" name="Rectangle 46"/>
          <p:cNvSpPr>
            <a:spLocks noChangeArrowheads="1"/>
          </p:cNvSpPr>
          <p:nvPr/>
        </p:nvSpPr>
        <p:spPr bwMode="auto">
          <a:xfrm>
            <a:off x="1401662" y="28401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9" name="Rectangle 47"/>
          <p:cNvSpPr>
            <a:spLocks noChangeArrowheads="1"/>
          </p:cNvSpPr>
          <p:nvPr/>
        </p:nvSpPr>
        <p:spPr bwMode="auto">
          <a:xfrm>
            <a:off x="817462" y="28401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0" name="Rectangle 48"/>
          <p:cNvSpPr>
            <a:spLocks noChangeArrowheads="1"/>
          </p:cNvSpPr>
          <p:nvPr/>
        </p:nvSpPr>
        <p:spPr bwMode="auto">
          <a:xfrm>
            <a:off x="5000898" y="2903984"/>
            <a:ext cx="3435012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25490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3166962" y="4592786"/>
            <a:ext cx="584200" cy="584200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2582762" y="5176986"/>
            <a:ext cx="584200" cy="584200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3" name="Rectangle 51"/>
          <p:cNvSpPr>
            <a:spLocks noChangeArrowheads="1"/>
          </p:cNvSpPr>
          <p:nvPr/>
        </p:nvSpPr>
        <p:spPr bwMode="auto">
          <a:xfrm>
            <a:off x="1998562" y="5176986"/>
            <a:ext cx="584200" cy="584200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4" name="Rectangle 52"/>
          <p:cNvSpPr>
            <a:spLocks noChangeArrowheads="1"/>
          </p:cNvSpPr>
          <p:nvPr/>
        </p:nvSpPr>
        <p:spPr bwMode="auto">
          <a:xfrm>
            <a:off x="1414362" y="4592786"/>
            <a:ext cx="584200" cy="584200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5" name="Rectangle 53"/>
          <p:cNvSpPr>
            <a:spLocks noChangeArrowheads="1"/>
          </p:cNvSpPr>
          <p:nvPr/>
        </p:nvSpPr>
        <p:spPr bwMode="auto">
          <a:xfrm>
            <a:off x="1998562" y="3424386"/>
            <a:ext cx="584200" cy="584200"/>
          </a:xfrm>
          <a:prstGeom prst="rect">
            <a:avLst/>
          </a:prstGeom>
          <a:solidFill>
            <a:srgbClr val="C8C8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106" name="Rectangle 54"/>
          <p:cNvSpPr>
            <a:spLocks noChangeArrowheads="1"/>
          </p:cNvSpPr>
          <p:nvPr/>
        </p:nvSpPr>
        <p:spPr bwMode="auto">
          <a:xfrm>
            <a:off x="1414362" y="4008586"/>
            <a:ext cx="584200" cy="584200"/>
          </a:xfrm>
          <a:prstGeom prst="rect">
            <a:avLst/>
          </a:prstGeom>
          <a:solidFill>
            <a:srgbClr val="E9E9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230</a:t>
            </a:r>
          </a:p>
        </p:txBody>
      </p:sp>
      <p:sp>
        <p:nvSpPr>
          <p:cNvPr id="107" name="Rectangle 55"/>
          <p:cNvSpPr>
            <a:spLocks noChangeArrowheads="1"/>
          </p:cNvSpPr>
          <p:nvPr/>
        </p:nvSpPr>
        <p:spPr bwMode="auto">
          <a:xfrm>
            <a:off x="830162" y="3424386"/>
            <a:ext cx="584200" cy="584200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830162" y="4605486"/>
            <a:ext cx="584200" cy="584200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09" name="Rectangle 57"/>
          <p:cNvSpPr>
            <a:spLocks noChangeArrowheads="1"/>
          </p:cNvSpPr>
          <p:nvPr/>
        </p:nvSpPr>
        <p:spPr bwMode="auto">
          <a:xfrm>
            <a:off x="3751162" y="4592786"/>
            <a:ext cx="584200" cy="584200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10" name="Rectangle 58"/>
          <p:cNvSpPr>
            <a:spLocks noChangeArrowheads="1"/>
          </p:cNvSpPr>
          <p:nvPr/>
        </p:nvSpPr>
        <p:spPr bwMode="auto">
          <a:xfrm>
            <a:off x="3751162" y="5176986"/>
            <a:ext cx="584200" cy="584200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111" name="Rectangle 59"/>
          <p:cNvSpPr>
            <a:spLocks noChangeArrowheads="1"/>
          </p:cNvSpPr>
          <p:nvPr/>
        </p:nvSpPr>
        <p:spPr bwMode="auto">
          <a:xfrm>
            <a:off x="1414362" y="5176986"/>
            <a:ext cx="584200" cy="5842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12" name="Rectangle 60"/>
          <p:cNvSpPr>
            <a:spLocks noChangeArrowheads="1"/>
          </p:cNvSpPr>
          <p:nvPr/>
        </p:nvSpPr>
        <p:spPr bwMode="auto">
          <a:xfrm>
            <a:off x="3166962" y="5176986"/>
            <a:ext cx="584200" cy="5842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4932040" y="253734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CC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010539" y="2537340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CC0099"/>
                </a:solidFill>
                <a:latin typeface="Times New Roman" pitchFamily="18" charset="0"/>
              </a:rPr>
              <a:t>255</a:t>
            </a: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611560" y="2044704"/>
            <a:ext cx="0" cy="339436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Line 65"/>
          <p:cNvSpPr>
            <a:spLocks noChangeShapeType="1"/>
          </p:cNvSpPr>
          <p:nvPr/>
        </p:nvSpPr>
        <p:spPr bwMode="auto">
          <a:xfrm>
            <a:off x="611560" y="2060848"/>
            <a:ext cx="3904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8" name="Text Box 66"/>
          <p:cNvSpPr txBox="1">
            <a:spLocks noChangeArrowheads="1"/>
          </p:cNvSpPr>
          <p:nvPr/>
        </p:nvSpPr>
        <p:spPr bwMode="auto">
          <a:xfrm>
            <a:off x="4139952" y="1484784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800">
                <a:solidFill>
                  <a:srgbClr val="CC0099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9" name="Text Box 67"/>
          <p:cNvSpPr txBox="1">
            <a:spLocks noChangeArrowheads="1"/>
          </p:cNvSpPr>
          <p:nvPr/>
        </p:nvSpPr>
        <p:spPr bwMode="auto">
          <a:xfrm>
            <a:off x="249610" y="5013176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CC0099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4761503" y="3823970"/>
            <a:ext cx="1794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800" dirty="0">
                <a:latin typeface="Times New Roman" pitchFamily="18" charset="0"/>
              </a:rPr>
              <a:t>u</a:t>
            </a:r>
            <a:r>
              <a:rPr lang="en-US" altLang="ko-KR" sz="2800" dirty="0" smtClean="0">
                <a:latin typeface="Times New Roman" pitchFamily="18" charset="0"/>
              </a:rPr>
              <a:t>(</a:t>
            </a:r>
            <a:r>
              <a:rPr lang="en-US" altLang="ko-KR" sz="2800" dirty="0" err="1" smtClean="0">
                <a:latin typeface="Times New Roman" pitchFamily="18" charset="0"/>
              </a:rPr>
              <a:t>x,y</a:t>
            </a:r>
            <a:r>
              <a:rPr lang="en-US" altLang="ko-KR" sz="2800" dirty="0">
                <a:latin typeface="Times New Roman" pitchFamily="18" charset="0"/>
              </a:rPr>
              <a:t>)=193</a:t>
            </a:r>
          </a:p>
        </p:txBody>
      </p:sp>
      <p:sp>
        <p:nvSpPr>
          <p:cNvPr id="121" name="Line 69"/>
          <p:cNvSpPr>
            <a:spLocks noChangeShapeType="1"/>
          </p:cNvSpPr>
          <p:nvPr/>
        </p:nvSpPr>
        <p:spPr bwMode="auto">
          <a:xfrm flipH="1">
            <a:off x="3586062" y="4160986"/>
            <a:ext cx="1219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99549" y="2903984"/>
            <a:ext cx="14401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 Box 62"/>
          <p:cNvSpPr txBox="1">
            <a:spLocks noChangeArrowheads="1"/>
          </p:cNvSpPr>
          <p:nvPr/>
        </p:nvSpPr>
        <p:spPr bwMode="auto">
          <a:xfrm>
            <a:off x="7344773" y="2531853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CC0099"/>
                </a:solidFill>
                <a:latin typeface="Times New Roman" pitchFamily="18" charset="0"/>
              </a:rPr>
              <a:t>193</a:t>
            </a:r>
            <a:endParaRPr lang="en-US" altLang="ko-KR" sz="2000" dirty="0">
              <a:solidFill>
                <a:srgbClr val="CC0099"/>
              </a:solidFill>
              <a:latin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372200" y="3094484"/>
            <a:ext cx="1227349" cy="731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제목 7"/>
          <p:cNvSpPr txBox="1">
            <a:spLocks/>
          </p:cNvSpPr>
          <p:nvPr/>
        </p:nvSpPr>
        <p:spPr>
          <a:xfrm>
            <a:off x="539010" y="413792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Recognition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98682" y="4445219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190777" y="4032714"/>
            <a:ext cx="238016" cy="238016"/>
          </a:xfrm>
          <a:prstGeom prst="rect">
            <a:avLst/>
          </a:prstGeom>
          <a:solidFill>
            <a:srgbClr val="0F0F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2459241" y="4032714"/>
            <a:ext cx="238016" cy="238016"/>
          </a:xfrm>
          <a:prstGeom prst="rect">
            <a:avLst/>
          </a:prstGeom>
          <a:solidFill>
            <a:srgbClr val="0A0A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731802" y="403271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2999672" y="4032714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271018" y="403271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3541896" y="403271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2188968" y="4314459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2457432" y="4314459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2729993" y="4314459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2997863" y="4314459"/>
            <a:ext cx="238016" cy="238016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3269209" y="4314459"/>
            <a:ext cx="238016" cy="238016"/>
          </a:xfrm>
          <a:prstGeom prst="rect">
            <a:avLst/>
          </a:prstGeom>
          <a:solidFill>
            <a:srgbClr val="82828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130</a:t>
            </a: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3540087" y="4314459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9" name="Rectangle 17"/>
          <p:cNvSpPr>
            <a:spLocks noChangeArrowheads="1"/>
          </p:cNvSpPr>
          <p:nvPr/>
        </p:nvSpPr>
        <p:spPr bwMode="auto">
          <a:xfrm>
            <a:off x="2188968" y="4574212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2457432" y="4574212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2729993" y="4574212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2997863" y="4574212"/>
            <a:ext cx="238016" cy="238016"/>
          </a:xfrm>
          <a:prstGeom prst="rect">
            <a:avLst/>
          </a:prstGeom>
          <a:solidFill>
            <a:srgbClr val="D2D2D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210</a:t>
            </a:r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3269209" y="4574212"/>
            <a:ext cx="238016" cy="238016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540087" y="4574212"/>
            <a:ext cx="238016" cy="238016"/>
          </a:xfrm>
          <a:prstGeom prst="rect">
            <a:avLst/>
          </a:prstGeom>
          <a:solidFill>
            <a:srgbClr val="05050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2188968" y="4833216"/>
            <a:ext cx="238016" cy="238016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2457432" y="4833216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230</a:t>
            </a: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2729993" y="4833216"/>
            <a:ext cx="238016" cy="238016"/>
          </a:xfrm>
          <a:prstGeom prst="rect">
            <a:avLst/>
          </a:prstGeom>
          <a:solidFill>
            <a:srgbClr val="E9E9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233</a:t>
            </a:r>
          </a:p>
        </p:txBody>
      </p:sp>
      <p:sp>
        <p:nvSpPr>
          <p:cNvPr id="78" name="Rectangle 26"/>
          <p:cNvSpPr>
            <a:spLocks noChangeArrowheads="1"/>
          </p:cNvSpPr>
          <p:nvPr/>
        </p:nvSpPr>
        <p:spPr bwMode="auto">
          <a:xfrm>
            <a:off x="2997863" y="4833216"/>
            <a:ext cx="238016" cy="238016"/>
          </a:xfrm>
          <a:prstGeom prst="rect">
            <a:avLst/>
          </a:prstGeom>
          <a:solidFill>
            <a:srgbClr val="C8C8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3269209" y="4833216"/>
            <a:ext cx="238016" cy="238016"/>
          </a:xfrm>
          <a:prstGeom prst="rect">
            <a:avLst/>
          </a:prstGeom>
          <a:solidFill>
            <a:srgbClr val="C1C1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193</a:t>
            </a:r>
          </a:p>
        </p:txBody>
      </p:sp>
      <p:sp>
        <p:nvSpPr>
          <p:cNvPr id="80" name="Rectangle 28"/>
          <p:cNvSpPr>
            <a:spLocks noChangeArrowheads="1"/>
          </p:cNvSpPr>
          <p:nvPr/>
        </p:nvSpPr>
        <p:spPr bwMode="auto">
          <a:xfrm>
            <a:off x="3540087" y="4833216"/>
            <a:ext cx="238016" cy="238016"/>
          </a:xfrm>
          <a:prstGeom prst="rect">
            <a:avLst/>
          </a:prstGeom>
          <a:solidFill>
            <a:srgbClr val="08080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2188968" y="509222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2457432" y="509222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2729993" y="5092220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2997863" y="5092220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3269209" y="509222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3540087" y="509222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2188968" y="5351224"/>
            <a:ext cx="238016" cy="238016"/>
          </a:xfrm>
          <a:prstGeom prst="rect">
            <a:avLst/>
          </a:prstGeom>
          <a:solidFill>
            <a:srgbClr val="BBBB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187</a:t>
            </a: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2457432" y="535122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2729993" y="535122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2997863" y="535122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3269209" y="535122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3540087" y="535122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19</a:t>
            </a:r>
          </a:p>
        </p:txBody>
      </p:sp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3271018" y="4032714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>
            <a:off x="3541896" y="4032714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5" name="Rectangle 43"/>
          <p:cNvSpPr>
            <a:spLocks noChangeArrowheads="1"/>
          </p:cNvSpPr>
          <p:nvPr/>
        </p:nvSpPr>
        <p:spPr bwMode="auto">
          <a:xfrm>
            <a:off x="3540087" y="4314459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6" name="Rectangle 44"/>
          <p:cNvSpPr>
            <a:spLocks noChangeArrowheads="1"/>
          </p:cNvSpPr>
          <p:nvPr/>
        </p:nvSpPr>
        <p:spPr bwMode="auto">
          <a:xfrm>
            <a:off x="2729993" y="4314459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7" name="Rectangle 45"/>
          <p:cNvSpPr>
            <a:spLocks noChangeArrowheads="1"/>
          </p:cNvSpPr>
          <p:nvPr/>
        </p:nvSpPr>
        <p:spPr bwMode="auto">
          <a:xfrm>
            <a:off x="2731802" y="4032714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8" name="Rectangle 46"/>
          <p:cNvSpPr>
            <a:spLocks noChangeArrowheads="1"/>
          </p:cNvSpPr>
          <p:nvPr/>
        </p:nvSpPr>
        <p:spPr bwMode="auto">
          <a:xfrm>
            <a:off x="2457432" y="4314459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9" name="Rectangle 47"/>
          <p:cNvSpPr>
            <a:spLocks noChangeArrowheads="1"/>
          </p:cNvSpPr>
          <p:nvPr/>
        </p:nvSpPr>
        <p:spPr bwMode="auto">
          <a:xfrm>
            <a:off x="2188968" y="4314459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3269209" y="5092220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2997863" y="5351224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3" name="Rectangle 51"/>
          <p:cNvSpPr>
            <a:spLocks noChangeArrowheads="1"/>
          </p:cNvSpPr>
          <p:nvPr/>
        </p:nvSpPr>
        <p:spPr bwMode="auto">
          <a:xfrm>
            <a:off x="2729993" y="5351224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4" name="Rectangle 52"/>
          <p:cNvSpPr>
            <a:spLocks noChangeArrowheads="1"/>
          </p:cNvSpPr>
          <p:nvPr/>
        </p:nvSpPr>
        <p:spPr bwMode="auto">
          <a:xfrm>
            <a:off x="2457432" y="5092220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5" name="Rectangle 53"/>
          <p:cNvSpPr>
            <a:spLocks noChangeArrowheads="1"/>
          </p:cNvSpPr>
          <p:nvPr/>
        </p:nvSpPr>
        <p:spPr bwMode="auto">
          <a:xfrm>
            <a:off x="2729993" y="4574212"/>
            <a:ext cx="238016" cy="238016"/>
          </a:xfrm>
          <a:prstGeom prst="rect">
            <a:avLst/>
          </a:prstGeom>
          <a:solidFill>
            <a:srgbClr val="C8C8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106" name="Rectangle 54"/>
          <p:cNvSpPr>
            <a:spLocks noChangeArrowheads="1"/>
          </p:cNvSpPr>
          <p:nvPr/>
        </p:nvSpPr>
        <p:spPr bwMode="auto">
          <a:xfrm>
            <a:off x="2457432" y="4833216"/>
            <a:ext cx="238016" cy="238016"/>
          </a:xfrm>
          <a:prstGeom prst="rect">
            <a:avLst/>
          </a:prstGeom>
          <a:solidFill>
            <a:srgbClr val="E9E9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230</a:t>
            </a:r>
          </a:p>
        </p:txBody>
      </p:sp>
      <p:sp>
        <p:nvSpPr>
          <p:cNvPr id="107" name="Rectangle 55"/>
          <p:cNvSpPr>
            <a:spLocks noChangeArrowheads="1"/>
          </p:cNvSpPr>
          <p:nvPr/>
        </p:nvSpPr>
        <p:spPr bwMode="auto">
          <a:xfrm>
            <a:off x="2188968" y="4574212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2188968" y="5092220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09" name="Rectangle 57"/>
          <p:cNvSpPr>
            <a:spLocks noChangeArrowheads="1"/>
          </p:cNvSpPr>
          <p:nvPr/>
        </p:nvSpPr>
        <p:spPr bwMode="auto">
          <a:xfrm>
            <a:off x="3540087" y="5092220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10" name="Rectangle 58"/>
          <p:cNvSpPr>
            <a:spLocks noChangeArrowheads="1"/>
          </p:cNvSpPr>
          <p:nvPr/>
        </p:nvSpPr>
        <p:spPr bwMode="auto">
          <a:xfrm>
            <a:off x="3540087" y="5351224"/>
            <a:ext cx="238016" cy="238016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111" name="Rectangle 59"/>
          <p:cNvSpPr>
            <a:spLocks noChangeArrowheads="1"/>
          </p:cNvSpPr>
          <p:nvPr/>
        </p:nvSpPr>
        <p:spPr bwMode="auto">
          <a:xfrm>
            <a:off x="2457432" y="5351224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12" name="Rectangle 60"/>
          <p:cNvSpPr>
            <a:spLocks noChangeArrowheads="1"/>
          </p:cNvSpPr>
          <p:nvPr/>
        </p:nvSpPr>
        <p:spPr bwMode="auto">
          <a:xfrm>
            <a:off x="3269209" y="5351224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6134184" y="1312151"/>
            <a:ext cx="238016" cy="238016"/>
          </a:xfrm>
          <a:prstGeom prst="rect">
            <a:avLst/>
          </a:prstGeom>
          <a:solidFill>
            <a:srgbClr val="0F0F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23" name="Rectangle 6"/>
          <p:cNvSpPr>
            <a:spLocks noChangeArrowheads="1"/>
          </p:cNvSpPr>
          <p:nvPr/>
        </p:nvSpPr>
        <p:spPr bwMode="auto">
          <a:xfrm>
            <a:off x="6134184" y="1564161"/>
            <a:ext cx="238016" cy="238016"/>
          </a:xfrm>
          <a:prstGeom prst="rect">
            <a:avLst/>
          </a:prstGeom>
          <a:solidFill>
            <a:srgbClr val="0A0A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25" name="Rectangle 8"/>
          <p:cNvSpPr>
            <a:spLocks noChangeArrowheads="1"/>
          </p:cNvSpPr>
          <p:nvPr/>
        </p:nvSpPr>
        <p:spPr bwMode="auto">
          <a:xfrm>
            <a:off x="6134184" y="2103115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8" name="Rectangle 11"/>
          <p:cNvSpPr>
            <a:spLocks noChangeArrowheads="1"/>
          </p:cNvSpPr>
          <p:nvPr/>
        </p:nvSpPr>
        <p:spPr bwMode="auto">
          <a:xfrm>
            <a:off x="6134184" y="2894641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9" name="Rectangle 12"/>
          <p:cNvSpPr>
            <a:spLocks noChangeArrowheads="1"/>
          </p:cNvSpPr>
          <p:nvPr/>
        </p:nvSpPr>
        <p:spPr bwMode="auto">
          <a:xfrm>
            <a:off x="6134184" y="3168191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0" name="Rectangle 13"/>
          <p:cNvSpPr>
            <a:spLocks noChangeArrowheads="1"/>
          </p:cNvSpPr>
          <p:nvPr/>
        </p:nvSpPr>
        <p:spPr bwMode="auto">
          <a:xfrm>
            <a:off x="6134184" y="3441709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1" name="Rectangle 14"/>
          <p:cNvSpPr>
            <a:spLocks noChangeArrowheads="1"/>
          </p:cNvSpPr>
          <p:nvPr/>
        </p:nvSpPr>
        <p:spPr bwMode="auto">
          <a:xfrm>
            <a:off x="6134184" y="3711730"/>
            <a:ext cx="238016" cy="238016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132" name="Rectangle 15"/>
          <p:cNvSpPr>
            <a:spLocks noChangeArrowheads="1"/>
          </p:cNvSpPr>
          <p:nvPr/>
        </p:nvSpPr>
        <p:spPr bwMode="auto">
          <a:xfrm>
            <a:off x="6134184" y="3989239"/>
            <a:ext cx="238016" cy="238016"/>
          </a:xfrm>
          <a:prstGeom prst="rect">
            <a:avLst/>
          </a:prstGeom>
          <a:solidFill>
            <a:srgbClr val="82828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130</a:t>
            </a:r>
          </a:p>
        </p:txBody>
      </p:sp>
      <p:sp>
        <p:nvSpPr>
          <p:cNvPr id="152" name="Rectangle 35"/>
          <p:cNvSpPr>
            <a:spLocks noChangeArrowheads="1"/>
          </p:cNvSpPr>
          <p:nvPr/>
        </p:nvSpPr>
        <p:spPr bwMode="auto">
          <a:xfrm>
            <a:off x="6134184" y="4786112"/>
            <a:ext cx="238016" cy="238016"/>
          </a:xfrm>
          <a:prstGeom prst="rect">
            <a:avLst/>
          </a:prstGeom>
          <a:solidFill>
            <a:srgbClr val="BBBB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187</a:t>
            </a:r>
          </a:p>
        </p:txBody>
      </p:sp>
      <p:sp>
        <p:nvSpPr>
          <p:cNvPr id="155" name="Rectangle 38"/>
          <p:cNvSpPr>
            <a:spLocks noChangeArrowheads="1"/>
          </p:cNvSpPr>
          <p:nvPr/>
        </p:nvSpPr>
        <p:spPr bwMode="auto">
          <a:xfrm>
            <a:off x="6134184" y="559212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58" name="Rectangle 41"/>
          <p:cNvSpPr>
            <a:spLocks noChangeArrowheads="1"/>
          </p:cNvSpPr>
          <p:nvPr/>
        </p:nvSpPr>
        <p:spPr bwMode="auto">
          <a:xfrm>
            <a:off x="6134184" y="2358622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9" name="Rectangle 42"/>
          <p:cNvSpPr>
            <a:spLocks noChangeArrowheads="1"/>
          </p:cNvSpPr>
          <p:nvPr/>
        </p:nvSpPr>
        <p:spPr bwMode="auto">
          <a:xfrm>
            <a:off x="6134184" y="2621123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0" name="Rectangle 43"/>
          <p:cNvSpPr>
            <a:spLocks noChangeArrowheads="1"/>
          </p:cNvSpPr>
          <p:nvPr/>
        </p:nvSpPr>
        <p:spPr bwMode="auto">
          <a:xfrm>
            <a:off x="6134184" y="4271104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1" name="Rectangle 44"/>
          <p:cNvSpPr>
            <a:spLocks noChangeArrowheads="1"/>
          </p:cNvSpPr>
          <p:nvPr/>
        </p:nvSpPr>
        <p:spPr bwMode="auto">
          <a:xfrm>
            <a:off x="6134184" y="3441709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2" name="Rectangle 45"/>
          <p:cNvSpPr>
            <a:spLocks noChangeArrowheads="1"/>
          </p:cNvSpPr>
          <p:nvPr/>
        </p:nvSpPr>
        <p:spPr bwMode="auto">
          <a:xfrm>
            <a:off x="6134184" y="1830685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3" name="Rectangle 46"/>
          <p:cNvSpPr>
            <a:spLocks noChangeArrowheads="1"/>
          </p:cNvSpPr>
          <p:nvPr/>
        </p:nvSpPr>
        <p:spPr bwMode="auto">
          <a:xfrm>
            <a:off x="6134184" y="3168191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4" name="Rectangle 47"/>
          <p:cNvSpPr>
            <a:spLocks noChangeArrowheads="1"/>
          </p:cNvSpPr>
          <p:nvPr/>
        </p:nvSpPr>
        <p:spPr bwMode="auto">
          <a:xfrm>
            <a:off x="6134184" y="2894641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6" name="Rectangle 50"/>
          <p:cNvSpPr>
            <a:spLocks noChangeArrowheads="1"/>
          </p:cNvSpPr>
          <p:nvPr/>
        </p:nvSpPr>
        <p:spPr bwMode="auto">
          <a:xfrm>
            <a:off x="6134184" y="5592120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67" name="Rectangle 51"/>
          <p:cNvSpPr>
            <a:spLocks noChangeArrowheads="1"/>
          </p:cNvSpPr>
          <p:nvPr/>
        </p:nvSpPr>
        <p:spPr bwMode="auto">
          <a:xfrm>
            <a:off x="6134184" y="5333148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74" name="Rectangle 58"/>
          <p:cNvSpPr>
            <a:spLocks noChangeArrowheads="1"/>
          </p:cNvSpPr>
          <p:nvPr/>
        </p:nvSpPr>
        <p:spPr bwMode="auto">
          <a:xfrm>
            <a:off x="6134184" y="6124674"/>
            <a:ext cx="238016" cy="238016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175" name="Rectangle 59"/>
          <p:cNvSpPr>
            <a:spLocks noChangeArrowheads="1"/>
          </p:cNvSpPr>
          <p:nvPr/>
        </p:nvSpPr>
        <p:spPr bwMode="auto">
          <a:xfrm>
            <a:off x="6134184" y="5059630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76" name="Rectangle 60"/>
          <p:cNvSpPr>
            <a:spLocks noChangeArrowheads="1"/>
          </p:cNvSpPr>
          <p:nvPr/>
        </p:nvSpPr>
        <p:spPr bwMode="auto">
          <a:xfrm>
            <a:off x="6134184" y="5851156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cxnSp>
        <p:nvCxnSpPr>
          <p:cNvPr id="5" name="구부러진 연결선 4"/>
          <p:cNvCxnSpPr>
            <a:stCxn id="38" idx="0"/>
            <a:endCxn id="115" idx="1"/>
          </p:cNvCxnSpPr>
          <p:nvPr/>
        </p:nvCxnSpPr>
        <p:spPr>
          <a:xfrm rot="5400000" flipH="1" flipV="1">
            <a:off x="2921207" y="819738"/>
            <a:ext cx="2601555" cy="382439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39" idx="0"/>
            <a:endCxn id="123" idx="1"/>
          </p:cNvCxnSpPr>
          <p:nvPr/>
        </p:nvCxnSpPr>
        <p:spPr>
          <a:xfrm rot="5400000" flipH="1" flipV="1">
            <a:off x="3181444" y="1079975"/>
            <a:ext cx="2349545" cy="355593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40" idx="0"/>
            <a:endCxn id="162" idx="1"/>
          </p:cNvCxnSpPr>
          <p:nvPr/>
        </p:nvCxnSpPr>
        <p:spPr>
          <a:xfrm rot="5400000" flipH="1" flipV="1">
            <a:off x="3450987" y="1349517"/>
            <a:ext cx="2083021" cy="328337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1" idx="0"/>
            <a:endCxn id="125" idx="1"/>
          </p:cNvCxnSpPr>
          <p:nvPr/>
        </p:nvCxnSpPr>
        <p:spPr>
          <a:xfrm rot="5400000" flipH="1" flipV="1">
            <a:off x="3721137" y="1619667"/>
            <a:ext cx="1810591" cy="301550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42" idx="0"/>
            <a:endCxn id="158" idx="1"/>
          </p:cNvCxnSpPr>
          <p:nvPr/>
        </p:nvCxnSpPr>
        <p:spPr>
          <a:xfrm rot="5400000" flipH="1" flipV="1">
            <a:off x="3984563" y="1883093"/>
            <a:ext cx="1555084" cy="274415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43" idx="0"/>
            <a:endCxn id="159" idx="1"/>
          </p:cNvCxnSpPr>
          <p:nvPr/>
        </p:nvCxnSpPr>
        <p:spPr>
          <a:xfrm rot="5400000" flipH="1" flipV="1">
            <a:off x="4251253" y="2149783"/>
            <a:ext cx="1292583" cy="247328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99" idx="0"/>
            <a:endCxn id="128" idx="1"/>
          </p:cNvCxnSpPr>
          <p:nvPr/>
        </p:nvCxnSpPr>
        <p:spPr>
          <a:xfrm rot="5400000" flipH="1" flipV="1">
            <a:off x="3570675" y="1750950"/>
            <a:ext cx="1300810" cy="38262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98" idx="0"/>
            <a:endCxn id="163" idx="1"/>
          </p:cNvCxnSpPr>
          <p:nvPr/>
        </p:nvCxnSpPr>
        <p:spPr>
          <a:xfrm rot="5400000" flipH="1" flipV="1">
            <a:off x="3841682" y="2021957"/>
            <a:ext cx="1027260" cy="35577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96" idx="0"/>
            <a:endCxn id="130" idx="1"/>
          </p:cNvCxnSpPr>
          <p:nvPr/>
        </p:nvCxnSpPr>
        <p:spPr>
          <a:xfrm rot="5400000" flipH="1" flipV="1">
            <a:off x="4114721" y="2294997"/>
            <a:ext cx="753742" cy="32851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66" idx="0"/>
            <a:endCxn id="131" idx="1"/>
          </p:cNvCxnSpPr>
          <p:nvPr/>
        </p:nvCxnSpPr>
        <p:spPr>
          <a:xfrm rot="5400000" flipH="1" flipV="1">
            <a:off x="4383667" y="2563943"/>
            <a:ext cx="483721" cy="30173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67" idx="0"/>
            <a:endCxn id="132" idx="1"/>
          </p:cNvCxnSpPr>
          <p:nvPr/>
        </p:nvCxnSpPr>
        <p:spPr>
          <a:xfrm rot="5400000" flipH="1" flipV="1">
            <a:off x="4658094" y="2838370"/>
            <a:ext cx="206212" cy="27459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68" idx="3"/>
            <a:endCxn id="160" idx="1"/>
          </p:cNvCxnSpPr>
          <p:nvPr/>
        </p:nvCxnSpPr>
        <p:spPr>
          <a:xfrm flipV="1">
            <a:off x="3778103" y="4390112"/>
            <a:ext cx="2356081" cy="4335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92" idx="2"/>
            <a:endCxn id="174" idx="1"/>
          </p:cNvCxnSpPr>
          <p:nvPr/>
        </p:nvCxnSpPr>
        <p:spPr>
          <a:xfrm rot="16200000" flipH="1">
            <a:off x="4569418" y="4678916"/>
            <a:ext cx="654442" cy="24750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제목 7"/>
          <p:cNvSpPr txBox="1">
            <a:spLocks/>
          </p:cNvSpPr>
          <p:nvPr/>
        </p:nvSpPr>
        <p:spPr>
          <a:xfrm>
            <a:off x="539010" y="413792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Recognition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159890" y="4445219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541361" y="3861048"/>
            <a:ext cx="238016" cy="238016"/>
          </a:xfrm>
          <a:prstGeom prst="rect">
            <a:avLst/>
          </a:prstGeom>
          <a:solidFill>
            <a:srgbClr val="0F0F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809825" y="3861048"/>
            <a:ext cx="238016" cy="238016"/>
          </a:xfrm>
          <a:prstGeom prst="rect">
            <a:avLst/>
          </a:prstGeom>
          <a:solidFill>
            <a:srgbClr val="0A0A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082386" y="386104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350256" y="3861048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1621602" y="386104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1892480" y="386104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539552" y="4142793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808016" y="4142793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1080577" y="4142793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348447" y="4142793"/>
            <a:ext cx="238016" cy="238016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1619793" y="4142793"/>
            <a:ext cx="238016" cy="238016"/>
          </a:xfrm>
          <a:prstGeom prst="rect">
            <a:avLst/>
          </a:prstGeom>
          <a:solidFill>
            <a:srgbClr val="82828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130</a:t>
            </a: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1890671" y="4142793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9" name="Rectangle 17"/>
          <p:cNvSpPr>
            <a:spLocks noChangeArrowheads="1"/>
          </p:cNvSpPr>
          <p:nvPr/>
        </p:nvSpPr>
        <p:spPr bwMode="auto">
          <a:xfrm>
            <a:off x="539552" y="4402546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808016" y="4402546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1080577" y="4402546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1348447" y="4402546"/>
            <a:ext cx="238016" cy="238016"/>
          </a:xfrm>
          <a:prstGeom prst="rect">
            <a:avLst/>
          </a:prstGeom>
          <a:solidFill>
            <a:srgbClr val="D2D2D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210</a:t>
            </a:r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1619793" y="4402546"/>
            <a:ext cx="238016" cy="238016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1890671" y="4402546"/>
            <a:ext cx="238016" cy="238016"/>
          </a:xfrm>
          <a:prstGeom prst="rect">
            <a:avLst/>
          </a:prstGeom>
          <a:solidFill>
            <a:srgbClr val="05050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539552" y="4661550"/>
            <a:ext cx="238016" cy="238016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808016" y="466155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230</a:t>
            </a: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1080577" y="4661550"/>
            <a:ext cx="238016" cy="238016"/>
          </a:xfrm>
          <a:prstGeom prst="rect">
            <a:avLst/>
          </a:prstGeom>
          <a:solidFill>
            <a:srgbClr val="E9E9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233</a:t>
            </a:r>
          </a:p>
        </p:txBody>
      </p:sp>
      <p:sp>
        <p:nvSpPr>
          <p:cNvPr id="78" name="Rectangle 26"/>
          <p:cNvSpPr>
            <a:spLocks noChangeArrowheads="1"/>
          </p:cNvSpPr>
          <p:nvPr/>
        </p:nvSpPr>
        <p:spPr bwMode="auto">
          <a:xfrm>
            <a:off x="1348447" y="4661550"/>
            <a:ext cx="238016" cy="238016"/>
          </a:xfrm>
          <a:prstGeom prst="rect">
            <a:avLst/>
          </a:prstGeom>
          <a:solidFill>
            <a:srgbClr val="C8C8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1619793" y="4661550"/>
            <a:ext cx="238016" cy="238016"/>
          </a:xfrm>
          <a:prstGeom prst="rect">
            <a:avLst/>
          </a:prstGeom>
          <a:solidFill>
            <a:srgbClr val="C1C1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193</a:t>
            </a:r>
          </a:p>
        </p:txBody>
      </p:sp>
      <p:sp>
        <p:nvSpPr>
          <p:cNvPr id="80" name="Rectangle 28"/>
          <p:cNvSpPr>
            <a:spLocks noChangeArrowheads="1"/>
          </p:cNvSpPr>
          <p:nvPr/>
        </p:nvSpPr>
        <p:spPr bwMode="auto">
          <a:xfrm>
            <a:off x="1890671" y="4661550"/>
            <a:ext cx="238016" cy="238016"/>
          </a:xfrm>
          <a:prstGeom prst="rect">
            <a:avLst/>
          </a:prstGeom>
          <a:solidFill>
            <a:srgbClr val="08080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539552" y="492055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808016" y="492055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1080577" y="4920554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1348447" y="4920554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1619793" y="492055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1890671" y="492055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539552" y="5179558"/>
            <a:ext cx="238016" cy="238016"/>
          </a:xfrm>
          <a:prstGeom prst="rect">
            <a:avLst/>
          </a:prstGeom>
          <a:solidFill>
            <a:srgbClr val="BBBB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187</a:t>
            </a: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808016" y="517955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1080577" y="517955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1348447" y="517955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1619793" y="517955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1890671" y="517955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19</a:t>
            </a:r>
          </a:p>
        </p:txBody>
      </p:sp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1621602" y="3861048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>
            <a:off x="1892480" y="3861048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5" name="Rectangle 43"/>
          <p:cNvSpPr>
            <a:spLocks noChangeArrowheads="1"/>
          </p:cNvSpPr>
          <p:nvPr/>
        </p:nvSpPr>
        <p:spPr bwMode="auto">
          <a:xfrm>
            <a:off x="1890671" y="4142793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6" name="Rectangle 44"/>
          <p:cNvSpPr>
            <a:spLocks noChangeArrowheads="1"/>
          </p:cNvSpPr>
          <p:nvPr/>
        </p:nvSpPr>
        <p:spPr bwMode="auto">
          <a:xfrm>
            <a:off x="1080577" y="4142793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7" name="Rectangle 45"/>
          <p:cNvSpPr>
            <a:spLocks noChangeArrowheads="1"/>
          </p:cNvSpPr>
          <p:nvPr/>
        </p:nvSpPr>
        <p:spPr bwMode="auto">
          <a:xfrm>
            <a:off x="1082386" y="3861048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8" name="Rectangle 46"/>
          <p:cNvSpPr>
            <a:spLocks noChangeArrowheads="1"/>
          </p:cNvSpPr>
          <p:nvPr/>
        </p:nvSpPr>
        <p:spPr bwMode="auto">
          <a:xfrm>
            <a:off x="808016" y="4142793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9" name="Rectangle 47"/>
          <p:cNvSpPr>
            <a:spLocks noChangeArrowheads="1"/>
          </p:cNvSpPr>
          <p:nvPr/>
        </p:nvSpPr>
        <p:spPr bwMode="auto">
          <a:xfrm>
            <a:off x="539552" y="4142793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1619793" y="4920554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1348447" y="5179558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3" name="Rectangle 51"/>
          <p:cNvSpPr>
            <a:spLocks noChangeArrowheads="1"/>
          </p:cNvSpPr>
          <p:nvPr/>
        </p:nvSpPr>
        <p:spPr bwMode="auto">
          <a:xfrm>
            <a:off x="1080577" y="5179558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4" name="Rectangle 52"/>
          <p:cNvSpPr>
            <a:spLocks noChangeArrowheads="1"/>
          </p:cNvSpPr>
          <p:nvPr/>
        </p:nvSpPr>
        <p:spPr bwMode="auto">
          <a:xfrm>
            <a:off x="808016" y="4920554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5" name="Rectangle 53"/>
          <p:cNvSpPr>
            <a:spLocks noChangeArrowheads="1"/>
          </p:cNvSpPr>
          <p:nvPr/>
        </p:nvSpPr>
        <p:spPr bwMode="auto">
          <a:xfrm>
            <a:off x="1080577" y="4402546"/>
            <a:ext cx="238016" cy="238016"/>
          </a:xfrm>
          <a:prstGeom prst="rect">
            <a:avLst/>
          </a:prstGeom>
          <a:solidFill>
            <a:srgbClr val="C8C8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106" name="Rectangle 54"/>
          <p:cNvSpPr>
            <a:spLocks noChangeArrowheads="1"/>
          </p:cNvSpPr>
          <p:nvPr/>
        </p:nvSpPr>
        <p:spPr bwMode="auto">
          <a:xfrm>
            <a:off x="808016" y="4661550"/>
            <a:ext cx="238016" cy="238016"/>
          </a:xfrm>
          <a:prstGeom prst="rect">
            <a:avLst/>
          </a:prstGeom>
          <a:solidFill>
            <a:srgbClr val="E9E9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230</a:t>
            </a:r>
          </a:p>
        </p:txBody>
      </p:sp>
      <p:sp>
        <p:nvSpPr>
          <p:cNvPr id="107" name="Rectangle 55"/>
          <p:cNvSpPr>
            <a:spLocks noChangeArrowheads="1"/>
          </p:cNvSpPr>
          <p:nvPr/>
        </p:nvSpPr>
        <p:spPr bwMode="auto">
          <a:xfrm>
            <a:off x="539552" y="4402546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539552" y="4920554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09" name="Rectangle 57"/>
          <p:cNvSpPr>
            <a:spLocks noChangeArrowheads="1"/>
          </p:cNvSpPr>
          <p:nvPr/>
        </p:nvSpPr>
        <p:spPr bwMode="auto">
          <a:xfrm>
            <a:off x="1890671" y="4920554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10" name="Rectangle 58"/>
          <p:cNvSpPr>
            <a:spLocks noChangeArrowheads="1"/>
          </p:cNvSpPr>
          <p:nvPr/>
        </p:nvSpPr>
        <p:spPr bwMode="auto">
          <a:xfrm>
            <a:off x="1890671" y="5179558"/>
            <a:ext cx="238016" cy="238016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111" name="Rectangle 59"/>
          <p:cNvSpPr>
            <a:spLocks noChangeArrowheads="1"/>
          </p:cNvSpPr>
          <p:nvPr/>
        </p:nvSpPr>
        <p:spPr bwMode="auto">
          <a:xfrm>
            <a:off x="808016" y="5179558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12" name="Rectangle 60"/>
          <p:cNvSpPr>
            <a:spLocks noChangeArrowheads="1"/>
          </p:cNvSpPr>
          <p:nvPr/>
        </p:nvSpPr>
        <p:spPr bwMode="auto">
          <a:xfrm>
            <a:off x="1619793" y="5179558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3195392" y="1312151"/>
            <a:ext cx="238016" cy="238016"/>
          </a:xfrm>
          <a:prstGeom prst="rect">
            <a:avLst/>
          </a:prstGeom>
          <a:solidFill>
            <a:srgbClr val="0F0F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23" name="Rectangle 6"/>
          <p:cNvSpPr>
            <a:spLocks noChangeArrowheads="1"/>
          </p:cNvSpPr>
          <p:nvPr/>
        </p:nvSpPr>
        <p:spPr bwMode="auto">
          <a:xfrm>
            <a:off x="3195392" y="1564161"/>
            <a:ext cx="238016" cy="238016"/>
          </a:xfrm>
          <a:prstGeom prst="rect">
            <a:avLst/>
          </a:prstGeom>
          <a:solidFill>
            <a:srgbClr val="0A0A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25" name="Rectangle 8"/>
          <p:cNvSpPr>
            <a:spLocks noChangeArrowheads="1"/>
          </p:cNvSpPr>
          <p:nvPr/>
        </p:nvSpPr>
        <p:spPr bwMode="auto">
          <a:xfrm>
            <a:off x="3195392" y="2103115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8" name="Rectangle 11"/>
          <p:cNvSpPr>
            <a:spLocks noChangeArrowheads="1"/>
          </p:cNvSpPr>
          <p:nvPr/>
        </p:nvSpPr>
        <p:spPr bwMode="auto">
          <a:xfrm>
            <a:off x="3195392" y="2894641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9" name="Rectangle 12"/>
          <p:cNvSpPr>
            <a:spLocks noChangeArrowheads="1"/>
          </p:cNvSpPr>
          <p:nvPr/>
        </p:nvSpPr>
        <p:spPr bwMode="auto">
          <a:xfrm>
            <a:off x="3195392" y="3168191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0" name="Rectangle 13"/>
          <p:cNvSpPr>
            <a:spLocks noChangeArrowheads="1"/>
          </p:cNvSpPr>
          <p:nvPr/>
        </p:nvSpPr>
        <p:spPr bwMode="auto">
          <a:xfrm>
            <a:off x="3195392" y="3441709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1" name="Rectangle 14"/>
          <p:cNvSpPr>
            <a:spLocks noChangeArrowheads="1"/>
          </p:cNvSpPr>
          <p:nvPr/>
        </p:nvSpPr>
        <p:spPr bwMode="auto">
          <a:xfrm>
            <a:off x="3195392" y="3711730"/>
            <a:ext cx="238016" cy="238016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132" name="Rectangle 15"/>
          <p:cNvSpPr>
            <a:spLocks noChangeArrowheads="1"/>
          </p:cNvSpPr>
          <p:nvPr/>
        </p:nvSpPr>
        <p:spPr bwMode="auto">
          <a:xfrm>
            <a:off x="3195392" y="3989239"/>
            <a:ext cx="238016" cy="238016"/>
          </a:xfrm>
          <a:prstGeom prst="rect">
            <a:avLst/>
          </a:prstGeom>
          <a:solidFill>
            <a:srgbClr val="82828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130</a:t>
            </a:r>
          </a:p>
        </p:txBody>
      </p:sp>
      <p:sp>
        <p:nvSpPr>
          <p:cNvPr id="152" name="Rectangle 35"/>
          <p:cNvSpPr>
            <a:spLocks noChangeArrowheads="1"/>
          </p:cNvSpPr>
          <p:nvPr/>
        </p:nvSpPr>
        <p:spPr bwMode="auto">
          <a:xfrm>
            <a:off x="3195392" y="4786112"/>
            <a:ext cx="238016" cy="238016"/>
          </a:xfrm>
          <a:prstGeom prst="rect">
            <a:avLst/>
          </a:prstGeom>
          <a:solidFill>
            <a:srgbClr val="BBBB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187</a:t>
            </a:r>
          </a:p>
        </p:txBody>
      </p:sp>
      <p:sp>
        <p:nvSpPr>
          <p:cNvPr id="155" name="Rectangle 38"/>
          <p:cNvSpPr>
            <a:spLocks noChangeArrowheads="1"/>
          </p:cNvSpPr>
          <p:nvPr/>
        </p:nvSpPr>
        <p:spPr bwMode="auto">
          <a:xfrm>
            <a:off x="3195392" y="559212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58" name="Rectangle 41"/>
          <p:cNvSpPr>
            <a:spLocks noChangeArrowheads="1"/>
          </p:cNvSpPr>
          <p:nvPr/>
        </p:nvSpPr>
        <p:spPr bwMode="auto">
          <a:xfrm>
            <a:off x="3195392" y="2358622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9" name="Rectangle 42"/>
          <p:cNvSpPr>
            <a:spLocks noChangeArrowheads="1"/>
          </p:cNvSpPr>
          <p:nvPr/>
        </p:nvSpPr>
        <p:spPr bwMode="auto">
          <a:xfrm>
            <a:off x="3195392" y="2621123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0" name="Rectangle 43"/>
          <p:cNvSpPr>
            <a:spLocks noChangeArrowheads="1"/>
          </p:cNvSpPr>
          <p:nvPr/>
        </p:nvSpPr>
        <p:spPr bwMode="auto">
          <a:xfrm>
            <a:off x="3195392" y="4271104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1" name="Rectangle 44"/>
          <p:cNvSpPr>
            <a:spLocks noChangeArrowheads="1"/>
          </p:cNvSpPr>
          <p:nvPr/>
        </p:nvSpPr>
        <p:spPr bwMode="auto">
          <a:xfrm>
            <a:off x="3195392" y="3441709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2" name="Rectangle 45"/>
          <p:cNvSpPr>
            <a:spLocks noChangeArrowheads="1"/>
          </p:cNvSpPr>
          <p:nvPr/>
        </p:nvSpPr>
        <p:spPr bwMode="auto">
          <a:xfrm>
            <a:off x="3195392" y="1830685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3" name="Rectangle 46"/>
          <p:cNvSpPr>
            <a:spLocks noChangeArrowheads="1"/>
          </p:cNvSpPr>
          <p:nvPr/>
        </p:nvSpPr>
        <p:spPr bwMode="auto">
          <a:xfrm>
            <a:off x="3195392" y="3168191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4" name="Rectangle 47"/>
          <p:cNvSpPr>
            <a:spLocks noChangeArrowheads="1"/>
          </p:cNvSpPr>
          <p:nvPr/>
        </p:nvSpPr>
        <p:spPr bwMode="auto">
          <a:xfrm>
            <a:off x="3195392" y="2894641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6" name="Rectangle 50"/>
          <p:cNvSpPr>
            <a:spLocks noChangeArrowheads="1"/>
          </p:cNvSpPr>
          <p:nvPr/>
        </p:nvSpPr>
        <p:spPr bwMode="auto">
          <a:xfrm>
            <a:off x="3195392" y="5592120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67" name="Rectangle 51"/>
          <p:cNvSpPr>
            <a:spLocks noChangeArrowheads="1"/>
          </p:cNvSpPr>
          <p:nvPr/>
        </p:nvSpPr>
        <p:spPr bwMode="auto">
          <a:xfrm>
            <a:off x="3195392" y="5333148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74" name="Rectangle 58"/>
          <p:cNvSpPr>
            <a:spLocks noChangeArrowheads="1"/>
          </p:cNvSpPr>
          <p:nvPr/>
        </p:nvSpPr>
        <p:spPr bwMode="auto">
          <a:xfrm>
            <a:off x="3195392" y="6124674"/>
            <a:ext cx="238016" cy="238016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175" name="Rectangle 59"/>
          <p:cNvSpPr>
            <a:spLocks noChangeArrowheads="1"/>
          </p:cNvSpPr>
          <p:nvPr/>
        </p:nvSpPr>
        <p:spPr bwMode="auto">
          <a:xfrm>
            <a:off x="3195392" y="5059630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76" name="Rectangle 60"/>
          <p:cNvSpPr>
            <a:spLocks noChangeArrowheads="1"/>
          </p:cNvSpPr>
          <p:nvPr/>
        </p:nvSpPr>
        <p:spPr bwMode="auto">
          <a:xfrm>
            <a:off x="3195392" y="5851156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cxnSp>
        <p:nvCxnSpPr>
          <p:cNvPr id="5" name="구부러진 연결선 4"/>
          <p:cNvCxnSpPr>
            <a:stCxn id="38" idx="0"/>
            <a:endCxn id="115" idx="1"/>
          </p:cNvCxnSpPr>
          <p:nvPr/>
        </p:nvCxnSpPr>
        <p:spPr>
          <a:xfrm rot="5400000" flipH="1" flipV="1">
            <a:off x="712936" y="1378593"/>
            <a:ext cx="2429889" cy="253502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39" idx="0"/>
            <a:endCxn id="123" idx="1"/>
          </p:cNvCxnSpPr>
          <p:nvPr/>
        </p:nvCxnSpPr>
        <p:spPr>
          <a:xfrm rot="5400000" flipH="1" flipV="1">
            <a:off x="973173" y="1638830"/>
            <a:ext cx="2177879" cy="226655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40" idx="0"/>
            <a:endCxn id="162" idx="1"/>
          </p:cNvCxnSpPr>
          <p:nvPr/>
        </p:nvCxnSpPr>
        <p:spPr>
          <a:xfrm rot="5400000" flipH="1" flipV="1">
            <a:off x="1242716" y="1908372"/>
            <a:ext cx="1911355" cy="199399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1" idx="0"/>
            <a:endCxn id="125" idx="1"/>
          </p:cNvCxnSpPr>
          <p:nvPr/>
        </p:nvCxnSpPr>
        <p:spPr>
          <a:xfrm rot="5400000" flipH="1" flipV="1">
            <a:off x="1512866" y="2178522"/>
            <a:ext cx="1638925" cy="172612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42" idx="0"/>
            <a:endCxn id="158" idx="1"/>
          </p:cNvCxnSpPr>
          <p:nvPr/>
        </p:nvCxnSpPr>
        <p:spPr>
          <a:xfrm rot="5400000" flipH="1" flipV="1">
            <a:off x="1776292" y="2441948"/>
            <a:ext cx="1383418" cy="145478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43" idx="0"/>
            <a:endCxn id="159" idx="1"/>
          </p:cNvCxnSpPr>
          <p:nvPr/>
        </p:nvCxnSpPr>
        <p:spPr>
          <a:xfrm rot="5400000" flipH="1" flipV="1">
            <a:off x="2042982" y="2708638"/>
            <a:ext cx="1120917" cy="118390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99" idx="0"/>
            <a:endCxn id="128" idx="1"/>
          </p:cNvCxnSpPr>
          <p:nvPr/>
        </p:nvCxnSpPr>
        <p:spPr>
          <a:xfrm rot="5400000" flipH="1" flipV="1">
            <a:off x="1362404" y="2309805"/>
            <a:ext cx="1129144" cy="25368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98" idx="0"/>
            <a:endCxn id="163" idx="1"/>
          </p:cNvCxnSpPr>
          <p:nvPr/>
        </p:nvCxnSpPr>
        <p:spPr>
          <a:xfrm rot="5400000" flipH="1" flipV="1">
            <a:off x="1633411" y="2580812"/>
            <a:ext cx="855594" cy="22683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96" idx="0"/>
            <a:endCxn id="130" idx="1"/>
          </p:cNvCxnSpPr>
          <p:nvPr/>
        </p:nvCxnSpPr>
        <p:spPr>
          <a:xfrm rot="5400000" flipH="1" flipV="1">
            <a:off x="1906450" y="2853852"/>
            <a:ext cx="582076" cy="19958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66" idx="0"/>
            <a:endCxn id="131" idx="1"/>
          </p:cNvCxnSpPr>
          <p:nvPr/>
        </p:nvCxnSpPr>
        <p:spPr>
          <a:xfrm rot="5400000" flipH="1" flipV="1">
            <a:off x="2175396" y="3122798"/>
            <a:ext cx="312055" cy="1727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67" idx="0"/>
            <a:endCxn id="132" idx="1"/>
          </p:cNvCxnSpPr>
          <p:nvPr/>
        </p:nvCxnSpPr>
        <p:spPr>
          <a:xfrm rot="5400000" flipH="1" flipV="1">
            <a:off x="2449823" y="3397225"/>
            <a:ext cx="34546" cy="145659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68" idx="3"/>
            <a:endCxn id="160" idx="1"/>
          </p:cNvCxnSpPr>
          <p:nvPr/>
        </p:nvCxnSpPr>
        <p:spPr>
          <a:xfrm>
            <a:off x="2128687" y="4261801"/>
            <a:ext cx="1066705" cy="12831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92" idx="2"/>
            <a:endCxn id="174" idx="1"/>
          </p:cNvCxnSpPr>
          <p:nvPr/>
        </p:nvCxnSpPr>
        <p:spPr>
          <a:xfrm rot="16200000" flipH="1">
            <a:off x="2189481" y="5237771"/>
            <a:ext cx="826108" cy="11857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제목 7"/>
          <p:cNvSpPr txBox="1">
            <a:spLocks/>
          </p:cNvSpPr>
          <p:nvPr/>
        </p:nvSpPr>
        <p:spPr>
          <a:xfrm>
            <a:off x="539010" y="413792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Recognition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3491880" y="142498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491880" y="1696637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491880" y="19507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491880" y="224296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491880" y="250559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491880" y="625001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3491880" y="275845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3491880" y="3031603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491880" y="328498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3491880" y="3579808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491880" y="383110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3491880" y="60000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3736707" y="1266523"/>
            <a:ext cx="2059429" cy="509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Neural </a:t>
            </a:r>
          </a:p>
          <a:p>
            <a:pPr algn="ctr"/>
            <a:r>
              <a:rPr lang="en-US" altLang="ko-KR" sz="2800" dirty="0" smtClean="0"/>
              <a:t>Network</a:t>
            </a:r>
            <a:endParaRPr lang="ko-KR" altLang="en-US" sz="2800" dirty="0"/>
          </a:p>
        </p:txBody>
      </p:sp>
      <p:cxnSp>
        <p:nvCxnSpPr>
          <p:cNvPr id="136" name="직선 연결선 135"/>
          <p:cNvCxnSpPr/>
          <p:nvPr/>
        </p:nvCxnSpPr>
        <p:spPr>
          <a:xfrm>
            <a:off x="5724128" y="250570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724128" y="279710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5724128" y="308513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5724128" y="339546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5724128" y="368349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5724128" y="400498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5724128" y="429811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5724128" y="459730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5724128" y="488533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개체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148882"/>
              </p:ext>
            </p:extLst>
          </p:nvPr>
        </p:nvGraphicFramePr>
        <p:xfrm>
          <a:off x="6024786" y="2346746"/>
          <a:ext cx="779462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수식" r:id="rId3" imgW="419040" imgH="1739880" progId="Equation.3">
                  <p:embed/>
                </p:oleObj>
              </mc:Choice>
              <mc:Fallback>
                <p:oleObj name="수식" r:id="rId3" imgW="41904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786" y="2346746"/>
                        <a:ext cx="779462" cy="273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6" name="직선 연결선 145"/>
          <p:cNvCxnSpPr/>
          <p:nvPr/>
        </p:nvCxnSpPr>
        <p:spPr>
          <a:xfrm>
            <a:off x="3491880" y="570785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504580" y="544522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513088" y="51657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513088" y="491996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3517280" y="437780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3491880" y="40982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6372200" y="30851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19404" y="2908052"/>
            <a:ext cx="4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4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216" y="817892"/>
            <a:ext cx="655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Problem of Recognition</a:t>
            </a:r>
            <a:r>
              <a:rPr lang="ko-KR" altLang="en-US" sz="2400" dirty="0" smtClean="0"/>
              <a:t>   ≈   </a:t>
            </a:r>
            <a:r>
              <a:rPr lang="en-US" altLang="ko-KR" sz="2400" dirty="0" smtClean="0"/>
              <a:t>Problem of Classification,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              Problem of Regression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6168" y="1681988"/>
            <a:ext cx="7998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Voice Recognition :  Problem of how to classify different voices </a:t>
            </a:r>
          </a:p>
          <a:p>
            <a:r>
              <a:rPr lang="en-US" altLang="ko-KR" dirty="0" smtClean="0"/>
              <a:t>Image Recognition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Problem of how to classify objects in image</a:t>
            </a:r>
          </a:p>
          <a:p>
            <a:endParaRPr lang="en-US" altLang="ko-KR" dirty="0"/>
          </a:p>
          <a:p>
            <a:r>
              <a:rPr lang="en-US" altLang="ko-KR" dirty="0" smtClean="0"/>
              <a:t>Given a vector          what is the proper  function                which can approximate              ? </a:t>
            </a:r>
            <a:endParaRPr lang="en-US" altLang="ko-KR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83319"/>
              </p:ext>
            </p:extLst>
          </p:nvPr>
        </p:nvGraphicFramePr>
        <p:xfrm>
          <a:off x="2020809" y="2507529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0" name="수식" r:id="rId3" imgW="114120" imgH="114120" progId="Equation.3">
                  <p:embed/>
                </p:oleObj>
              </mc:Choice>
              <mc:Fallback>
                <p:oleObj name="수식" r:id="rId3" imgW="114120" imgH="1141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09" y="2507529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2184"/>
              </p:ext>
            </p:extLst>
          </p:nvPr>
        </p:nvGraphicFramePr>
        <p:xfrm>
          <a:off x="4816782" y="2471748"/>
          <a:ext cx="647642" cy="4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1" name="수식" r:id="rId5" imgW="291960" imgH="190440" progId="Equation.3">
                  <p:embed/>
                </p:oleObj>
              </mc:Choice>
              <mc:Fallback>
                <p:oleObj name="수식" r:id="rId5" imgW="29196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782" y="2471748"/>
                        <a:ext cx="647642" cy="42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0344" y="3194156"/>
            <a:ext cx="1368152" cy="5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0504" y="3194156"/>
            <a:ext cx="1368152" cy="5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 Output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0664" y="3194156"/>
            <a:ext cx="1368153" cy="5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Estimated Output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90344" y="3770220"/>
            <a:ext cx="1368152" cy="112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30504" y="3770220"/>
            <a:ext cx="1368152" cy="112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70664" y="3770220"/>
            <a:ext cx="1368152" cy="112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0344" y="4994356"/>
            <a:ext cx="1368152" cy="1242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0504" y="4994356"/>
            <a:ext cx="1368152" cy="1242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70664" y="4994356"/>
            <a:ext cx="1368152" cy="1242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391543"/>
              </p:ext>
            </p:extLst>
          </p:nvPr>
        </p:nvGraphicFramePr>
        <p:xfrm>
          <a:off x="2679996" y="3850862"/>
          <a:ext cx="806492" cy="97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2" name="수식" r:id="rId7" imgW="647640" imgH="774360" progId="Equation.3">
                  <p:embed/>
                </p:oleObj>
              </mc:Choice>
              <mc:Fallback>
                <p:oleObj name="수식" r:id="rId7" imgW="647640" imgH="77436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996" y="3850862"/>
                        <a:ext cx="806492" cy="971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132885"/>
              </p:ext>
            </p:extLst>
          </p:nvPr>
        </p:nvGraphicFramePr>
        <p:xfrm>
          <a:off x="5314626" y="3864530"/>
          <a:ext cx="1002476" cy="96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3" name="수식" r:id="rId9" imgW="799920" imgH="774360" progId="Equation.3">
                  <p:embed/>
                </p:oleObj>
              </mc:Choice>
              <mc:Fallback>
                <p:oleObj name="수식" r:id="rId9" imgW="799920" imgH="77436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626" y="3864530"/>
                        <a:ext cx="1002476" cy="9667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39037"/>
              </p:ext>
            </p:extLst>
          </p:nvPr>
        </p:nvGraphicFramePr>
        <p:xfrm>
          <a:off x="3702512" y="3842228"/>
          <a:ext cx="731155" cy="96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4" name="수식" r:id="rId11" imgW="583920" imgH="774360" progId="Equation.3">
                  <p:embed/>
                </p:oleObj>
              </mc:Choice>
              <mc:Fallback>
                <p:oleObj name="수식" r:id="rId11" imgW="583920" imgH="77436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512" y="3842228"/>
                        <a:ext cx="731155" cy="9661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627537"/>
              </p:ext>
            </p:extLst>
          </p:nvPr>
        </p:nvGraphicFramePr>
        <p:xfrm>
          <a:off x="3702512" y="5083752"/>
          <a:ext cx="804270" cy="1062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5" name="수식" r:id="rId13" imgW="583920" imgH="774360" progId="Equation.3">
                  <p:embed/>
                </p:oleObj>
              </mc:Choice>
              <mc:Fallback>
                <p:oleObj name="수식" r:id="rId13" imgW="583920" imgH="77436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512" y="5083752"/>
                        <a:ext cx="804270" cy="10627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4740"/>
              </p:ext>
            </p:extLst>
          </p:nvPr>
        </p:nvGraphicFramePr>
        <p:xfrm>
          <a:off x="2591215" y="5141481"/>
          <a:ext cx="9175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6" name="수식" r:id="rId15" imgW="736560" imgH="774360" progId="Equation.3">
                  <p:embed/>
                </p:oleObj>
              </mc:Choice>
              <mc:Fallback>
                <p:oleObj name="수식" r:id="rId15" imgW="736560" imgH="774360" progId="Equation.3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215" y="5141481"/>
                        <a:ext cx="917575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59808"/>
              </p:ext>
            </p:extLst>
          </p:nvPr>
        </p:nvGraphicFramePr>
        <p:xfrm>
          <a:off x="5199548" y="5083009"/>
          <a:ext cx="1137532" cy="106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7" name="수식" r:id="rId17" imgW="825480" imgH="774360" progId="Equation.3">
                  <p:embed/>
                </p:oleObj>
              </mc:Choice>
              <mc:Fallback>
                <p:oleObj name="수식" r:id="rId17" imgW="825480" imgH="77436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548" y="5083009"/>
                        <a:ext cx="1137532" cy="1063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12626" y="3780555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tom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452219" y="5281572"/>
            <a:ext cx="629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Becky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endCxn id="25" idx="1"/>
          </p:cNvCxnSpPr>
          <p:nvPr/>
        </p:nvCxnSpPr>
        <p:spPr>
          <a:xfrm>
            <a:off x="4404081" y="3949832"/>
            <a:ext cx="156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422592" y="5459857"/>
            <a:ext cx="156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47357" y="3832936"/>
            <a:ext cx="663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voice1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235628" y="5066364"/>
            <a:ext cx="663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voice2</a:t>
            </a:r>
            <a:endParaRPr lang="ko-KR" altLang="en-US" sz="1600" dirty="0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980953"/>
              </p:ext>
            </p:extLst>
          </p:nvPr>
        </p:nvGraphicFramePr>
        <p:xfrm>
          <a:off x="7553086" y="2459284"/>
          <a:ext cx="486942" cy="3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8" name="수식" r:id="rId19" imgW="266400" imgH="215640" progId="Equation.3">
                  <p:embed/>
                </p:oleObj>
              </mc:Choice>
              <mc:Fallback>
                <p:oleObj name="수식" r:id="rId19" imgW="266400" imgH="2156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086" y="2459284"/>
                        <a:ext cx="486942" cy="3952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8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614380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Approximator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5475" y="1556792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195736" y="210081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724128" y="216882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1773823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38250" y="1872079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07978"/>
              </p:ext>
            </p:extLst>
          </p:nvPr>
        </p:nvGraphicFramePr>
        <p:xfrm>
          <a:off x="3976226" y="1888866"/>
          <a:ext cx="751666" cy="55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3" name="수식" r:id="rId3" imgW="253800" imgH="190440" progId="Equation.3">
                  <p:embed/>
                </p:oleObj>
              </mc:Choice>
              <mc:Fallback>
                <p:oleObj name="수식" r:id="rId3" imgW="253800" imgH="19044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226" y="1888866"/>
                        <a:ext cx="751666" cy="55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46002"/>
              </p:ext>
            </p:extLst>
          </p:nvPr>
        </p:nvGraphicFramePr>
        <p:xfrm>
          <a:off x="1547664" y="2276872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4" name="수식" r:id="rId5" imgW="114120" imgH="114120" progId="Equation.3">
                  <p:embed/>
                </p:oleObj>
              </mc:Choice>
              <mc:Fallback>
                <p:oleObj name="수식" r:id="rId5" imgW="114120" imgH="11412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76872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02674"/>
              </p:ext>
            </p:extLst>
          </p:nvPr>
        </p:nvGraphicFramePr>
        <p:xfrm>
          <a:off x="6751010" y="2358598"/>
          <a:ext cx="8620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" name="수식" r:id="rId7" imgW="291960" imgH="190440" progId="Equation.3">
                  <p:embed/>
                </p:oleObj>
              </mc:Choice>
              <mc:Fallback>
                <p:oleObj name="수식" r:id="rId7" imgW="291960" imgH="1904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010" y="2358598"/>
                        <a:ext cx="862012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3286725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vector(or Tensor)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77228" y="3284984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vector(or Tensor)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259632" y="2747007"/>
            <a:ext cx="360040" cy="39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2"/>
          </p:cNvCxnSpPr>
          <p:nvPr/>
        </p:nvCxnSpPr>
        <p:spPr>
          <a:xfrm>
            <a:off x="7182016" y="2918986"/>
            <a:ext cx="126288" cy="36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8617" y="3482670"/>
            <a:ext cx="3809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Deep Neural Network can be seen as a </a:t>
            </a:r>
          </a:p>
          <a:p>
            <a:r>
              <a:rPr lang="en-US" altLang="ko-KR" sz="2000" dirty="0" smtClean="0"/>
              <a:t>Tensor-to-Tensor mapping function</a:t>
            </a:r>
            <a:endParaRPr lang="ko-KR" altLang="en-US" sz="20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27984" y="2780928"/>
            <a:ext cx="0" cy="63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528" y="4750112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Why is it called an </a:t>
            </a:r>
            <a:r>
              <a:rPr lang="en-US" altLang="ko-KR" sz="2000" dirty="0" err="1" smtClean="0"/>
              <a:t>Approximator</a:t>
            </a:r>
            <a:r>
              <a:rPr lang="en-US" altLang="ko-KR" sz="2000" dirty="0" smtClean="0"/>
              <a:t>?  It tries to find a function             which approximates the true value</a:t>
            </a:r>
          </a:p>
          <a:p>
            <a:endParaRPr lang="en-US" altLang="ko-KR" sz="2000" dirty="0"/>
          </a:p>
          <a:p>
            <a:r>
              <a:rPr lang="en-US" altLang="ko-KR" sz="2000" dirty="0"/>
              <a:t>I</a:t>
            </a:r>
            <a:r>
              <a:rPr lang="en-US" altLang="ko-KR" sz="2000" dirty="0" smtClean="0"/>
              <a:t>t is called a Universal </a:t>
            </a:r>
            <a:r>
              <a:rPr lang="en-US" altLang="ko-KR" sz="2000" dirty="0" err="1" smtClean="0"/>
              <a:t>Approximator</a:t>
            </a:r>
            <a:r>
              <a:rPr lang="en-US" altLang="ko-KR" sz="2000" dirty="0" smtClean="0"/>
              <a:t> because it can approximate               even in the case that the relation between      and               is highly non-linear.</a:t>
            </a:r>
            <a:endParaRPr lang="ko-KR" altLang="en-US" sz="2000" dirty="0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852446"/>
              </p:ext>
            </p:extLst>
          </p:nvPr>
        </p:nvGraphicFramePr>
        <p:xfrm>
          <a:off x="5940582" y="4750112"/>
          <a:ext cx="647642" cy="4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" name="수식" r:id="rId9" imgW="291960" imgH="190440" progId="Equation.3">
                  <p:embed/>
                </p:oleObj>
              </mc:Choice>
              <mc:Fallback>
                <p:oleObj name="수식" r:id="rId9" imgW="29196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582" y="4750112"/>
                        <a:ext cx="647642" cy="42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668805"/>
              </p:ext>
            </p:extLst>
          </p:nvPr>
        </p:nvGraphicFramePr>
        <p:xfrm>
          <a:off x="6441536" y="5630165"/>
          <a:ext cx="650744" cy="46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7" name="수식" r:id="rId11" imgW="266400" imgH="190440" progId="Equation.3">
                  <p:embed/>
                </p:oleObj>
              </mc:Choice>
              <mc:Fallback>
                <p:oleObj name="수식" r:id="rId11" imgW="26640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536" y="5630165"/>
                        <a:ext cx="650744" cy="463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51369"/>
              </p:ext>
            </p:extLst>
          </p:nvPr>
        </p:nvGraphicFramePr>
        <p:xfrm>
          <a:off x="1752675" y="5047466"/>
          <a:ext cx="591585" cy="4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8" name="수식" r:id="rId13" imgW="266400" imgH="190440" progId="Equation.3">
                  <p:embed/>
                </p:oleObj>
              </mc:Choice>
              <mc:Fallback>
                <p:oleObj name="수식" r:id="rId13" imgW="2664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75" y="5047466"/>
                        <a:ext cx="591585" cy="42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670250"/>
              </p:ext>
            </p:extLst>
          </p:nvPr>
        </p:nvGraphicFramePr>
        <p:xfrm>
          <a:off x="2757637" y="6059843"/>
          <a:ext cx="230187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" name="수식" r:id="rId15" imgW="114120" imgH="114120" progId="Equation.3">
                  <p:embed/>
                </p:oleObj>
              </mc:Choice>
              <mc:Fallback>
                <p:oleObj name="수식" r:id="rId15" imgW="114120" imgH="11412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637" y="6059843"/>
                        <a:ext cx="230187" cy="230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01695"/>
              </p:ext>
            </p:extLst>
          </p:nvPr>
        </p:nvGraphicFramePr>
        <p:xfrm>
          <a:off x="3489077" y="5919366"/>
          <a:ext cx="6508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0" name="수식" r:id="rId17" imgW="266400" imgH="190440" progId="Equation.3">
                  <p:embed/>
                </p:oleObj>
              </mc:Choice>
              <mc:Fallback>
                <p:oleObj name="수식" r:id="rId17" imgW="2664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077" y="5919366"/>
                        <a:ext cx="6508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2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77788" y="476672"/>
            <a:ext cx="7772400" cy="652934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an automatic programming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87483" y="2257829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Computer</a:t>
            </a:r>
          </a:p>
          <a:p>
            <a:pPr algn="ctr"/>
            <a:r>
              <a:rPr lang="en-US" altLang="ko-KR" sz="2400" dirty="0" smtClean="0"/>
              <a:t>(Execution)</a:t>
            </a:r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267744" y="2531853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278761" y="316890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796136" y="2869859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3648" y="2204864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55576" y="2844225"/>
            <a:ext cx="148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</a:rPr>
              <a:t>Program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0258" y="2573116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3187483" y="4391242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Computer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(Synthesis)</a:t>
            </a:r>
            <a:endParaRPr lang="ko-KR" altLang="en-US" sz="2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256727" y="4698317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267744" y="533537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96136" y="5036323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92631" y="4371328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577207" y="4756503"/>
            <a:ext cx="148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</a:rPr>
              <a:t>Program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1574" y="500046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611560" y="1628800"/>
            <a:ext cx="294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Classic programming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9552" y="3975447"/>
            <a:ext cx="256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Machine Learning</a:t>
            </a:r>
            <a:endParaRPr lang="ko-KR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5536" y="6021288"/>
            <a:ext cx="8341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Why Machine Learning becomes important : difficult to write Program for difficult data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10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614380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Approximator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9411" y="1922790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619672" y="2466810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148064" y="2132856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2139821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594712"/>
              </p:ext>
            </p:extLst>
          </p:nvPr>
        </p:nvGraphicFramePr>
        <p:xfrm>
          <a:off x="3400162" y="2254864"/>
          <a:ext cx="751666" cy="55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6" name="수식" r:id="rId3" imgW="253800" imgH="190440" progId="Equation.3">
                  <p:embed/>
                </p:oleObj>
              </mc:Choice>
              <mc:Fallback>
                <p:oleObj name="수식" r:id="rId3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162" y="2254864"/>
                        <a:ext cx="751666" cy="55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592610"/>
              </p:ext>
            </p:extLst>
          </p:nvPr>
        </p:nvGraphicFramePr>
        <p:xfrm>
          <a:off x="915988" y="2532063"/>
          <a:ext cx="4492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7" name="수식" r:id="rId5" imgW="152280" imgH="190440" progId="Equation.3">
                  <p:embed/>
                </p:oleObj>
              </mc:Choice>
              <mc:Fallback>
                <p:oleObj name="수식" r:id="rId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532063"/>
                        <a:ext cx="449262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597997" y="4371062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678258" y="49150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206650" y="458112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4162" y="4588093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19215"/>
              </p:ext>
            </p:extLst>
          </p:nvPr>
        </p:nvGraphicFramePr>
        <p:xfrm>
          <a:off x="3458748" y="4703136"/>
          <a:ext cx="751666" cy="55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8" name="수식" r:id="rId7" imgW="253800" imgH="190440" progId="Equation.3">
                  <p:embed/>
                </p:oleObj>
              </mc:Choice>
              <mc:Fallback>
                <p:oleObj name="수식" r:id="rId7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748" y="4703136"/>
                        <a:ext cx="751666" cy="55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489"/>
              </p:ext>
            </p:extLst>
          </p:nvPr>
        </p:nvGraphicFramePr>
        <p:xfrm>
          <a:off x="955675" y="4979988"/>
          <a:ext cx="4873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9" name="수식" r:id="rId8" imgW="164880" imgH="190440" progId="Equation.3">
                  <p:embed/>
                </p:oleObj>
              </mc:Choice>
              <mc:Fallback>
                <p:oleObj name="수식" r:id="rId8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979988"/>
                        <a:ext cx="487363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>
            <a:off x="5159215" y="23711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148064" y="2924944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258627" y="47971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231223" y="5373216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40881"/>
              </p:ext>
            </p:extLst>
          </p:nvPr>
        </p:nvGraphicFramePr>
        <p:xfrm>
          <a:off x="6675024" y="1547948"/>
          <a:ext cx="1307923" cy="196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0" name="수식" r:id="rId10" imgW="647640" imgH="977760" progId="Equation.3">
                  <p:embed/>
                </p:oleObj>
              </mc:Choice>
              <mc:Fallback>
                <p:oleObj name="수식" r:id="rId10" imgW="647640" imgH="97776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024" y="1547948"/>
                        <a:ext cx="1307923" cy="19650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164869"/>
              </p:ext>
            </p:extLst>
          </p:nvPr>
        </p:nvGraphicFramePr>
        <p:xfrm>
          <a:off x="6660232" y="3983699"/>
          <a:ext cx="1337507" cy="196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1" name="수식" r:id="rId12" imgW="660240" imgH="977760" progId="Equation.3">
                  <p:embed/>
                </p:oleObj>
              </mc:Choice>
              <mc:Fallback>
                <p:oleObj name="수식" r:id="rId12" imgW="660240" imgH="97776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983699"/>
                        <a:ext cx="1337507" cy="196082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09728" y="19227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2160" y="22787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12160" y="2771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84168" y="43710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86600" y="47270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86600" y="52199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249289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4941168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52" y="2662389"/>
            <a:ext cx="722784" cy="62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64" y="5085184"/>
            <a:ext cx="708472" cy="61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5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15" y="1916832"/>
            <a:ext cx="5476799" cy="305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261741"/>
              </p:ext>
            </p:extLst>
          </p:nvPr>
        </p:nvGraphicFramePr>
        <p:xfrm>
          <a:off x="6660232" y="5036666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" name="수식" r:id="rId4" imgW="114120" imgH="114120" progId="Equation.3">
                  <p:embed/>
                </p:oleObj>
              </mc:Choice>
              <mc:Fallback>
                <p:oleObj name="수식" r:id="rId4" imgW="114120" imgH="1141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036666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528" y="5517232"/>
            <a:ext cx="883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If  the relation between  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                   </a:t>
            </a:r>
            <a:r>
              <a:rPr lang="en-US" altLang="ko-KR" dirty="0" smtClean="0"/>
              <a:t>is simple, this relation can be modeled by a simple model, 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nd it is easy to obtain the parameters.</a:t>
            </a:r>
            <a:endParaRPr lang="ko-KR" altLang="en-US" dirty="0"/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602928"/>
              </p:ext>
            </p:extLst>
          </p:nvPr>
        </p:nvGraphicFramePr>
        <p:xfrm>
          <a:off x="2411760" y="5503847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3" name="수식" r:id="rId6" imgW="114120" imgH="114120" progId="Equation.3">
                  <p:embed/>
                </p:oleObj>
              </mc:Choice>
              <mc:Fallback>
                <p:oleObj name="수식" r:id="rId6" imgW="114120" imgH="11412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503847"/>
                        <a:ext cx="3365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522194"/>
              </p:ext>
            </p:extLst>
          </p:nvPr>
        </p:nvGraphicFramePr>
        <p:xfrm>
          <a:off x="6542088" y="2781300"/>
          <a:ext cx="2136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4" name="수식" r:id="rId8" imgW="723600" imgH="190440" progId="Equation.3">
                  <p:embed/>
                </p:oleObj>
              </mc:Choice>
              <mc:Fallback>
                <p:oleObj name="수식" r:id="rId8" imgW="72360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2781300"/>
                        <a:ext cx="2136775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H="1" flipV="1">
            <a:off x="6876254" y="2425990"/>
            <a:ext cx="50405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59540"/>
              </p:ext>
            </p:extLst>
          </p:nvPr>
        </p:nvGraphicFramePr>
        <p:xfrm>
          <a:off x="2200424" y="2292548"/>
          <a:ext cx="787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5" name="수식" r:id="rId10" imgW="266400" imgH="190440" progId="Equation.3">
                  <p:embed/>
                </p:oleObj>
              </mc:Choice>
              <mc:Fallback>
                <p:oleObj name="수식" r:id="rId10" imgW="2664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424" y="2292548"/>
                        <a:ext cx="787400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제목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614380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 Linear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557936"/>
              </p:ext>
            </p:extLst>
          </p:nvPr>
        </p:nvGraphicFramePr>
        <p:xfrm>
          <a:off x="3131840" y="5373216"/>
          <a:ext cx="7874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" name="수식" r:id="rId12" imgW="266469" imgH="190335" progId="Equation.3">
                  <p:embed/>
                </p:oleObj>
              </mc:Choice>
              <mc:Fallback>
                <p:oleObj name="수식" r:id="rId12" imgW="266469" imgH="190335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373216"/>
                        <a:ext cx="7874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57507" y="3475707"/>
            <a:ext cx="20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Parameters are       and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46205"/>
              </p:ext>
            </p:extLst>
          </p:nvPr>
        </p:nvGraphicFramePr>
        <p:xfrm>
          <a:off x="7824701" y="3483699"/>
          <a:ext cx="3381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" name="수식" r:id="rId13" imgW="114120" imgH="126720" progId="Equation.3">
                  <p:embed/>
                </p:oleObj>
              </mc:Choice>
              <mc:Fallback>
                <p:oleObj name="수식" r:id="rId13" imgW="114120" imgH="126720" progId="Equation.3">
                  <p:embed/>
                  <p:pic>
                    <p:nvPicPr>
                      <p:cNvPr id="0" name="개체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01" y="3483699"/>
                        <a:ext cx="3381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945821"/>
              </p:ext>
            </p:extLst>
          </p:nvPr>
        </p:nvGraphicFramePr>
        <p:xfrm>
          <a:off x="8410327" y="3375273"/>
          <a:ext cx="3381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" name="수식" r:id="rId15" imgW="114120" imgH="164880" progId="Equation.3">
                  <p:embed/>
                </p:oleObj>
              </mc:Choice>
              <mc:Fallback>
                <p:oleObj name="수식" r:id="rId15" imgW="114120" imgH="16488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327" y="3375273"/>
                        <a:ext cx="3381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3059832" y="2708920"/>
            <a:ext cx="1683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11" y="5285531"/>
            <a:ext cx="573209" cy="53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71" y="5313328"/>
            <a:ext cx="727456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19" y="5310532"/>
            <a:ext cx="591427" cy="5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85531"/>
            <a:ext cx="686056" cy="5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97" y="5334082"/>
            <a:ext cx="532285" cy="46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94" y="5291405"/>
            <a:ext cx="586051" cy="5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34" y="5311258"/>
            <a:ext cx="597342" cy="51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55" y="5310936"/>
            <a:ext cx="522408" cy="50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93" y="5331823"/>
            <a:ext cx="575298" cy="4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534531" y="5141515"/>
            <a:ext cx="6936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678547" y="1181075"/>
            <a:ext cx="0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06539" y="391737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06539" y="2837259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17556" y="1536004"/>
            <a:ext cx="144016" cy="144016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34552"/>
              </p:ext>
            </p:extLst>
          </p:nvPr>
        </p:nvGraphicFramePr>
        <p:xfrm>
          <a:off x="886459" y="1059645"/>
          <a:ext cx="245443" cy="11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4" name="수식" r:id="rId12" imgW="215640" imgH="977760" progId="Equation.3">
                  <p:embed/>
                </p:oleObj>
              </mc:Choice>
              <mc:Fallback>
                <p:oleObj name="수식" r:id="rId12" imgW="215640" imgH="97776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1059645"/>
                        <a:ext cx="245443" cy="110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76848"/>
              </p:ext>
            </p:extLst>
          </p:nvPr>
        </p:nvGraphicFramePr>
        <p:xfrm>
          <a:off x="886459" y="2552469"/>
          <a:ext cx="269987" cy="121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5" name="수식" r:id="rId14" imgW="215640" imgH="977760" progId="Equation.3">
                  <p:embed/>
                </p:oleObj>
              </mc:Choice>
              <mc:Fallback>
                <p:oleObj name="수식" r:id="rId14" imgW="215640" imgH="97776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2552469"/>
                        <a:ext cx="269987" cy="12176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80610"/>
              </p:ext>
            </p:extLst>
          </p:nvPr>
        </p:nvGraphicFramePr>
        <p:xfrm>
          <a:off x="886459" y="4095139"/>
          <a:ext cx="245442" cy="11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6" name="수식" r:id="rId16" imgW="215640" imgH="977760" progId="Equation.3">
                  <p:embed/>
                </p:oleObj>
              </mc:Choice>
              <mc:Fallback>
                <p:oleObj name="수식" r:id="rId16" imgW="215640" imgH="97776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4095139"/>
                        <a:ext cx="245442" cy="110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2105951" y="4006630"/>
            <a:ext cx="0" cy="1112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600729" y="3995293"/>
            <a:ext cx="0" cy="1112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367179" y="3989387"/>
            <a:ext cx="0" cy="1112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30675" y="2972881"/>
            <a:ext cx="0" cy="21686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375894" y="2972881"/>
            <a:ext cx="0" cy="21686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904985" y="2959241"/>
            <a:ext cx="0" cy="21686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4931" y="1635157"/>
            <a:ext cx="0" cy="34926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647099" y="1641063"/>
            <a:ext cx="0" cy="34926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87259" y="1613123"/>
            <a:ext cx="0" cy="34926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6"/>
          </p:cNvCxnSpPr>
          <p:nvPr/>
        </p:nvCxnSpPr>
        <p:spPr>
          <a:xfrm>
            <a:off x="1750555" y="3989387"/>
            <a:ext cx="5616624" cy="1724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07166" y="2909267"/>
            <a:ext cx="4219853" cy="17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06487" y="1602106"/>
            <a:ext cx="6380772" cy="172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757066" y="1579031"/>
            <a:ext cx="6775374" cy="2714065"/>
          </a:xfrm>
          <a:custGeom>
            <a:avLst/>
            <a:gdLst>
              <a:gd name="connsiteX0" fmla="*/ 0 w 6775374"/>
              <a:gd name="connsiteY0" fmla="*/ 2714065 h 2714065"/>
              <a:gd name="connsiteX1" fmla="*/ 330506 w 6775374"/>
              <a:gd name="connsiteY1" fmla="*/ 2416609 h 2714065"/>
              <a:gd name="connsiteX2" fmla="*/ 1046602 w 6775374"/>
              <a:gd name="connsiteY2" fmla="*/ 1381024 h 2714065"/>
              <a:gd name="connsiteX3" fmla="*/ 1751682 w 6775374"/>
              <a:gd name="connsiteY3" fmla="*/ 2405592 h 2714065"/>
              <a:gd name="connsiteX4" fmla="*/ 2544896 w 6775374"/>
              <a:gd name="connsiteY4" fmla="*/ 1436108 h 2714065"/>
              <a:gd name="connsiteX5" fmla="*/ 3139807 w 6775374"/>
              <a:gd name="connsiteY5" fmla="*/ 830180 h 2714065"/>
              <a:gd name="connsiteX6" fmla="*/ 3338111 w 6775374"/>
              <a:gd name="connsiteY6" fmla="*/ 47983 h 2714065"/>
              <a:gd name="connsiteX7" fmla="*/ 3734718 w 6775374"/>
              <a:gd name="connsiteY7" fmla="*/ 896281 h 2714065"/>
              <a:gd name="connsiteX8" fmla="*/ 3866921 w 6775374"/>
              <a:gd name="connsiteY8" fmla="*/ 1546277 h 2714065"/>
              <a:gd name="connsiteX9" fmla="*/ 4120308 w 6775374"/>
              <a:gd name="connsiteY9" fmla="*/ 1358990 h 2714065"/>
              <a:gd name="connsiteX10" fmla="*/ 4362680 w 6775374"/>
              <a:gd name="connsiteY10" fmla="*/ 1634412 h 2714065"/>
              <a:gd name="connsiteX11" fmla="*/ 4847422 w 6775374"/>
              <a:gd name="connsiteY11" fmla="*/ 92050 h 2714065"/>
              <a:gd name="connsiteX12" fmla="*/ 5233012 w 6775374"/>
              <a:gd name="connsiteY12" fmla="*/ 1865766 h 2714065"/>
              <a:gd name="connsiteX13" fmla="*/ 5585552 w 6775374"/>
              <a:gd name="connsiteY13" fmla="*/ 2405592 h 2714065"/>
              <a:gd name="connsiteX14" fmla="*/ 6114361 w 6775374"/>
              <a:gd name="connsiteY14" fmla="*/ 764079 h 2714065"/>
              <a:gd name="connsiteX15" fmla="*/ 6312665 w 6775374"/>
              <a:gd name="connsiteY15" fmla="*/ 3915 h 2714065"/>
              <a:gd name="connsiteX16" fmla="*/ 6775374 w 6775374"/>
              <a:gd name="connsiteY16" fmla="*/ 521708 h 27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75374" h="2714065">
                <a:moveTo>
                  <a:pt x="0" y="2714065"/>
                </a:moveTo>
                <a:cubicBezTo>
                  <a:pt x="78036" y="2676424"/>
                  <a:pt x="156072" y="2638783"/>
                  <a:pt x="330506" y="2416609"/>
                </a:cubicBezTo>
                <a:cubicBezTo>
                  <a:pt x="504940" y="2194435"/>
                  <a:pt x="809739" y="1382860"/>
                  <a:pt x="1046602" y="1381024"/>
                </a:cubicBezTo>
                <a:cubicBezTo>
                  <a:pt x="1283465" y="1379188"/>
                  <a:pt x="1501966" y="2396411"/>
                  <a:pt x="1751682" y="2405592"/>
                </a:cubicBezTo>
                <a:cubicBezTo>
                  <a:pt x="2001398" y="2414773"/>
                  <a:pt x="2313542" y="1698677"/>
                  <a:pt x="2544896" y="1436108"/>
                </a:cubicBezTo>
                <a:cubicBezTo>
                  <a:pt x="2776250" y="1173539"/>
                  <a:pt x="3007605" y="1061534"/>
                  <a:pt x="3139807" y="830180"/>
                </a:cubicBezTo>
                <a:cubicBezTo>
                  <a:pt x="3272009" y="598826"/>
                  <a:pt x="3238959" y="36966"/>
                  <a:pt x="3338111" y="47983"/>
                </a:cubicBezTo>
                <a:cubicBezTo>
                  <a:pt x="3437263" y="59000"/>
                  <a:pt x="3646583" y="646565"/>
                  <a:pt x="3734718" y="896281"/>
                </a:cubicBezTo>
                <a:cubicBezTo>
                  <a:pt x="3822853" y="1145997"/>
                  <a:pt x="3802656" y="1469159"/>
                  <a:pt x="3866921" y="1546277"/>
                </a:cubicBezTo>
                <a:cubicBezTo>
                  <a:pt x="3931186" y="1623395"/>
                  <a:pt x="4037682" y="1344301"/>
                  <a:pt x="4120308" y="1358990"/>
                </a:cubicBezTo>
                <a:cubicBezTo>
                  <a:pt x="4202935" y="1373679"/>
                  <a:pt x="4241494" y="1845569"/>
                  <a:pt x="4362680" y="1634412"/>
                </a:cubicBezTo>
                <a:cubicBezTo>
                  <a:pt x="4483866" y="1423255"/>
                  <a:pt x="4702367" y="53491"/>
                  <a:pt x="4847422" y="92050"/>
                </a:cubicBezTo>
                <a:cubicBezTo>
                  <a:pt x="4992477" y="130609"/>
                  <a:pt x="5109990" y="1480176"/>
                  <a:pt x="5233012" y="1865766"/>
                </a:cubicBezTo>
                <a:cubicBezTo>
                  <a:pt x="5356034" y="2251356"/>
                  <a:pt x="5438661" y="2589206"/>
                  <a:pt x="5585552" y="2405592"/>
                </a:cubicBezTo>
                <a:cubicBezTo>
                  <a:pt x="5732443" y="2221978"/>
                  <a:pt x="5993176" y="1164358"/>
                  <a:pt x="6114361" y="764079"/>
                </a:cubicBezTo>
                <a:cubicBezTo>
                  <a:pt x="6235546" y="363800"/>
                  <a:pt x="6202496" y="44310"/>
                  <a:pt x="6312665" y="3915"/>
                </a:cubicBezTo>
                <a:cubicBezTo>
                  <a:pt x="6422834" y="-36480"/>
                  <a:pt x="6599104" y="242614"/>
                  <a:pt x="6775374" y="52170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04142"/>
              </p:ext>
            </p:extLst>
          </p:nvPr>
        </p:nvGraphicFramePr>
        <p:xfrm>
          <a:off x="8538739" y="5165807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7" name="수식" r:id="rId18" imgW="114120" imgH="114120" progId="Equation.3">
                  <p:embed/>
                </p:oleObj>
              </mc:Choice>
              <mc:Fallback>
                <p:oleObj name="수식" r:id="rId18" imgW="114120" imgH="11412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8739" y="5165807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017217"/>
              </p:ext>
            </p:extLst>
          </p:nvPr>
        </p:nvGraphicFramePr>
        <p:xfrm>
          <a:off x="1103524" y="620688"/>
          <a:ext cx="8620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8" name="수식" r:id="rId20" imgW="291973" imgH="190417" progId="Equation.3">
                  <p:embed/>
                </p:oleObj>
              </mc:Choice>
              <mc:Fallback>
                <p:oleObj name="수식" r:id="rId20" imgW="291973" imgH="190417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524" y="620688"/>
                        <a:ext cx="862013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99678"/>
              </p:ext>
            </p:extLst>
          </p:nvPr>
        </p:nvGraphicFramePr>
        <p:xfrm>
          <a:off x="7135068" y="692696"/>
          <a:ext cx="7493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9" name="수식" r:id="rId22" imgW="253800" imgH="190440" progId="Equation.3">
                  <p:embed/>
                </p:oleObj>
              </mc:Choice>
              <mc:Fallback>
                <p:oleObj name="수식" r:id="rId22" imgW="253800" imgH="1904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068" y="692696"/>
                        <a:ext cx="749300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574" y="3123674"/>
            <a:ext cx="7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beaver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4285094"/>
            <a:ext cx="725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Joshua</a:t>
            </a:r>
          </a:p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1467490"/>
            <a:ext cx="75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anchor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9" idx="2"/>
          </p:cNvCxnSpPr>
          <p:nvPr/>
        </p:nvCxnSpPr>
        <p:spPr>
          <a:xfrm>
            <a:off x="1187624" y="1602106"/>
            <a:ext cx="429932" cy="5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187624" y="2981275"/>
            <a:ext cx="346907" cy="14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187624" y="4061395"/>
            <a:ext cx="346907" cy="29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6701" y="6085294"/>
            <a:ext cx="783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the pixel space, the distance between the</a:t>
            </a:r>
            <a:r>
              <a:rPr lang="ko-KR" altLang="en-US" dirty="0" smtClean="0"/>
              <a:t> </a:t>
            </a:r>
            <a:r>
              <a:rPr lang="en-US" altLang="ko-KR" dirty="0" smtClean="0"/>
              <a:t>Beaver images can be more far than the distance between the Beaver and the Anchor images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375894" y="6085294"/>
            <a:ext cx="15287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5363" idx="2"/>
          </p:cNvCxnSpPr>
          <p:nvPr/>
        </p:nvCxnSpPr>
        <p:spPr>
          <a:xfrm>
            <a:off x="4358899" y="5869270"/>
            <a:ext cx="0" cy="26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918118" y="5850058"/>
            <a:ext cx="0" cy="26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5368" idx="2"/>
          </p:cNvCxnSpPr>
          <p:nvPr/>
        </p:nvCxnSpPr>
        <p:spPr>
          <a:xfrm>
            <a:off x="5187805" y="5825799"/>
            <a:ext cx="0" cy="17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355976" y="5963312"/>
            <a:ext cx="862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36096" y="796642"/>
            <a:ext cx="2502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Highly non-linear            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7607682" y="1332766"/>
            <a:ext cx="19231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제목 7"/>
          <p:cNvSpPr txBox="1">
            <a:spLocks/>
          </p:cNvSpPr>
          <p:nvPr/>
        </p:nvSpPr>
        <p:spPr>
          <a:xfrm>
            <a:off x="683568" y="116632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/>
          <p:cNvSpPr txBox="1">
            <a:spLocks/>
          </p:cNvSpPr>
          <p:nvPr/>
        </p:nvSpPr>
        <p:spPr>
          <a:xfrm>
            <a:off x="467544" y="485800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765" y="1412776"/>
            <a:ext cx="65870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Deep learning is a learning technique which </a:t>
            </a:r>
          </a:p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Learns through a deep neural network</a:t>
            </a:r>
          </a:p>
          <a:p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# of layers &lt;=3    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shallow network</a:t>
            </a:r>
          </a:p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# of layers &gt;3        deep network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20978"/>
            <a:ext cx="4285089" cy="214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0207" y="5733256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6021288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2495" y="602128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0647" y="5805264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4</a:t>
            </a:r>
            <a:endParaRPr lang="en-US" sz="2000" baseline="-25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9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96623"/>
            <a:ext cx="2554968" cy="172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265008"/>
              </p:ext>
            </p:extLst>
          </p:nvPr>
        </p:nvGraphicFramePr>
        <p:xfrm>
          <a:off x="2976995" y="3534904"/>
          <a:ext cx="157003" cy="18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0" name="수식" r:id="rId4" imgW="114120" imgH="114120" progId="Equation.3">
                  <p:embed/>
                </p:oleObj>
              </mc:Choice>
              <mc:Fallback>
                <p:oleObj name="수식" r:id="rId4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995" y="3534904"/>
                        <a:ext cx="157003" cy="1899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68884"/>
              </p:ext>
            </p:extLst>
          </p:nvPr>
        </p:nvGraphicFramePr>
        <p:xfrm>
          <a:off x="2921880" y="2284592"/>
          <a:ext cx="996822" cy="31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1" name="수식" r:id="rId6" imgW="723600" imgH="190440" progId="Equation.3">
                  <p:embed/>
                </p:oleObj>
              </mc:Choice>
              <mc:Fallback>
                <p:oleObj name="수식" r:id="rId6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880" y="2284592"/>
                        <a:ext cx="996822" cy="3163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H="1" flipV="1">
            <a:off x="3077771" y="2084029"/>
            <a:ext cx="235147" cy="325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575901"/>
              </p:ext>
            </p:extLst>
          </p:nvPr>
        </p:nvGraphicFramePr>
        <p:xfrm>
          <a:off x="896460" y="2008705"/>
          <a:ext cx="367328" cy="31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2" name="수식" r:id="rId8" imgW="266400" imgH="190440" progId="Equation.3">
                  <p:embed/>
                </p:oleObj>
              </mc:Choice>
              <mc:Fallback>
                <p:oleObj name="수식" r:id="rId8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460" y="2008705"/>
                        <a:ext cx="367328" cy="3163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297381" y="2243736"/>
            <a:ext cx="785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06" y="3612767"/>
            <a:ext cx="243097" cy="24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74" y="3625734"/>
            <a:ext cx="308512" cy="25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61" y="3624430"/>
            <a:ext cx="250823" cy="23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07" y="3612767"/>
            <a:ext cx="290955" cy="25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791" y="3635416"/>
            <a:ext cx="225741" cy="21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17" y="3615507"/>
            <a:ext cx="248543" cy="25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02" y="3624769"/>
            <a:ext cx="253331" cy="24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20" y="3624618"/>
            <a:ext cx="221552" cy="23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90" y="3634362"/>
            <a:ext cx="243983" cy="20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5291922" y="3545582"/>
            <a:ext cx="29418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352999" y="1698008"/>
            <a:ext cx="0" cy="1847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322461" y="2974514"/>
            <a:ext cx="61077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타원 23"/>
          <p:cNvSpPr/>
          <p:nvPr/>
        </p:nvSpPr>
        <p:spPr>
          <a:xfrm>
            <a:off x="5322461" y="2470630"/>
            <a:ext cx="61077" cy="671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타원 24"/>
          <p:cNvSpPr/>
          <p:nvPr/>
        </p:nvSpPr>
        <p:spPr>
          <a:xfrm>
            <a:off x="5327133" y="1863585"/>
            <a:ext cx="61077" cy="67185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35439"/>
              </p:ext>
            </p:extLst>
          </p:nvPr>
        </p:nvGraphicFramePr>
        <p:xfrm>
          <a:off x="5017077" y="1641360"/>
          <a:ext cx="104092" cy="51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3" name="수식" r:id="rId19" imgW="215640" imgH="977760" progId="Equation.3">
                  <p:embed/>
                </p:oleObj>
              </mc:Choice>
              <mc:Fallback>
                <p:oleObj name="수식" r:id="rId19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77" y="1641360"/>
                        <a:ext cx="104092" cy="5164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163258"/>
              </p:ext>
            </p:extLst>
          </p:nvPr>
        </p:nvGraphicFramePr>
        <p:xfrm>
          <a:off x="5017077" y="2337773"/>
          <a:ext cx="114501" cy="56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4" name="수식" r:id="rId21" imgW="215640" imgH="977760" progId="Equation.3">
                  <p:embed/>
                </p:oleObj>
              </mc:Choice>
              <mc:Fallback>
                <p:oleObj name="수식" r:id="rId21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77" y="2337773"/>
                        <a:ext cx="114501" cy="5680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8338"/>
              </p:ext>
            </p:extLst>
          </p:nvPr>
        </p:nvGraphicFramePr>
        <p:xfrm>
          <a:off x="5017077" y="3057440"/>
          <a:ext cx="104091" cy="51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5" name="수식" r:id="rId23" imgW="215640" imgH="977760" progId="Equation.3">
                  <p:embed/>
                </p:oleObj>
              </mc:Choice>
              <mc:Fallback>
                <p:oleObj name="수식" r:id="rId23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77" y="3057440"/>
                        <a:ext cx="104091" cy="5164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5534260" y="3016150"/>
            <a:ext cx="0" cy="51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68192" y="3010861"/>
            <a:ext cx="0" cy="51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765535" y="3008106"/>
            <a:ext cx="0" cy="51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841614" y="2533898"/>
            <a:ext cx="0" cy="10116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496938" y="2533898"/>
            <a:ext cx="0" cy="10116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145422" y="2527535"/>
            <a:ext cx="0" cy="10116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818844" y="1909840"/>
            <a:ext cx="0" cy="16293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460151" y="1912595"/>
            <a:ext cx="0" cy="16293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70919" y="1899561"/>
            <a:ext cx="0" cy="16293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</p:cNvCxnSpPr>
          <p:nvPr/>
        </p:nvCxnSpPr>
        <p:spPr>
          <a:xfrm>
            <a:off x="5383538" y="3008106"/>
            <a:ext cx="2381997" cy="804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365137" y="2504222"/>
            <a:ext cx="1789630" cy="8044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364849" y="1894422"/>
            <a:ext cx="2706071" cy="8044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5386299" y="1883657"/>
            <a:ext cx="2873420" cy="1266131"/>
          </a:xfrm>
          <a:custGeom>
            <a:avLst/>
            <a:gdLst>
              <a:gd name="connsiteX0" fmla="*/ 0 w 6775374"/>
              <a:gd name="connsiteY0" fmla="*/ 2714065 h 2714065"/>
              <a:gd name="connsiteX1" fmla="*/ 330506 w 6775374"/>
              <a:gd name="connsiteY1" fmla="*/ 2416609 h 2714065"/>
              <a:gd name="connsiteX2" fmla="*/ 1046602 w 6775374"/>
              <a:gd name="connsiteY2" fmla="*/ 1381024 h 2714065"/>
              <a:gd name="connsiteX3" fmla="*/ 1751682 w 6775374"/>
              <a:gd name="connsiteY3" fmla="*/ 2405592 h 2714065"/>
              <a:gd name="connsiteX4" fmla="*/ 2544896 w 6775374"/>
              <a:gd name="connsiteY4" fmla="*/ 1436108 h 2714065"/>
              <a:gd name="connsiteX5" fmla="*/ 3139807 w 6775374"/>
              <a:gd name="connsiteY5" fmla="*/ 830180 h 2714065"/>
              <a:gd name="connsiteX6" fmla="*/ 3338111 w 6775374"/>
              <a:gd name="connsiteY6" fmla="*/ 47983 h 2714065"/>
              <a:gd name="connsiteX7" fmla="*/ 3734718 w 6775374"/>
              <a:gd name="connsiteY7" fmla="*/ 896281 h 2714065"/>
              <a:gd name="connsiteX8" fmla="*/ 3866921 w 6775374"/>
              <a:gd name="connsiteY8" fmla="*/ 1546277 h 2714065"/>
              <a:gd name="connsiteX9" fmla="*/ 4120308 w 6775374"/>
              <a:gd name="connsiteY9" fmla="*/ 1358990 h 2714065"/>
              <a:gd name="connsiteX10" fmla="*/ 4362680 w 6775374"/>
              <a:gd name="connsiteY10" fmla="*/ 1634412 h 2714065"/>
              <a:gd name="connsiteX11" fmla="*/ 4847422 w 6775374"/>
              <a:gd name="connsiteY11" fmla="*/ 92050 h 2714065"/>
              <a:gd name="connsiteX12" fmla="*/ 5233012 w 6775374"/>
              <a:gd name="connsiteY12" fmla="*/ 1865766 h 2714065"/>
              <a:gd name="connsiteX13" fmla="*/ 5585552 w 6775374"/>
              <a:gd name="connsiteY13" fmla="*/ 2405592 h 2714065"/>
              <a:gd name="connsiteX14" fmla="*/ 6114361 w 6775374"/>
              <a:gd name="connsiteY14" fmla="*/ 764079 h 2714065"/>
              <a:gd name="connsiteX15" fmla="*/ 6312665 w 6775374"/>
              <a:gd name="connsiteY15" fmla="*/ 3915 h 2714065"/>
              <a:gd name="connsiteX16" fmla="*/ 6775374 w 6775374"/>
              <a:gd name="connsiteY16" fmla="*/ 521708 h 27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75374" h="2714065">
                <a:moveTo>
                  <a:pt x="0" y="2714065"/>
                </a:moveTo>
                <a:cubicBezTo>
                  <a:pt x="78036" y="2676424"/>
                  <a:pt x="156072" y="2638783"/>
                  <a:pt x="330506" y="2416609"/>
                </a:cubicBezTo>
                <a:cubicBezTo>
                  <a:pt x="504940" y="2194435"/>
                  <a:pt x="809739" y="1382860"/>
                  <a:pt x="1046602" y="1381024"/>
                </a:cubicBezTo>
                <a:cubicBezTo>
                  <a:pt x="1283465" y="1379188"/>
                  <a:pt x="1501966" y="2396411"/>
                  <a:pt x="1751682" y="2405592"/>
                </a:cubicBezTo>
                <a:cubicBezTo>
                  <a:pt x="2001398" y="2414773"/>
                  <a:pt x="2313542" y="1698677"/>
                  <a:pt x="2544896" y="1436108"/>
                </a:cubicBezTo>
                <a:cubicBezTo>
                  <a:pt x="2776250" y="1173539"/>
                  <a:pt x="3007605" y="1061534"/>
                  <a:pt x="3139807" y="830180"/>
                </a:cubicBezTo>
                <a:cubicBezTo>
                  <a:pt x="3272009" y="598826"/>
                  <a:pt x="3238959" y="36966"/>
                  <a:pt x="3338111" y="47983"/>
                </a:cubicBezTo>
                <a:cubicBezTo>
                  <a:pt x="3437263" y="59000"/>
                  <a:pt x="3646583" y="646565"/>
                  <a:pt x="3734718" y="896281"/>
                </a:cubicBezTo>
                <a:cubicBezTo>
                  <a:pt x="3822853" y="1145997"/>
                  <a:pt x="3802656" y="1469159"/>
                  <a:pt x="3866921" y="1546277"/>
                </a:cubicBezTo>
                <a:cubicBezTo>
                  <a:pt x="3931186" y="1623395"/>
                  <a:pt x="4037682" y="1344301"/>
                  <a:pt x="4120308" y="1358990"/>
                </a:cubicBezTo>
                <a:cubicBezTo>
                  <a:pt x="4202935" y="1373679"/>
                  <a:pt x="4241494" y="1845569"/>
                  <a:pt x="4362680" y="1634412"/>
                </a:cubicBezTo>
                <a:cubicBezTo>
                  <a:pt x="4483866" y="1423255"/>
                  <a:pt x="4702367" y="53491"/>
                  <a:pt x="4847422" y="92050"/>
                </a:cubicBezTo>
                <a:cubicBezTo>
                  <a:pt x="4992477" y="130609"/>
                  <a:pt x="5109990" y="1480176"/>
                  <a:pt x="5233012" y="1865766"/>
                </a:cubicBezTo>
                <a:cubicBezTo>
                  <a:pt x="5356034" y="2251356"/>
                  <a:pt x="5438661" y="2589206"/>
                  <a:pt x="5585552" y="2405592"/>
                </a:cubicBezTo>
                <a:cubicBezTo>
                  <a:pt x="5732443" y="2221978"/>
                  <a:pt x="5993176" y="1164358"/>
                  <a:pt x="6114361" y="764079"/>
                </a:cubicBezTo>
                <a:cubicBezTo>
                  <a:pt x="6235546" y="363800"/>
                  <a:pt x="6202496" y="44310"/>
                  <a:pt x="6312665" y="3915"/>
                </a:cubicBezTo>
                <a:cubicBezTo>
                  <a:pt x="6422834" y="-36480"/>
                  <a:pt x="6599104" y="242614"/>
                  <a:pt x="6775374" y="52170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937194"/>
              </p:ext>
            </p:extLst>
          </p:nvPr>
        </p:nvGraphicFramePr>
        <p:xfrm>
          <a:off x="8262391" y="3556915"/>
          <a:ext cx="142730" cy="15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6" name="수식" r:id="rId25" imgW="114120" imgH="114120" progId="Equation.3">
                  <p:embed/>
                </p:oleObj>
              </mc:Choice>
              <mc:Fallback>
                <p:oleObj name="수식" r:id="rId25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391" y="3556915"/>
                        <a:ext cx="142730" cy="1570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02450"/>
              </p:ext>
            </p:extLst>
          </p:nvPr>
        </p:nvGraphicFramePr>
        <p:xfrm>
          <a:off x="5109133" y="1436583"/>
          <a:ext cx="365578" cy="26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7" name="수식" r:id="rId27" imgW="291973" imgH="190417" progId="Equation.3">
                  <p:embed/>
                </p:oleObj>
              </mc:Choice>
              <mc:Fallback>
                <p:oleObj name="수식" r:id="rId27" imgW="291973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133" y="1436583"/>
                        <a:ext cx="365578" cy="26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975335"/>
              </p:ext>
            </p:extLst>
          </p:nvPr>
        </p:nvGraphicFramePr>
        <p:xfrm>
          <a:off x="7596336" y="1432075"/>
          <a:ext cx="317776" cy="26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8" name="수식" r:id="rId29" imgW="253800" imgH="190440" progId="Equation.3">
                  <p:embed/>
                </p:oleObj>
              </mc:Choice>
              <mc:Fallback>
                <p:oleObj name="수식" r:id="rId29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1432075"/>
                        <a:ext cx="317776" cy="26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499992" y="2497237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beaver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4501238" y="3039048"/>
            <a:ext cx="5004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Joshua</a:t>
            </a:r>
          </a:p>
          <a:p>
            <a:r>
              <a:rPr lang="en-US" altLang="ko-KR" sz="1050" dirty="0" smtClean="0"/>
              <a:t>tree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4501238" y="1724615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anchor</a:t>
            </a:r>
            <a:endParaRPr lang="ko-KR" altLang="en-US" sz="1050" dirty="0"/>
          </a:p>
        </p:txBody>
      </p:sp>
      <p:cxnSp>
        <p:nvCxnSpPr>
          <p:cNvPr id="48" name="직선 화살표 연결선 47"/>
          <p:cNvCxnSpPr>
            <a:endCxn id="25" idx="2"/>
          </p:cNvCxnSpPr>
          <p:nvPr/>
        </p:nvCxnSpPr>
        <p:spPr>
          <a:xfrm>
            <a:off x="5144800" y="1894422"/>
            <a:ext cx="182333" cy="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144800" y="2537814"/>
            <a:ext cx="147122" cy="66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5144800" y="3041698"/>
            <a:ext cx="147122" cy="13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26862" y="1436583"/>
            <a:ext cx="2409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Highly non-linear          = neural network   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7867532" y="1768773"/>
            <a:ext cx="81559" cy="335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5493271" y="2967459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45671" y="280473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798071" y="2495512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580112" y="2516703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940152" y="2669103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003174" y="2867457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93692" y="298890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364088" y="314130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219198" y="2732727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371598" y="2732727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446011" y="246850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98411" y="222867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588224" y="2435409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773958" y="186863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934516" y="202103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7011286" y="2651433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092280" y="246850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164288" y="258871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316688" y="244469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299318" y="1940639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7416003" y="186863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524328" y="2075369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524328" y="257942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587350" y="293946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7712318" y="297256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7864718" y="280473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884368" y="222867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8034387" y="184662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544" y="4676943"/>
            <a:ext cx="7371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model                      can only represent a linear relationship.</a:t>
            </a:r>
          </a:p>
          <a:p>
            <a:r>
              <a:rPr lang="en-US" altLang="ko-KR" dirty="0" smtClean="0"/>
              <a:t>In comparison,             “neural network” can represent a highly non-linear relationship.</a:t>
            </a:r>
          </a:p>
          <a:p>
            <a:r>
              <a:rPr lang="en-US" altLang="ko-KR" dirty="0" smtClean="0"/>
              <a:t>So it can be said that             “neural network”  has a greater representation power than </a:t>
            </a:r>
          </a:p>
          <a:p>
            <a:endParaRPr lang="en-US" altLang="ko-KR" dirty="0"/>
          </a:p>
        </p:txBody>
      </p:sp>
      <p:graphicFrame>
        <p:nvGraphicFramePr>
          <p:cNvPr id="85" name="개체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804706"/>
              </p:ext>
            </p:extLst>
          </p:nvPr>
        </p:nvGraphicFramePr>
        <p:xfrm>
          <a:off x="1538139" y="4715043"/>
          <a:ext cx="9953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9" name="수식" r:id="rId31" imgW="723600" imgH="190440" progId="Equation.3">
                  <p:embed/>
                </p:oleObj>
              </mc:Choice>
              <mc:Fallback>
                <p:oleObj name="수식" r:id="rId31" imgW="72360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139" y="4715043"/>
                        <a:ext cx="995362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628032"/>
              </p:ext>
            </p:extLst>
          </p:nvPr>
        </p:nvGraphicFramePr>
        <p:xfrm>
          <a:off x="1835696" y="4974500"/>
          <a:ext cx="5413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0" name="수식" r:id="rId33" imgW="393480" imgH="190440" progId="Equation.3">
                  <p:embed/>
                </p:oleObj>
              </mc:Choice>
              <mc:Fallback>
                <p:oleObj name="수식" r:id="rId33" imgW="393480" imgH="190440" progId="Equation.3">
                  <p:embed/>
                  <p:pic>
                    <p:nvPicPr>
                      <p:cNvPr id="0" name="개체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974500"/>
                        <a:ext cx="541337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290680"/>
              </p:ext>
            </p:extLst>
          </p:nvPr>
        </p:nvGraphicFramePr>
        <p:xfrm>
          <a:off x="7668344" y="5253007"/>
          <a:ext cx="9953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1" name="수식" r:id="rId35" imgW="723586" imgH="190417" progId="Equation.3">
                  <p:embed/>
                </p:oleObj>
              </mc:Choice>
              <mc:Fallback>
                <p:oleObj name="수식" r:id="rId35" imgW="723586" imgH="190417" progId="Equation.3">
                  <p:embed/>
                  <p:pic>
                    <p:nvPicPr>
                      <p:cNvPr id="0" name="개체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5253007"/>
                        <a:ext cx="995363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개체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675997"/>
              </p:ext>
            </p:extLst>
          </p:nvPr>
        </p:nvGraphicFramePr>
        <p:xfrm>
          <a:off x="2302470" y="5252114"/>
          <a:ext cx="5413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2" name="수식" r:id="rId36" imgW="393480" imgH="190440" progId="Equation.3">
                  <p:embed/>
                </p:oleObj>
              </mc:Choice>
              <mc:Fallback>
                <p:oleObj name="수식" r:id="rId36" imgW="393480" imgH="190440" progId="Equation.3">
                  <p:embed/>
                  <p:pic>
                    <p:nvPicPr>
                      <p:cNvPr id="0" name="개체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470" y="5252114"/>
                        <a:ext cx="541338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제목 7"/>
          <p:cNvSpPr txBox="1">
            <a:spLocks/>
          </p:cNvSpPr>
          <p:nvPr/>
        </p:nvSpPr>
        <p:spPr>
          <a:xfrm>
            <a:off x="539552" y="222332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331640" y="663659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Tell the model that the output should be                for                as the input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1076666" y="188521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Model(</a:t>
            </a:r>
            <a:r>
              <a:rPr lang="en-US" altLang="ko-KR" sz="2800" dirty="0" smtClean="0"/>
              <a:t>?)</a:t>
            </a:r>
            <a:endParaRPr lang="ko-KR" altLang="en-US" sz="28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99837"/>
              </p:ext>
            </p:extLst>
          </p:nvPr>
        </p:nvGraphicFramePr>
        <p:xfrm>
          <a:off x="467544" y="227057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3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057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600959"/>
              </p:ext>
            </p:extLst>
          </p:nvPr>
        </p:nvGraphicFramePr>
        <p:xfrm>
          <a:off x="3269957" y="224580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4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57" y="224580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120734" y="4909553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</a:t>
            </a:r>
            <a:r>
              <a:rPr lang="en-US" altLang="ko-KR" sz="2800" dirty="0" smtClean="0"/>
              <a:t>(!)</a:t>
            </a:r>
            <a:endParaRPr lang="ko-KR" altLang="en-US" sz="2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80303"/>
              </p:ext>
            </p:extLst>
          </p:nvPr>
        </p:nvGraphicFramePr>
        <p:xfrm>
          <a:off x="179512" y="5372904"/>
          <a:ext cx="8382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5" name="수식" r:id="rId7" imgW="457200" imgH="190440" progId="Equation.3">
                  <p:embed/>
                </p:oleObj>
              </mc:Choice>
              <mc:Fallback>
                <p:oleObj name="수식" r:id="rId7" imgW="457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372904"/>
                        <a:ext cx="83820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90000"/>
              </p:ext>
            </p:extLst>
          </p:nvPr>
        </p:nvGraphicFramePr>
        <p:xfrm>
          <a:off x="3402459" y="5210979"/>
          <a:ext cx="10255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6" name="수식" r:id="rId9" imgW="558720" imgH="215640" progId="Equation.3">
                  <p:embed/>
                </p:oleObj>
              </mc:Choice>
              <mc:Fallback>
                <p:oleObj name="수식" r:id="rId9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459" y="5210979"/>
                        <a:ext cx="1025525" cy="395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716626" y="237544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2876866" y="236443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307578"/>
              </p:ext>
            </p:extLst>
          </p:nvPr>
        </p:nvGraphicFramePr>
        <p:xfrm>
          <a:off x="3867721" y="1297791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7" name="수식" r:id="rId11" imgW="914400" imgH="190440" progId="Equation.3">
                  <p:embed/>
                </p:oleObj>
              </mc:Choice>
              <mc:Fallback>
                <p:oleObj name="수식" r:id="rId11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721" y="1297791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64985"/>
              </p:ext>
            </p:extLst>
          </p:nvPr>
        </p:nvGraphicFramePr>
        <p:xfrm>
          <a:off x="3889946" y="1643866"/>
          <a:ext cx="1628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8" name="수식" r:id="rId13" imgW="888840" imgH="190440" progId="Equation.3">
                  <p:embed/>
                </p:oleObj>
              </mc:Choice>
              <mc:Fallback>
                <p:oleObj name="수식" r:id="rId13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946" y="1643866"/>
                        <a:ext cx="1628775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46658"/>
              </p:ext>
            </p:extLst>
          </p:nvPr>
        </p:nvGraphicFramePr>
        <p:xfrm>
          <a:off x="3832796" y="2004229"/>
          <a:ext cx="1743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9" name="수식" r:id="rId15" imgW="952200" imgH="190440" progId="Equation.3">
                  <p:embed/>
                </p:oleObj>
              </mc:Choice>
              <mc:Fallback>
                <p:oleObj name="수식" r:id="rId15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796" y="2004229"/>
                        <a:ext cx="17430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65225"/>
              </p:ext>
            </p:extLst>
          </p:nvPr>
        </p:nvGraphicFramePr>
        <p:xfrm>
          <a:off x="3907458" y="2867829"/>
          <a:ext cx="1744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0" name="수식" r:id="rId17" imgW="952200" imgH="190440" progId="Equation.3">
                  <p:embed/>
                </p:oleObj>
              </mc:Choice>
              <mc:Fallback>
                <p:oleObj name="수식" r:id="rId17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458" y="2867829"/>
                        <a:ext cx="174466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45327" y="2291784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71285"/>
              </p:ext>
            </p:extLst>
          </p:nvPr>
        </p:nvGraphicFramePr>
        <p:xfrm>
          <a:off x="4981954" y="681545"/>
          <a:ext cx="59815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1" name="수식" r:id="rId19" imgW="304560" imgH="152280" progId="Equation.3">
                  <p:embed/>
                </p:oleObj>
              </mc:Choice>
              <mc:Fallback>
                <p:oleObj name="수식" r:id="rId19" imgW="3045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954" y="681545"/>
                        <a:ext cx="598158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29854"/>
              </p:ext>
            </p:extLst>
          </p:nvPr>
        </p:nvGraphicFramePr>
        <p:xfrm>
          <a:off x="4177710" y="689470"/>
          <a:ext cx="538306" cy="26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2" name="수식" r:id="rId21" imgW="317160" imgH="177480" progId="Equation.3">
                  <p:embed/>
                </p:oleObj>
              </mc:Choice>
              <mc:Fallback>
                <p:oleObj name="수식" r:id="rId21" imgW="317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710" y="689470"/>
                        <a:ext cx="538306" cy="2689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844719" y="1334100"/>
            <a:ext cx="1742594" cy="28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716016" y="1021412"/>
            <a:ext cx="0" cy="31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5876"/>
              </p:ext>
            </p:extLst>
          </p:nvPr>
        </p:nvGraphicFramePr>
        <p:xfrm>
          <a:off x="6496621" y="1250166"/>
          <a:ext cx="7000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3" name="수식" r:id="rId23" imgW="380880" imgH="190440" progId="Equation.3">
                  <p:embed/>
                </p:oleObj>
              </mc:Choice>
              <mc:Fallback>
                <p:oleObj name="수식" r:id="rId23" imgW="380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621" y="1250166"/>
                        <a:ext cx="70008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17644"/>
              </p:ext>
            </p:extLst>
          </p:nvPr>
        </p:nvGraphicFramePr>
        <p:xfrm>
          <a:off x="6514083" y="1602591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4" name="수식" r:id="rId25" imgW="355320" imgH="190440" progId="Equation.3">
                  <p:embed/>
                </p:oleObj>
              </mc:Choice>
              <mc:Fallback>
                <p:oleObj name="수식" r:id="rId25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083" y="1602591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814012"/>
              </p:ext>
            </p:extLst>
          </p:nvPr>
        </p:nvGraphicFramePr>
        <p:xfrm>
          <a:off x="6477571" y="1967716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5" name="수식" r:id="rId27" imgW="419040" imgH="190440" progId="Equation.3">
                  <p:embed/>
                </p:oleObj>
              </mc:Choice>
              <mc:Fallback>
                <p:oleObj name="수식" r:id="rId27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571" y="1967716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477192"/>
              </p:ext>
            </p:extLst>
          </p:nvPr>
        </p:nvGraphicFramePr>
        <p:xfrm>
          <a:off x="6477571" y="2855129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6" name="수식" r:id="rId29" imgW="419040" imgH="190440" progId="Equation.3">
                  <p:embed/>
                </p:oleObj>
              </mc:Choice>
              <mc:Fallback>
                <p:oleObj name="수식" r:id="rId29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571" y="2855129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660232" y="2267580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6522626" y="1309153"/>
            <a:ext cx="287528" cy="1822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76760" y="1309153"/>
            <a:ext cx="287528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56176" y="33477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05989" y="33477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3" idx="0"/>
          </p:cNvCxnSpPr>
          <p:nvPr/>
        </p:nvCxnSpPr>
        <p:spPr>
          <a:xfrm flipV="1">
            <a:off x="6467319" y="3131676"/>
            <a:ext cx="19291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7020524" y="3131676"/>
            <a:ext cx="143764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5734807" y="1979548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210134" y="3923764"/>
            <a:ext cx="275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Given a set of inputs and outputs data</a:t>
            </a:r>
          </a:p>
          <a:p>
            <a:r>
              <a:rPr lang="en-US" altLang="ko-KR" sz="1400" dirty="0" smtClean="0"/>
              <a:t>train the model. 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479341" y="3618809"/>
            <a:ext cx="0" cy="27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164288" y="3635732"/>
            <a:ext cx="0" cy="272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605888" y="2894051"/>
            <a:ext cx="3635566" cy="1388125"/>
          </a:xfrm>
          <a:custGeom>
            <a:avLst/>
            <a:gdLst>
              <a:gd name="connsiteX0" fmla="*/ 3635566 w 3635566"/>
              <a:gd name="connsiteY0" fmla="*/ 1388125 h 1388125"/>
              <a:gd name="connsiteX1" fmla="*/ 1035585 w 3635566"/>
              <a:gd name="connsiteY1" fmla="*/ 1123720 h 1388125"/>
              <a:gd name="connsiteX2" fmla="*/ 0 w 3635566"/>
              <a:gd name="connsiteY2" fmla="*/ 0 h 13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566" h="1388125">
                <a:moveTo>
                  <a:pt x="3635566" y="1388125"/>
                </a:moveTo>
                <a:cubicBezTo>
                  <a:pt x="2638539" y="1371599"/>
                  <a:pt x="1641513" y="1355074"/>
                  <a:pt x="1035585" y="1123720"/>
                </a:cubicBezTo>
                <a:cubicBezTo>
                  <a:pt x="429657" y="892366"/>
                  <a:pt x="214828" y="446183"/>
                  <a:pt x="0" y="0"/>
                </a:cubicBezTo>
              </a:path>
            </a:pathLst>
          </a:cu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993641" y="4221088"/>
            <a:ext cx="14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rain(learning)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987783" y="2984572"/>
            <a:ext cx="0" cy="1842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75656" y="406778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 training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716626" y="538595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009858" y="5391863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6084004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7518" y="568500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55563" y="6000979"/>
            <a:ext cx="2773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The </a:t>
            </a:r>
            <a:r>
              <a:rPr lang="en-US" altLang="ko-KR" sz="1600" dirty="0" err="1" smtClean="0"/>
              <a:t>ouput</a:t>
            </a:r>
            <a:r>
              <a:rPr lang="en-US" altLang="ko-KR" sz="1600" dirty="0" smtClean="0"/>
              <a:t> may be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541854" y="55799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21927"/>
              </p:ext>
            </p:extLst>
          </p:nvPr>
        </p:nvGraphicFramePr>
        <p:xfrm>
          <a:off x="4716016" y="6045047"/>
          <a:ext cx="23336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7" name="수식" r:id="rId31" imgW="126720" imgH="152280" progId="Equation.3">
                  <p:embed/>
                </p:oleObj>
              </mc:Choice>
              <mc:Fallback>
                <p:oleObj name="수식" r:id="rId3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6045047"/>
                        <a:ext cx="233362" cy="277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95536" y="231031"/>
            <a:ext cx="582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(Training) : Supervised Learning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034" y="1080545"/>
            <a:ext cx="387635" cy="47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35" y="1916832"/>
            <a:ext cx="608756" cy="4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35" y="2812817"/>
            <a:ext cx="481241" cy="30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52" y="1571202"/>
            <a:ext cx="503925" cy="36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63701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47" y="2322652"/>
            <a:ext cx="608756" cy="4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16" y="3305855"/>
            <a:ext cx="582302" cy="36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64" y="1722306"/>
            <a:ext cx="670725" cy="48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09243" y="182250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Model(</a:t>
            </a:r>
            <a:r>
              <a:rPr lang="en-US" altLang="ko-KR" sz="2800" dirty="0" smtClean="0"/>
              <a:t>?)</a:t>
            </a:r>
            <a:endParaRPr lang="ko-KR" altLang="en-US" sz="28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063043"/>
              </p:ext>
            </p:extLst>
          </p:nvPr>
        </p:nvGraphicFramePr>
        <p:xfrm>
          <a:off x="600121" y="2207860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7" name="수식" r:id="rId10" imgW="114120" imgH="126720" progId="Equation.3">
                  <p:embed/>
                </p:oleObj>
              </mc:Choice>
              <mc:Fallback>
                <p:oleObj name="수식" r:id="rId10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1" y="2207860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781039"/>
              </p:ext>
            </p:extLst>
          </p:nvPr>
        </p:nvGraphicFramePr>
        <p:xfrm>
          <a:off x="3402534" y="218308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8" name="수식" r:id="rId12" imgW="126720" imgH="152280" progId="Equation.3">
                  <p:embed/>
                </p:oleObj>
              </mc:Choice>
              <mc:Fallback>
                <p:oleObj name="수식" r:id="rId12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34" y="218308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260414" y="484683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</a:t>
            </a:r>
            <a:r>
              <a:rPr lang="en-US" altLang="ko-KR" sz="2800" dirty="0" smtClean="0"/>
              <a:t>(!)</a:t>
            </a:r>
            <a:endParaRPr lang="ko-KR" altLang="en-US" sz="2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766534"/>
              </p:ext>
            </p:extLst>
          </p:nvPr>
        </p:nvGraphicFramePr>
        <p:xfrm>
          <a:off x="179512" y="5427633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9" name="수식" r:id="rId14" imgW="355320" imgH="190440" progId="Equation.3">
                  <p:embed/>
                </p:oleObj>
              </mc:Choice>
              <mc:Fallback>
                <p:oleObj name="수식" r:id="rId14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27633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32179"/>
              </p:ext>
            </p:extLst>
          </p:nvPr>
        </p:nvGraphicFramePr>
        <p:xfrm>
          <a:off x="3686175" y="5148263"/>
          <a:ext cx="12112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0" name="수식" r:id="rId16" imgW="660240" imgH="215640" progId="Equation.3">
                  <p:embed/>
                </p:oleObj>
              </mc:Choice>
              <mc:Fallback>
                <p:oleObj name="수식" r:id="rId16" imgW="660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5148263"/>
                        <a:ext cx="1211263" cy="395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849203" y="2312731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3009443" y="230171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364991"/>
              </p:ext>
            </p:extLst>
          </p:nvPr>
        </p:nvGraphicFramePr>
        <p:xfrm>
          <a:off x="3584575" y="1266825"/>
          <a:ext cx="2160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1" name="수식" r:id="rId18" imgW="1180800" imgH="190440" progId="Equation.3">
                  <p:embed/>
                </p:oleObj>
              </mc:Choice>
              <mc:Fallback>
                <p:oleObj name="수식" r:id="rId18" imgW="1180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1266825"/>
                        <a:ext cx="21605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53626"/>
              </p:ext>
            </p:extLst>
          </p:nvPr>
        </p:nvGraphicFramePr>
        <p:xfrm>
          <a:off x="3707904" y="1797050"/>
          <a:ext cx="20939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2" name="수식" r:id="rId20" imgW="1143000" imgH="190440" progId="Equation.3">
                  <p:embed/>
                </p:oleObj>
              </mc:Choice>
              <mc:Fallback>
                <p:oleObj name="수식" r:id="rId20" imgW="1143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97050"/>
                        <a:ext cx="20939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577875"/>
              </p:ext>
            </p:extLst>
          </p:nvPr>
        </p:nvGraphicFramePr>
        <p:xfrm>
          <a:off x="3575050" y="2348880"/>
          <a:ext cx="2160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3" name="수식" r:id="rId22" imgW="1180800" imgH="190440" progId="Equation.3">
                  <p:embed/>
                </p:oleObj>
              </mc:Choice>
              <mc:Fallback>
                <p:oleObj name="수식" r:id="rId22" imgW="1180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2348880"/>
                        <a:ext cx="21605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43085"/>
              </p:ext>
            </p:extLst>
          </p:nvPr>
        </p:nvGraphicFramePr>
        <p:xfrm>
          <a:off x="3563888" y="3284984"/>
          <a:ext cx="239323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4" name="수식" r:id="rId24" imgW="1143000" imgH="190440" progId="Equation.3">
                  <p:embed/>
                </p:oleObj>
              </mc:Choice>
              <mc:Fallback>
                <p:oleObj name="수식" r:id="rId24" imgW="1143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84984"/>
                        <a:ext cx="239323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73319" y="2808185"/>
            <a:ext cx="553998" cy="332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4336"/>
              </p:ext>
            </p:extLst>
          </p:nvPr>
        </p:nvGraphicFramePr>
        <p:xfrm>
          <a:off x="4967795" y="731982"/>
          <a:ext cx="4238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5" name="수식" r:id="rId26" imgW="215640" imgH="126720" progId="Equation.3">
                  <p:embed/>
                </p:oleObj>
              </mc:Choice>
              <mc:Fallback>
                <p:oleObj name="수식" r:id="rId26" imgW="21564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795" y="731982"/>
                        <a:ext cx="423863" cy="211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673687"/>
              </p:ext>
            </p:extLst>
          </p:nvPr>
        </p:nvGraphicFramePr>
        <p:xfrm>
          <a:off x="4007087" y="739390"/>
          <a:ext cx="38735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6" name="수식" r:id="rId28" imgW="228600" imgH="152280" progId="Equation.3">
                  <p:embed/>
                </p:oleObj>
              </mc:Choice>
              <mc:Fallback>
                <p:oleObj name="수식" r:id="rId28" imgW="2286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087" y="739390"/>
                        <a:ext cx="387350" cy="230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615590" y="1204461"/>
            <a:ext cx="2108538" cy="422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669859" y="958696"/>
            <a:ext cx="1" cy="24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52132"/>
              </p:ext>
            </p:extLst>
          </p:nvPr>
        </p:nvGraphicFramePr>
        <p:xfrm>
          <a:off x="7075488" y="1169988"/>
          <a:ext cx="153828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7" name="수식" r:id="rId30" imgW="761760" imgH="190440" progId="Equation.3">
                  <p:embed/>
                </p:oleObj>
              </mc:Choice>
              <mc:Fallback>
                <p:oleObj name="수식" r:id="rId30" imgW="7617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1169988"/>
                        <a:ext cx="153828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65988"/>
              </p:ext>
            </p:extLst>
          </p:nvPr>
        </p:nvGraphicFramePr>
        <p:xfrm>
          <a:off x="7372350" y="1539875"/>
          <a:ext cx="13065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8" name="수식" r:id="rId32" imgW="711000" imgH="190440" progId="Equation.3">
                  <p:embed/>
                </p:oleObj>
              </mc:Choice>
              <mc:Fallback>
                <p:oleObj name="수식" r:id="rId32" imgW="711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1539875"/>
                        <a:ext cx="13065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047982"/>
              </p:ext>
            </p:extLst>
          </p:nvPr>
        </p:nvGraphicFramePr>
        <p:xfrm>
          <a:off x="7161213" y="1905000"/>
          <a:ext cx="139858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9" name="수식" r:id="rId34" imgW="761760" imgH="190440" progId="Equation.3">
                  <p:embed/>
                </p:oleObj>
              </mc:Choice>
              <mc:Fallback>
                <p:oleObj name="수식" r:id="rId34" imgW="7617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1905000"/>
                        <a:ext cx="1398587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72489"/>
              </p:ext>
            </p:extLst>
          </p:nvPr>
        </p:nvGraphicFramePr>
        <p:xfrm>
          <a:off x="7370763" y="2792413"/>
          <a:ext cx="13081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0" name="수식" r:id="rId36" imgW="711000" imgH="190440" progId="Equation.3">
                  <p:embed/>
                </p:oleObj>
              </mc:Choice>
              <mc:Fallback>
                <p:oleObj name="수식" r:id="rId36" imgW="711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2792413"/>
                        <a:ext cx="13081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834426" y="2204864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369295" y="1097236"/>
            <a:ext cx="560311" cy="200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81505" y="1246437"/>
            <a:ext cx="677976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8264" y="328498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98077" y="32849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476242" y="3068960"/>
            <a:ext cx="18089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7969333" y="3068960"/>
            <a:ext cx="254881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6806242" y="1873579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806242" y="3556094"/>
            <a:ext cx="465187" cy="35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357235" y="3573016"/>
            <a:ext cx="599141" cy="37692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533880" y="2831335"/>
            <a:ext cx="3635566" cy="1388125"/>
          </a:xfrm>
          <a:custGeom>
            <a:avLst/>
            <a:gdLst>
              <a:gd name="connsiteX0" fmla="*/ 3635566 w 3635566"/>
              <a:gd name="connsiteY0" fmla="*/ 1388125 h 1388125"/>
              <a:gd name="connsiteX1" fmla="*/ 1035585 w 3635566"/>
              <a:gd name="connsiteY1" fmla="*/ 1123720 h 1388125"/>
              <a:gd name="connsiteX2" fmla="*/ 0 w 3635566"/>
              <a:gd name="connsiteY2" fmla="*/ 0 h 13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566" h="1388125">
                <a:moveTo>
                  <a:pt x="3635566" y="1388125"/>
                </a:moveTo>
                <a:cubicBezTo>
                  <a:pt x="2638539" y="1371599"/>
                  <a:pt x="1641513" y="1355074"/>
                  <a:pt x="1035585" y="1123720"/>
                </a:cubicBezTo>
                <a:cubicBezTo>
                  <a:pt x="429657" y="892366"/>
                  <a:pt x="214828" y="446183"/>
                  <a:pt x="0" y="0"/>
                </a:cubicBezTo>
              </a:path>
            </a:pathLst>
          </a:cu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746270" y="4211796"/>
            <a:ext cx="14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rain(learning)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103859" y="2921856"/>
            <a:ext cx="0" cy="1842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96224" y="394993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 training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60490" y="5301208"/>
            <a:ext cx="52713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149538" y="532914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0212" y="6205954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55576" y="58052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27504" y="5981783"/>
            <a:ext cx="2820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The output maybe:                =  cat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681534" y="55172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81079"/>
              </p:ext>
            </p:extLst>
          </p:nvPr>
        </p:nvGraphicFramePr>
        <p:xfrm>
          <a:off x="4650318" y="5949280"/>
          <a:ext cx="654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1" name="수식" r:id="rId38" imgW="355320" imgH="215640" progId="Equation.3">
                  <p:embed/>
                </p:oleObj>
              </mc:Choice>
              <mc:Fallback>
                <p:oleObj name="수식" r:id="rId38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318" y="5949280"/>
                        <a:ext cx="65405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57" y="5416522"/>
            <a:ext cx="378741" cy="39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48680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87624" y="692696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Tell the model that the output should be          dog  for                              as the input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282142" y="3985900"/>
            <a:ext cx="275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Given a set of inputs and outputs data</a:t>
            </a:r>
          </a:p>
          <a:p>
            <a:r>
              <a:rPr lang="en-US" altLang="ko-KR" sz="1400" dirty="0" smtClean="0"/>
              <a:t>train the model. 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95536" y="231031"/>
            <a:ext cx="582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(Training) : Supervised Learning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7515" y="203858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Model(?)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85867"/>
              </p:ext>
            </p:extLst>
          </p:nvPr>
        </p:nvGraphicFramePr>
        <p:xfrm>
          <a:off x="3048393" y="242394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6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93" y="242394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769707"/>
              </p:ext>
            </p:extLst>
          </p:nvPr>
        </p:nvGraphicFramePr>
        <p:xfrm>
          <a:off x="1318650" y="5157192"/>
          <a:ext cx="4429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7" name="수식" r:id="rId5" imgW="241200" imgH="190440" progId="Equation.3">
                  <p:embed/>
                </p:oleObj>
              </mc:Choice>
              <mc:Fallback>
                <p:oleObj name="수식" r:id="rId5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650" y="5157192"/>
                        <a:ext cx="4429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35055"/>
              </p:ext>
            </p:extLst>
          </p:nvPr>
        </p:nvGraphicFramePr>
        <p:xfrm>
          <a:off x="5850806" y="239917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8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806" y="239917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8726" y="3982803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122642"/>
              </p:ext>
            </p:extLst>
          </p:nvPr>
        </p:nvGraphicFramePr>
        <p:xfrm>
          <a:off x="1426714" y="4461344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9" name="수식" r:id="rId9" imgW="558720" imgH="190440" progId="Equation.3">
                  <p:embed/>
                </p:oleObj>
              </mc:Choice>
              <mc:Fallback>
                <p:oleObj name="수식" r:id="rId9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6714" y="4461344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033192"/>
              </p:ext>
            </p:extLst>
          </p:nvPr>
        </p:nvGraphicFramePr>
        <p:xfrm>
          <a:off x="395536" y="4346128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0" name="수식" r:id="rId11" imgW="114120" imgH="126720" progId="Equation.3">
                  <p:embed/>
                </p:oleObj>
              </mc:Choice>
              <mc:Fallback>
                <p:oleObj name="수식" r:id="rId11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46128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29518"/>
              </p:ext>
            </p:extLst>
          </p:nvPr>
        </p:nvGraphicFramePr>
        <p:xfrm>
          <a:off x="3315566" y="4343389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1" name="수식" r:id="rId13" imgW="126720" imgH="152280" progId="Equation.3">
                  <p:embed/>
                </p:oleObj>
              </mc:Choice>
              <mc:Fallback>
                <p:oleObj name="수식" r:id="rId1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66" y="4343389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329747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45771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927179" y="399353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13560"/>
              </p:ext>
            </p:extLst>
          </p:nvPr>
        </p:nvGraphicFramePr>
        <p:xfrm>
          <a:off x="6038850" y="4450471"/>
          <a:ext cx="1557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2" name="수식" r:id="rId15" imgW="850680" imgH="215640" progId="Equation.3">
                  <p:embed/>
                </p:oleObj>
              </mc:Choice>
              <mc:Fallback>
                <p:oleObj name="수식" r:id="rId15" imgW="850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38850" y="4450471"/>
                        <a:ext cx="1557338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16658"/>
              </p:ext>
            </p:extLst>
          </p:nvPr>
        </p:nvGraphicFramePr>
        <p:xfrm>
          <a:off x="5273989" y="435685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3" name="수식" r:id="rId17" imgW="114120" imgH="126720" progId="Equation.3">
                  <p:embed/>
                </p:oleObj>
              </mc:Choice>
              <mc:Fallback>
                <p:oleObj name="수식" r:id="rId17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989" y="435685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997933"/>
              </p:ext>
            </p:extLst>
          </p:nvPr>
        </p:nvGraphicFramePr>
        <p:xfrm>
          <a:off x="8227070" y="435411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4" name="수식" r:id="rId18" imgW="126720" imgH="152280" progId="Equation.3">
                  <p:embed/>
                </p:oleObj>
              </mc:Choice>
              <mc:Fallback>
                <p:oleObj name="수식" r:id="rId1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7070" y="435411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9685" y="4198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33594" y="444279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915816" y="445891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519121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7812360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9592" y="859359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Design the model: </a:t>
            </a:r>
          </a:p>
          <a:p>
            <a:r>
              <a:rPr lang="en-US" altLang="ko-KR" sz="2000" dirty="0" smtClean="0"/>
              <a:t>Define the form of the relation between input and output.</a:t>
            </a:r>
          </a:p>
          <a:p>
            <a:r>
              <a:rPr lang="en-US" altLang="ko-KR" sz="2000" dirty="0" smtClean="0"/>
              <a:t>The form determines the exactness of the approximation to the true output</a:t>
            </a:r>
            <a:endParaRPr lang="ko-KR" altLang="en-US" sz="20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2411760" y="2997014"/>
            <a:ext cx="1245755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7715" y="2997014"/>
            <a:ext cx="986493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91538"/>
              </p:ext>
            </p:extLst>
          </p:nvPr>
        </p:nvGraphicFramePr>
        <p:xfrm>
          <a:off x="6036866" y="5207166"/>
          <a:ext cx="6524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5" name="수식" r:id="rId19" imgW="355320" imgH="190440" progId="Equation.3">
                  <p:embed/>
                </p:oleObj>
              </mc:Choice>
              <mc:Fallback>
                <p:oleObj name="수식" r:id="rId19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866" y="5207166"/>
                        <a:ext cx="65246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137918" y="5118637"/>
            <a:ext cx="230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        </a:t>
            </a:r>
            <a:r>
              <a:rPr lang="en-US" altLang="ko-KR" dirty="0" smtClean="0"/>
              <a:t>are the parameters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12160" y="5157192"/>
            <a:ext cx="232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              </a:t>
            </a:r>
            <a:r>
              <a:rPr lang="en-US" altLang="ko-KR" sz="1600" dirty="0" smtClean="0"/>
              <a:t>are the </a:t>
            </a:r>
            <a:r>
              <a:rPr lang="en-US" altLang="ko-KR" dirty="0" smtClean="0"/>
              <a:t>parameters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475656" y="4725144"/>
            <a:ext cx="360040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687901" y="4653136"/>
            <a:ext cx="579844" cy="5785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156176" y="4769212"/>
            <a:ext cx="288032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422174" y="4736161"/>
            <a:ext cx="576064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660232" y="4725144"/>
            <a:ext cx="720080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7584" y="5589240"/>
            <a:ext cx="244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Need at least 2 sets of data.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652120" y="5589240"/>
            <a:ext cx="237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Need at least 3 sets of data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5536" y="303039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Design the Model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7515" y="203858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Deep Neural Network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367147"/>
              </p:ext>
            </p:extLst>
          </p:nvPr>
        </p:nvGraphicFramePr>
        <p:xfrm>
          <a:off x="3048393" y="242394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2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93" y="242394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61604"/>
              </p:ext>
            </p:extLst>
          </p:nvPr>
        </p:nvGraphicFramePr>
        <p:xfrm>
          <a:off x="5850806" y="239917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3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806" y="239917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908593" y="3982803"/>
            <a:ext cx="2178242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Google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Inception Model</a:t>
            </a:r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254091"/>
              </p:ext>
            </p:extLst>
          </p:nvPr>
        </p:nvGraphicFramePr>
        <p:xfrm>
          <a:off x="1426714" y="4461344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4" name="수식" r:id="rId7" imgW="558720" imgH="190440" progId="Equation.3">
                  <p:embed/>
                </p:oleObj>
              </mc:Choice>
              <mc:Fallback>
                <p:oleObj name="수식" r:id="rId7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6714" y="4461344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227832"/>
              </p:ext>
            </p:extLst>
          </p:nvPr>
        </p:nvGraphicFramePr>
        <p:xfrm>
          <a:off x="323528" y="4346128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5" name="수식" r:id="rId9" imgW="114120" imgH="126720" progId="Equation.3">
                  <p:embed/>
                </p:oleObj>
              </mc:Choice>
              <mc:Fallback>
                <p:oleObj name="수식" r:id="rId9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46128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05184"/>
              </p:ext>
            </p:extLst>
          </p:nvPr>
        </p:nvGraphicFramePr>
        <p:xfrm>
          <a:off x="3402534" y="4343389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6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34" y="4343389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329747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45771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509443" y="3993531"/>
            <a:ext cx="2635673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VGG Model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94976"/>
              </p:ext>
            </p:extLst>
          </p:nvPr>
        </p:nvGraphicFramePr>
        <p:xfrm>
          <a:off x="4860032" y="435685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7" name="수식" r:id="rId13" imgW="114120" imgH="126720" progId="Equation.3">
                  <p:embed/>
                </p:oleObj>
              </mc:Choice>
              <mc:Fallback>
                <p:oleObj name="수식" r:id="rId1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35685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611967"/>
              </p:ext>
            </p:extLst>
          </p:nvPr>
        </p:nvGraphicFramePr>
        <p:xfrm>
          <a:off x="8659118" y="435411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8" name="수식" r:id="rId14" imgW="126720" imgH="152280" progId="Equation.3">
                  <p:embed/>
                </p:oleObj>
              </mc:Choice>
              <mc:Fallback>
                <p:oleObj name="수식" r:id="rId14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118" y="435411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9685" y="4198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61586" y="444279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059832" y="445891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105164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244408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2411760" y="2997014"/>
            <a:ext cx="1245755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7715" y="2997014"/>
            <a:ext cx="986493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68" y="5415623"/>
            <a:ext cx="2757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Find the parameters </a:t>
            </a:r>
            <a:r>
              <a:rPr lang="ko-KR" altLang="en-US" sz="1600" dirty="0"/>
              <a:t> </a:t>
            </a:r>
            <a:r>
              <a:rPr lang="en-US" altLang="ko-KR" sz="1600" dirty="0"/>
              <a:t>(weight, bias)</a:t>
            </a:r>
          </a:p>
          <a:p>
            <a:r>
              <a:rPr lang="en-US" altLang="ko-KR" sz="1600" dirty="0" smtClean="0"/>
              <a:t>for the Inception model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Error : 3.6%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97156"/>
            <a:ext cx="1979222" cy="47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835696" y="4989447"/>
            <a:ext cx="288032" cy="36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9984" y="3433838"/>
            <a:ext cx="554182" cy="238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아래쪽 화살표 36"/>
          <p:cNvSpPr/>
          <p:nvPr/>
        </p:nvSpPr>
        <p:spPr>
          <a:xfrm>
            <a:off x="6630648" y="5000464"/>
            <a:ext cx="288032" cy="36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0" y="3723595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610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99592" y="859359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Design the model: </a:t>
            </a:r>
          </a:p>
          <a:p>
            <a:r>
              <a:rPr lang="en-US" altLang="ko-KR" sz="2000" dirty="0" smtClean="0"/>
              <a:t>Define the form of the relation between input and output.</a:t>
            </a:r>
          </a:p>
          <a:p>
            <a:r>
              <a:rPr lang="en-US" altLang="ko-KR" sz="2000" dirty="0" smtClean="0"/>
              <a:t>The form determines the exactness of the approximation to the true output</a:t>
            </a:r>
            <a:endParaRPr lang="ko-KR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536" y="303039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Design the Model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104" y="5427221"/>
            <a:ext cx="2757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Find the parameters </a:t>
            </a:r>
            <a:r>
              <a:rPr lang="ko-KR" altLang="en-US" sz="1600" dirty="0"/>
              <a:t> </a:t>
            </a:r>
            <a:r>
              <a:rPr lang="en-US" altLang="ko-KR" sz="1600" dirty="0"/>
              <a:t>(weight, bias)</a:t>
            </a:r>
          </a:p>
          <a:p>
            <a:r>
              <a:rPr lang="en-US" altLang="ko-KR" sz="1600" dirty="0" smtClean="0"/>
              <a:t>for the VGG model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Error : 6.8%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85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9027"/>
              </p:ext>
            </p:extLst>
          </p:nvPr>
        </p:nvGraphicFramePr>
        <p:xfrm>
          <a:off x="467544" y="221916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1916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280778"/>
              </p:ext>
            </p:extLst>
          </p:nvPr>
        </p:nvGraphicFramePr>
        <p:xfrm>
          <a:off x="3269957" y="219439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57" y="219439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3608" y="1856130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37075"/>
              </p:ext>
            </p:extLst>
          </p:nvPr>
        </p:nvGraphicFramePr>
        <p:xfrm>
          <a:off x="1421596" y="2334671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수식" r:id="rId7" imgW="558720" imgH="190440" progId="Equation.3">
                  <p:embed/>
                </p:oleObj>
              </mc:Choice>
              <mc:Fallback>
                <p:oleObj name="수식" r:id="rId7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1596" y="2334671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716626" y="231302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876866" y="231302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50391"/>
              </p:ext>
            </p:extLst>
          </p:nvPr>
        </p:nvGraphicFramePr>
        <p:xfrm>
          <a:off x="4276756" y="1296066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5" name="수식" r:id="rId9" imgW="914400" imgH="190440" progId="Equation.3">
                  <p:embed/>
                </p:oleObj>
              </mc:Choice>
              <mc:Fallback>
                <p:oleObj name="수식" r:id="rId9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56" y="1296066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14328"/>
              </p:ext>
            </p:extLst>
          </p:nvPr>
        </p:nvGraphicFramePr>
        <p:xfrm>
          <a:off x="4298981" y="1642141"/>
          <a:ext cx="1628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6" name="수식" r:id="rId11" imgW="888840" imgH="190440" progId="Equation.3">
                  <p:embed/>
                </p:oleObj>
              </mc:Choice>
              <mc:Fallback>
                <p:oleObj name="수식" r:id="rId11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81" y="1642141"/>
                        <a:ext cx="1628775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486503"/>
              </p:ext>
            </p:extLst>
          </p:nvPr>
        </p:nvGraphicFramePr>
        <p:xfrm>
          <a:off x="4241831" y="2002504"/>
          <a:ext cx="1743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7" name="수식" r:id="rId13" imgW="952200" imgH="190440" progId="Equation.3">
                  <p:embed/>
                </p:oleObj>
              </mc:Choice>
              <mc:Fallback>
                <p:oleObj name="수식" r:id="rId13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31" y="2002504"/>
                        <a:ext cx="17430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786558"/>
              </p:ext>
            </p:extLst>
          </p:nvPr>
        </p:nvGraphicFramePr>
        <p:xfrm>
          <a:off x="4316493" y="2866104"/>
          <a:ext cx="1744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8" name="수식" r:id="rId15" imgW="952200" imgH="190440" progId="Equation.3">
                  <p:embed/>
                </p:oleObj>
              </mc:Choice>
              <mc:Fallback>
                <p:oleObj name="수식" r:id="rId15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93" y="2866104"/>
                        <a:ext cx="174466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854362" y="2290059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655537"/>
              </p:ext>
            </p:extLst>
          </p:nvPr>
        </p:nvGraphicFramePr>
        <p:xfrm>
          <a:off x="4317052" y="3573016"/>
          <a:ext cx="1906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9" name="수식" r:id="rId17" imgW="1041120" imgH="215640" progId="Equation.3">
                  <p:embed/>
                </p:oleObj>
              </mc:Choice>
              <mc:Fallback>
                <p:oleObj name="수식" r:id="rId17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052" y="3573016"/>
                        <a:ext cx="190658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855362"/>
              </p:ext>
            </p:extLst>
          </p:nvPr>
        </p:nvGraphicFramePr>
        <p:xfrm>
          <a:off x="1094265" y="3614702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0" name="수식" r:id="rId19" imgW="914400" imgH="190440" progId="Equation.3">
                  <p:embed/>
                </p:oleObj>
              </mc:Choice>
              <mc:Fallback>
                <p:oleObj name="수식" r:id="rId19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65" y="3614702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763688" y="4280120"/>
            <a:ext cx="11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 output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56584" y="4251984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348272" y="403596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873703" y="403596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804656" y="403596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330087" y="403596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897959" y="4436650"/>
            <a:ext cx="2217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11132" y="4437608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22518"/>
              </p:ext>
            </p:extLst>
          </p:nvPr>
        </p:nvGraphicFramePr>
        <p:xfrm>
          <a:off x="6739039" y="1257743"/>
          <a:ext cx="1649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1" name="수식" r:id="rId21" imgW="901440" imgH="190440" progId="Equation.3">
                  <p:embed/>
                </p:oleObj>
              </mc:Choice>
              <mc:Fallback>
                <p:oleObj name="수식" r:id="rId21" imgW="901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039" y="1257743"/>
                        <a:ext cx="164941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814947"/>
              </p:ext>
            </p:extLst>
          </p:nvPr>
        </p:nvGraphicFramePr>
        <p:xfrm>
          <a:off x="1043608" y="5949280"/>
          <a:ext cx="1649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2" name="수식" r:id="rId23" imgW="901440" imgH="190440" progId="Equation.3">
                  <p:embed/>
                </p:oleObj>
              </mc:Choice>
              <mc:Fallback>
                <p:oleObj name="수식" r:id="rId23" imgW="901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949280"/>
                        <a:ext cx="164941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10499"/>
              </p:ext>
            </p:extLst>
          </p:nvPr>
        </p:nvGraphicFramePr>
        <p:xfrm>
          <a:off x="5176057" y="5877272"/>
          <a:ext cx="132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3" name="수식" r:id="rId25" imgW="723600" imgH="190440" progId="Equation.3">
                  <p:embed/>
                </p:oleObj>
              </mc:Choice>
              <mc:Fallback>
                <p:oleObj name="수식" r:id="rId25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057" y="5877272"/>
                        <a:ext cx="13239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직선 화살표 연결선 76"/>
          <p:cNvCxnSpPr/>
          <p:nvPr/>
        </p:nvCxnSpPr>
        <p:spPr>
          <a:xfrm>
            <a:off x="3077896" y="6083046"/>
            <a:ext cx="1832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24946" y="6084004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342199" y="5147900"/>
            <a:ext cx="36699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Because the parameters are not right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3" idx="2"/>
          </p:cNvCxnSpPr>
          <p:nvPr/>
        </p:nvCxnSpPr>
        <p:spPr>
          <a:xfrm>
            <a:off x="3984659" y="4806940"/>
            <a:ext cx="0" cy="34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3988283" y="5517232"/>
            <a:ext cx="610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560" y="591071"/>
            <a:ext cx="814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Define the loss </a:t>
            </a:r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functon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     : Define what you want to decrease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62107"/>
              </p:ext>
            </p:extLst>
          </p:nvPr>
        </p:nvGraphicFramePr>
        <p:xfrm>
          <a:off x="3697486" y="6344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4" name="수식" r:id="rId27" imgW="126720" imgH="139680" progId="Equation.3">
                  <p:embed/>
                </p:oleObj>
              </mc:Choice>
              <mc:Fallback>
                <p:oleObj name="수식" r:id="rId2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486" y="6344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1705"/>
              </p:ext>
            </p:extLst>
          </p:nvPr>
        </p:nvGraphicFramePr>
        <p:xfrm>
          <a:off x="6333276" y="2503686"/>
          <a:ext cx="1906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8" name="수식" r:id="rId3" imgW="1041120" imgH="215640" progId="Equation.3">
                  <p:embed/>
                </p:oleObj>
              </mc:Choice>
              <mc:Fallback>
                <p:oleObj name="수식" r:id="rId3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276" y="2503686"/>
                        <a:ext cx="190658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15803"/>
              </p:ext>
            </p:extLst>
          </p:nvPr>
        </p:nvGraphicFramePr>
        <p:xfrm>
          <a:off x="3110489" y="2545372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9" name="수식" r:id="rId5" imgW="914400" imgH="190440" progId="Equation.3">
                  <p:embed/>
                </p:oleObj>
              </mc:Choice>
              <mc:Fallback>
                <p:oleObj name="수식" r:id="rId5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89" y="2545372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777235" y="3210790"/>
            <a:ext cx="1082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True output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172808" y="3182654"/>
            <a:ext cx="13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Current output</a:t>
            </a:r>
            <a:endParaRPr lang="ko-KR" altLang="en-US" sz="16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364496" y="296663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889927" y="296663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820880" y="296663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346311" y="296663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914183" y="3367320"/>
            <a:ext cx="2217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45244" y="3368278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65197"/>
              </p:ext>
            </p:extLst>
          </p:nvPr>
        </p:nvGraphicFramePr>
        <p:xfrm>
          <a:off x="3590208" y="4807942"/>
          <a:ext cx="132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0" name="수식" r:id="rId7" imgW="723600" imgH="190440" progId="Equation.3">
                  <p:embed/>
                </p:oleObj>
              </mc:Choice>
              <mc:Fallback>
                <p:oleObj name="수식" r:id="rId7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208" y="4807942"/>
                        <a:ext cx="13239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043608" y="4135594"/>
            <a:ext cx="7848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Want to change the parameters such that the difference decreases  (such that       decreases)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3" idx="2"/>
          </p:cNvCxnSpPr>
          <p:nvPr/>
        </p:nvCxnSpPr>
        <p:spPr>
          <a:xfrm>
            <a:off x="5994726" y="3737610"/>
            <a:ext cx="15890" cy="34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6004507" y="4447902"/>
            <a:ext cx="610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5004048" y="495195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89382"/>
              </p:ext>
            </p:extLst>
          </p:nvPr>
        </p:nvGraphicFramePr>
        <p:xfrm>
          <a:off x="7142956" y="4777606"/>
          <a:ext cx="12303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1" name="수식" r:id="rId9" imgW="672840" imgH="190440" progId="Equation.3">
                  <p:embed/>
                </p:oleObj>
              </mc:Choice>
              <mc:Fallback>
                <p:oleObj name="수식" r:id="rId9" imgW="672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956" y="4777606"/>
                        <a:ext cx="12303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3961935" y="2503686"/>
            <a:ext cx="898097" cy="390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84493" y="2472790"/>
            <a:ext cx="987907" cy="390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43147" y="1691516"/>
            <a:ext cx="124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6" idx="0"/>
          </p:cNvCxnSpPr>
          <p:nvPr/>
        </p:nvCxnSpPr>
        <p:spPr>
          <a:xfrm flipV="1">
            <a:off x="4410984" y="2008922"/>
            <a:ext cx="1097120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6300192" y="2008922"/>
            <a:ext cx="1046119" cy="46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1"/>
          </p:cNvCxnSpPr>
          <p:nvPr/>
        </p:nvCxnSpPr>
        <p:spPr>
          <a:xfrm flipH="1">
            <a:off x="2498317" y="1876182"/>
            <a:ext cx="2844830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23116"/>
              </p:ext>
            </p:extLst>
          </p:nvPr>
        </p:nvGraphicFramePr>
        <p:xfrm>
          <a:off x="516005" y="1624377"/>
          <a:ext cx="1952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2" name="수식" r:id="rId11" imgW="1066680" imgH="241200" progId="Equation.3">
                  <p:embed/>
                </p:oleObj>
              </mc:Choice>
              <mc:Fallback>
                <p:oleObj name="수식" r:id="rId11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05" y="1624377"/>
                        <a:ext cx="1952625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15816" y="1537047"/>
            <a:ext cx="218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How to measure the difference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314" y="2114272"/>
            <a:ext cx="2714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Loss function has large value if the</a:t>
            </a:r>
          </a:p>
          <a:p>
            <a:pPr algn="ctr"/>
            <a:r>
              <a:rPr lang="en-US" altLang="ko-KR" sz="1600" dirty="0" smtClean="0"/>
              <a:t>Difference is large:</a:t>
            </a:r>
          </a:p>
          <a:p>
            <a:pPr algn="ctr"/>
            <a:r>
              <a:rPr lang="en-US" altLang="ko-KR" sz="1600" dirty="0" smtClean="0"/>
              <a:t>A measure on the Loss</a:t>
            </a:r>
            <a:endParaRPr lang="ko-KR" altLang="en-US" sz="1600" dirty="0"/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004401"/>
              </p:ext>
            </p:extLst>
          </p:nvPr>
        </p:nvGraphicFramePr>
        <p:xfrm>
          <a:off x="7441902" y="4149080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3" name="수식" r:id="rId13" imgW="126720" imgH="139680" progId="Equation.3">
                  <p:embed/>
                </p:oleObj>
              </mc:Choice>
              <mc:Fallback>
                <p:oleObj name="수식" r:id="rId1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902" y="4149080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1619672" y="3047495"/>
            <a:ext cx="0" cy="101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483768" y="4447902"/>
            <a:ext cx="0" cy="121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946271"/>
              </p:ext>
            </p:extLst>
          </p:nvPr>
        </p:nvGraphicFramePr>
        <p:xfrm>
          <a:off x="974849" y="5756994"/>
          <a:ext cx="3813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4" name="수식" r:id="rId15" imgW="2082600" imgH="419040" progId="Equation.3">
                  <p:embed/>
                </p:oleObj>
              </mc:Choice>
              <mc:Fallback>
                <p:oleObj name="수식" r:id="rId15" imgW="208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49" y="5756994"/>
                        <a:ext cx="3813175" cy="768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5576" y="4797152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How?</a:t>
            </a:r>
          </a:p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cxnSp>
        <p:nvCxnSpPr>
          <p:cNvPr id="40" name="꺾인 연결선 39"/>
          <p:cNvCxnSpPr>
            <a:endCxn id="4" idx="2"/>
          </p:cNvCxnSpPr>
          <p:nvPr/>
        </p:nvCxnSpPr>
        <p:spPr>
          <a:xfrm flipV="1">
            <a:off x="4860032" y="5126856"/>
            <a:ext cx="2898080" cy="9664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1560" y="591071"/>
            <a:ext cx="814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Define the loss </a:t>
            </a:r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functon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     : Define what you want to decrease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535"/>
              </p:ext>
            </p:extLst>
          </p:nvPr>
        </p:nvGraphicFramePr>
        <p:xfrm>
          <a:off x="3697486" y="6344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5" name="수식" r:id="rId17" imgW="126720" imgH="139680" progId="Equation.3">
                  <p:embed/>
                </p:oleObj>
              </mc:Choice>
              <mc:Fallback>
                <p:oleObj name="수식" r:id="rId1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486" y="6344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4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5616" y="1700808"/>
            <a:ext cx="4771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When to use gradient descent: 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If         depends on        find        which decreases</a:t>
            </a:r>
            <a:endParaRPr lang="ko-KR" altLang="en-US" sz="20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154236"/>
              </p:ext>
            </p:extLst>
          </p:nvPr>
        </p:nvGraphicFramePr>
        <p:xfrm>
          <a:off x="3518202" y="3861048"/>
          <a:ext cx="157490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0" name="수식" r:id="rId3" imgW="520560" imgH="190440" progId="Equation.3">
                  <p:embed/>
                </p:oleObj>
              </mc:Choice>
              <mc:Fallback>
                <p:oleObj name="수식" r:id="rId3" imgW="520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202" y="3861048"/>
                        <a:ext cx="157490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616470"/>
              </p:ext>
            </p:extLst>
          </p:nvPr>
        </p:nvGraphicFramePr>
        <p:xfrm>
          <a:off x="3059832" y="2574961"/>
          <a:ext cx="384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" name="수식" r:id="rId5" imgW="126720" imgH="139680" progId="Equation.3">
                  <p:embed/>
                </p:oleObj>
              </mc:Choice>
              <mc:Fallback>
                <p:oleObj name="수식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574961"/>
                        <a:ext cx="384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46717"/>
              </p:ext>
            </p:extLst>
          </p:nvPr>
        </p:nvGraphicFramePr>
        <p:xfrm>
          <a:off x="1534680" y="2608585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680" y="2608585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463205"/>
              </p:ext>
            </p:extLst>
          </p:nvPr>
        </p:nvGraphicFramePr>
        <p:xfrm>
          <a:off x="5699993" y="2646685"/>
          <a:ext cx="384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3" name="수식" r:id="rId9" imgW="126720" imgH="139680" progId="Equation.3">
                  <p:embed/>
                </p:oleObj>
              </mc:Choice>
              <mc:Fallback>
                <p:oleObj name="수식" r:id="rId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993" y="2646685"/>
                        <a:ext cx="384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567944"/>
              </p:ext>
            </p:extLst>
          </p:nvPr>
        </p:nvGraphicFramePr>
        <p:xfrm>
          <a:off x="3827785" y="2598357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4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785" y="2598357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14346" y="4674419"/>
            <a:ext cx="1838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be a Scalar</a:t>
            </a:r>
          </a:p>
          <a:p>
            <a:r>
              <a:rPr lang="en-US" altLang="ko-KR" dirty="0" smtClean="0"/>
              <a:t>a vector, or a Tensor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14346" y="4288831"/>
            <a:ext cx="166859" cy="3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18202" y="4288831"/>
            <a:ext cx="144016" cy="3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62966" y="4689585"/>
            <a:ext cx="80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value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807095"/>
            <a:ext cx="569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Finding the parameters : gradient descent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264724"/>
              </p:ext>
            </p:extLst>
          </p:nvPr>
        </p:nvGraphicFramePr>
        <p:xfrm>
          <a:off x="7116763" y="2857500"/>
          <a:ext cx="887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59" name="수식" r:id="rId3" imgW="457200" imgH="444240" progId="Equation.3">
                  <p:embed/>
                </p:oleObj>
              </mc:Choice>
              <mc:Fallback>
                <p:oleObj name="수식" r:id="rId3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2857500"/>
                        <a:ext cx="887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5496" y="3995772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043608" y="1043444"/>
            <a:ext cx="0" cy="403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75074"/>
              </p:ext>
            </p:extLst>
          </p:nvPr>
        </p:nvGraphicFramePr>
        <p:xfrm>
          <a:off x="687388" y="1541463"/>
          <a:ext cx="2476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0" name="수식" r:id="rId5" imgW="126720" imgH="139680" progId="Equation.3">
                  <p:embed/>
                </p:oleObj>
              </mc:Choice>
              <mc:Fallback>
                <p:oleObj name="수식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541463"/>
                        <a:ext cx="2476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982395"/>
              </p:ext>
            </p:extLst>
          </p:nvPr>
        </p:nvGraphicFramePr>
        <p:xfrm>
          <a:off x="4716016" y="3997821"/>
          <a:ext cx="2460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1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97821"/>
                        <a:ext cx="2460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자유형 10"/>
          <p:cNvSpPr/>
          <p:nvPr/>
        </p:nvSpPr>
        <p:spPr>
          <a:xfrm>
            <a:off x="1458800" y="1093988"/>
            <a:ext cx="2996588" cy="2710555"/>
          </a:xfrm>
          <a:custGeom>
            <a:avLst/>
            <a:gdLst>
              <a:gd name="connsiteX0" fmla="*/ 0 w 2996588"/>
              <a:gd name="connsiteY0" fmla="*/ 0 h 2710555"/>
              <a:gd name="connsiteX1" fmla="*/ 440674 w 2996588"/>
              <a:gd name="connsiteY1" fmla="*/ 1916935 h 2710555"/>
              <a:gd name="connsiteX2" fmla="*/ 1487277 w 2996588"/>
              <a:gd name="connsiteY2" fmla="*/ 2710150 h 2710555"/>
              <a:gd name="connsiteX3" fmla="*/ 2500829 w 2996588"/>
              <a:gd name="connsiteY3" fmla="*/ 1994053 h 2710555"/>
              <a:gd name="connsiteX4" fmla="*/ 2996588 w 2996588"/>
              <a:gd name="connsiteY4" fmla="*/ 99152 h 271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588" h="2710555">
                <a:moveTo>
                  <a:pt x="0" y="0"/>
                </a:moveTo>
                <a:cubicBezTo>
                  <a:pt x="96397" y="732621"/>
                  <a:pt x="192795" y="1465243"/>
                  <a:pt x="440674" y="1916935"/>
                </a:cubicBezTo>
                <a:cubicBezTo>
                  <a:pt x="688553" y="2368627"/>
                  <a:pt x="1143918" y="2697297"/>
                  <a:pt x="1487277" y="2710150"/>
                </a:cubicBezTo>
                <a:cubicBezTo>
                  <a:pt x="1830636" y="2723003"/>
                  <a:pt x="2249277" y="2429219"/>
                  <a:pt x="2500829" y="1994053"/>
                </a:cubicBezTo>
                <a:cubicBezTo>
                  <a:pt x="2752381" y="1558887"/>
                  <a:pt x="2874484" y="829019"/>
                  <a:pt x="2996588" y="991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347864" y="2703754"/>
            <a:ext cx="936104" cy="116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779912" y="3244639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6"/>
          </p:cNvCxnSpPr>
          <p:nvPr/>
        </p:nvCxnSpPr>
        <p:spPr>
          <a:xfrm flipV="1">
            <a:off x="3869178" y="3285152"/>
            <a:ext cx="99085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21023" y="3081702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slope  at              : 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815916" y="3325666"/>
            <a:ext cx="0" cy="6701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49909"/>
              </p:ext>
            </p:extLst>
          </p:nvPr>
        </p:nvGraphicFramePr>
        <p:xfrm>
          <a:off x="4216783" y="3938715"/>
          <a:ext cx="3444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2" name="수식" r:id="rId9" imgW="177480" imgH="190440" progId="Equation.3">
                  <p:embed/>
                </p:oleObj>
              </mc:Choice>
              <mc:Fallback>
                <p:oleObj name="수식" r:id="rId9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783" y="3938715"/>
                        <a:ext cx="3444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83968" y="4572417"/>
            <a:ext cx="4810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 positive      has to move left (-direction) for      to decrease</a:t>
            </a:r>
          </a:p>
          <a:p>
            <a:r>
              <a:rPr lang="en-US" altLang="ko-KR" sz="1600" dirty="0" smtClean="0"/>
              <a:t>If negative :   </a:t>
            </a:r>
            <a:r>
              <a:rPr lang="en-US" altLang="ko-KR" sz="1600" dirty="0"/>
              <a:t>has to move </a:t>
            </a:r>
            <a:r>
              <a:rPr lang="en-US" altLang="ko-KR" sz="1600" dirty="0" smtClean="0"/>
              <a:t>right (+direction</a:t>
            </a:r>
            <a:r>
              <a:rPr lang="en-US" altLang="ko-KR" sz="1600" dirty="0"/>
              <a:t>) for      to decrease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876256" y="3563724"/>
            <a:ext cx="372648" cy="94539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291289"/>
              </p:ext>
            </p:extLst>
          </p:nvPr>
        </p:nvGraphicFramePr>
        <p:xfrm>
          <a:off x="5061352" y="4555514"/>
          <a:ext cx="32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3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352" y="4555514"/>
                        <a:ext cx="32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983354"/>
              </p:ext>
            </p:extLst>
          </p:nvPr>
        </p:nvGraphicFramePr>
        <p:xfrm>
          <a:off x="2550206" y="5312721"/>
          <a:ext cx="2070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4" name="수식" r:id="rId13" imgW="1066680" imgH="444240" progId="Equation.3">
                  <p:embed/>
                </p:oleObj>
              </mc:Choice>
              <mc:Fallback>
                <p:oleObj name="수식" r:id="rId13" imgW="106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206" y="5312721"/>
                        <a:ext cx="2070100" cy="863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49811"/>
              </p:ext>
            </p:extLst>
          </p:nvPr>
        </p:nvGraphicFramePr>
        <p:xfrm>
          <a:off x="3624682" y="3938715"/>
          <a:ext cx="3190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5" name="수식" r:id="rId15" imgW="164880" imgH="190440" progId="Equation.3">
                  <p:embed/>
                </p:oleObj>
              </mc:Choice>
              <mc:Fallback>
                <p:oleObj name="수식" r:id="rId15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682" y="3938715"/>
                        <a:ext cx="3190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 flipH="1">
            <a:off x="3869178" y="4122865"/>
            <a:ext cx="4147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3" idx="0"/>
          </p:cNvCxnSpPr>
          <p:nvPr/>
        </p:nvCxnSpPr>
        <p:spPr>
          <a:xfrm flipV="1">
            <a:off x="3585256" y="4134378"/>
            <a:ext cx="539623" cy="11783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55976" y="1691516"/>
            <a:ext cx="0" cy="23133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299761" y="1724567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77873"/>
              </p:ext>
            </p:extLst>
          </p:nvPr>
        </p:nvGraphicFramePr>
        <p:xfrm>
          <a:off x="2964569" y="520353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6" name="수식" r:id="rId17" imgW="126835" imgH="152202" progId="Equation.3">
                  <p:embed/>
                </p:oleObj>
              </mc:Choice>
              <mc:Fallback>
                <p:oleObj name="수식" r:id="rId17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569" y="520353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71423"/>
              </p:ext>
            </p:extLst>
          </p:nvPr>
        </p:nvGraphicFramePr>
        <p:xfrm>
          <a:off x="7737262" y="4586547"/>
          <a:ext cx="2460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7" name="수식" r:id="rId19" imgW="126720" imgH="139680" progId="Equation.3">
                  <p:embed/>
                </p:oleObj>
              </mc:Choice>
              <mc:Fallback>
                <p:oleObj name="수식" r:id="rId1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262" y="4586547"/>
                        <a:ext cx="24606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529052"/>
              </p:ext>
            </p:extLst>
          </p:nvPr>
        </p:nvGraphicFramePr>
        <p:xfrm>
          <a:off x="7875860" y="4830203"/>
          <a:ext cx="2460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8" name="수식" r:id="rId21" imgW="126835" imgH="139518" progId="Equation.3">
                  <p:embed/>
                </p:oleObj>
              </mc:Choice>
              <mc:Fallback>
                <p:oleObj name="수식" r:id="rId2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860" y="4830203"/>
                        <a:ext cx="2460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51707"/>
              </p:ext>
            </p:extLst>
          </p:nvPr>
        </p:nvGraphicFramePr>
        <p:xfrm>
          <a:off x="5087863" y="4831277"/>
          <a:ext cx="32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9" name="수식" r:id="rId22" imgW="126720" imgH="152280" progId="Equation.3">
                  <p:embed/>
                </p:oleObj>
              </mc:Choice>
              <mc:Fallback>
                <p:oleObj name="수식" r:id="rId22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63" y="4831277"/>
                        <a:ext cx="32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211960" y="4509120"/>
            <a:ext cx="4782124" cy="656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594034" y="5155894"/>
            <a:ext cx="2041551" cy="793214"/>
          </a:xfrm>
          <a:custGeom>
            <a:avLst/>
            <a:gdLst>
              <a:gd name="connsiteX0" fmla="*/ 2038120 w 2041551"/>
              <a:gd name="connsiteY0" fmla="*/ 0 h 793214"/>
              <a:gd name="connsiteX1" fmla="*/ 1718631 w 2041551"/>
              <a:gd name="connsiteY1" fmla="*/ 583894 h 793214"/>
              <a:gd name="connsiteX2" fmla="*/ 0 w 2041551"/>
              <a:gd name="connsiteY2" fmla="*/ 793214 h 7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551" h="793214">
                <a:moveTo>
                  <a:pt x="2038120" y="0"/>
                </a:moveTo>
                <a:cubicBezTo>
                  <a:pt x="2048219" y="225846"/>
                  <a:pt x="2058318" y="451692"/>
                  <a:pt x="1718631" y="583894"/>
                </a:cubicBezTo>
                <a:cubicBezTo>
                  <a:pt x="1378944" y="716096"/>
                  <a:pt x="689472" y="754655"/>
                  <a:pt x="0" y="79321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05857" y="6402814"/>
            <a:ext cx="301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Small positive number :  Learning rate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3541869" y="5600257"/>
            <a:ext cx="238043" cy="238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635896" y="5860334"/>
            <a:ext cx="0" cy="564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5536" y="476672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Gradient descent:        is 1-D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50305"/>
              </p:ext>
            </p:extLst>
          </p:nvPr>
        </p:nvGraphicFramePr>
        <p:xfrm>
          <a:off x="6040660" y="3068638"/>
          <a:ext cx="7635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0" name="수식" r:id="rId24" imgW="393480" imgH="190440" progId="Equation.3">
                  <p:embed/>
                </p:oleObj>
              </mc:Choice>
              <mc:Fallback>
                <p:oleObj name="수식" r:id="rId24" imgW="39348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660" y="3068638"/>
                        <a:ext cx="7635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1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59" y="1124744"/>
            <a:ext cx="5016773" cy="367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28944"/>
              </p:ext>
            </p:extLst>
          </p:nvPr>
        </p:nvGraphicFramePr>
        <p:xfrm>
          <a:off x="683568" y="2132859"/>
          <a:ext cx="2476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2" name="수식" r:id="rId4" imgW="126720" imgH="139680" progId="Equation.3">
                  <p:embed/>
                </p:oleObj>
              </mc:Choice>
              <mc:Fallback>
                <p:oleObj name="수식" r:id="rId4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9"/>
                        <a:ext cx="2476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4994" y="2093902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 A value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(height)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830937"/>
              </p:ext>
            </p:extLst>
          </p:nvPr>
        </p:nvGraphicFramePr>
        <p:xfrm>
          <a:off x="696987" y="5156526"/>
          <a:ext cx="2206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3" name="수식" r:id="rId6" imgW="114120" imgH="152280" progId="Equation.3">
                  <p:embed/>
                </p:oleObj>
              </mc:Choice>
              <mc:Fallback>
                <p:oleObj name="수식" r:id="rId6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87" y="5156526"/>
                        <a:ext cx="2206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57028" y="5096204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2-D vector : 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coordinates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461748"/>
              </p:ext>
            </p:extLst>
          </p:nvPr>
        </p:nvGraphicFramePr>
        <p:xfrm>
          <a:off x="5526583" y="2092552"/>
          <a:ext cx="4191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4" name="수식" r:id="rId8" imgW="215640" imgH="380880" progId="Equation.3">
                  <p:embed/>
                </p:oleObj>
              </mc:Choice>
              <mc:Fallback>
                <p:oleObj name="수식" r:id="rId8" imgW="215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583" y="2092552"/>
                        <a:ext cx="419100" cy="741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3366343" y="2463234"/>
            <a:ext cx="2088232" cy="74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58631" y="2276875"/>
            <a:ext cx="9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A vector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56430"/>
              </p:ext>
            </p:extLst>
          </p:nvPr>
        </p:nvGraphicFramePr>
        <p:xfrm>
          <a:off x="2932113" y="664369"/>
          <a:ext cx="344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5" name="수식" r:id="rId10" imgW="114120" imgH="152280" progId="Equation.3">
                  <p:embed/>
                </p:oleObj>
              </mc:Choice>
              <mc:Fallback>
                <p:oleObj name="수식" r:id="rId10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664369"/>
                        <a:ext cx="3444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663079"/>
            <a:ext cx="388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Gradient descent:        is 2-D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330932" y="2175556"/>
            <a:ext cx="571104" cy="5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330932" y="1258475"/>
            <a:ext cx="571104" cy="5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330932" y="341393"/>
            <a:ext cx="571104" cy="5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2872913" y="1258475"/>
            <a:ext cx="571104" cy="5300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3"/>
          <p:cNvSpPr/>
          <p:nvPr/>
        </p:nvSpPr>
        <p:spPr>
          <a:xfrm>
            <a:off x="2872913" y="2175556"/>
            <a:ext cx="571104" cy="5300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37"/>
          <p:cNvCxnSpPr/>
          <p:nvPr/>
        </p:nvCxnSpPr>
        <p:spPr>
          <a:xfrm>
            <a:off x="1902037" y="606585"/>
            <a:ext cx="970877" cy="1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1902036" y="725860"/>
            <a:ext cx="970878" cy="7596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1902036" y="845317"/>
            <a:ext cx="970878" cy="15192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2872913" y="341393"/>
            <a:ext cx="571104" cy="5300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78" y="502776"/>
            <a:ext cx="225936" cy="19012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60" y="1470720"/>
            <a:ext cx="210664" cy="172838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48" y="2353429"/>
            <a:ext cx="212419" cy="177215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92" y="435502"/>
            <a:ext cx="290146" cy="333197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40" y="1349435"/>
            <a:ext cx="290146" cy="333016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72" y="2329723"/>
            <a:ext cx="319160" cy="29443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12504" y="2905937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17253" y="2905937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004844"/>
              </p:ext>
            </p:extLst>
          </p:nvPr>
        </p:nvGraphicFramePr>
        <p:xfrm>
          <a:off x="2217738" y="95250"/>
          <a:ext cx="3381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9" name="수식" r:id="rId21" imgW="203040" imgH="215640" progId="Equation.3">
                  <p:embed/>
                </p:oleObj>
              </mc:Choice>
              <mc:Fallback>
                <p:oleObj name="수식" r:id="rId21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17738" y="95250"/>
                        <a:ext cx="3381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457290"/>
              </p:ext>
            </p:extLst>
          </p:nvPr>
        </p:nvGraphicFramePr>
        <p:xfrm>
          <a:off x="1973263" y="704850"/>
          <a:ext cx="3603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0" name="수식" r:id="rId23" imgW="215640" imgH="215640" progId="Equation.3">
                  <p:embed/>
                </p:oleObj>
              </mc:Choice>
              <mc:Fallback>
                <p:oleObj name="수식" r:id="rId23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704850"/>
                        <a:ext cx="3603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489319"/>
              </p:ext>
            </p:extLst>
          </p:nvPr>
        </p:nvGraphicFramePr>
        <p:xfrm>
          <a:off x="2174875" y="1698625"/>
          <a:ext cx="3952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1" name="수식" r:id="rId25" imgW="215640" imgH="215640" progId="Equation.3">
                  <p:embed/>
                </p:oleObj>
              </mc:Choice>
              <mc:Fallback>
                <p:oleObj name="수식" r:id="rId25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698625"/>
                        <a:ext cx="3952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468433"/>
              </p:ext>
            </p:extLst>
          </p:nvPr>
        </p:nvGraphicFramePr>
        <p:xfrm>
          <a:off x="4752975" y="398463"/>
          <a:ext cx="2678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2" name="수식" r:id="rId27" imgW="1460160" imgH="215640" progId="Equation.3">
                  <p:embed/>
                </p:oleObj>
              </mc:Choice>
              <mc:Fallback>
                <p:oleObj name="수식" r:id="rId27" imgW="1460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398463"/>
                        <a:ext cx="26781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>
            <a:off x="3290349" y="658468"/>
            <a:ext cx="12973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179402" y="3535512"/>
            <a:ext cx="6442186" cy="2952328"/>
            <a:chOff x="228600" y="2736362"/>
            <a:chExt cx="7623290" cy="3788982"/>
          </a:xfrm>
        </p:grpSpPr>
        <p:sp>
          <p:nvSpPr>
            <p:cNvPr id="34" name="Oval 19"/>
            <p:cNvSpPr/>
            <p:nvPr/>
          </p:nvSpPr>
          <p:spPr>
            <a:xfrm>
              <a:off x="381000" y="5261607"/>
              <a:ext cx="734930" cy="729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21"/>
            <p:cNvSpPr/>
            <p:nvPr/>
          </p:nvSpPr>
          <p:spPr>
            <a:xfrm>
              <a:off x="381000" y="3998985"/>
              <a:ext cx="734930" cy="729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22"/>
            <p:cNvSpPr/>
            <p:nvPr/>
          </p:nvSpPr>
          <p:spPr>
            <a:xfrm>
              <a:off x="381000" y="2736362"/>
              <a:ext cx="734930" cy="729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23"/>
            <p:cNvSpPr/>
            <p:nvPr/>
          </p:nvSpPr>
          <p:spPr>
            <a:xfrm>
              <a:off x="2365311" y="3998985"/>
              <a:ext cx="734930" cy="72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24"/>
            <p:cNvCxnSpPr>
              <a:stCxn id="39" idx="6"/>
              <a:endCxn id="40" idx="2"/>
            </p:cNvCxnSpPr>
            <p:nvPr/>
          </p:nvCxnSpPr>
          <p:spPr>
            <a:xfrm>
              <a:off x="1115930" y="3158611"/>
              <a:ext cx="1249381" cy="11478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25"/>
            <p:cNvCxnSpPr>
              <a:stCxn id="38" idx="6"/>
              <a:endCxn id="40" idx="2"/>
            </p:cNvCxnSpPr>
            <p:nvPr/>
          </p:nvCxnSpPr>
          <p:spPr>
            <a:xfrm>
              <a:off x="1115930" y="4363842"/>
              <a:ext cx="12493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26"/>
            <p:cNvCxnSpPr>
              <a:stCxn id="34" idx="6"/>
              <a:endCxn id="40" idx="2"/>
            </p:cNvCxnSpPr>
            <p:nvPr/>
          </p:nvCxnSpPr>
          <p:spPr>
            <a:xfrm flipV="1">
              <a:off x="1115930" y="4421234"/>
              <a:ext cx="1249381" cy="1147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33"/>
            <p:cNvSpPr/>
            <p:nvPr/>
          </p:nvSpPr>
          <p:spPr>
            <a:xfrm>
              <a:off x="2365311" y="5261607"/>
              <a:ext cx="734930" cy="72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0"/>
            <p:cNvSpPr/>
            <p:nvPr/>
          </p:nvSpPr>
          <p:spPr>
            <a:xfrm>
              <a:off x="2365311" y="2736362"/>
              <a:ext cx="734930" cy="72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72" y="2958551"/>
              <a:ext cx="290748" cy="261756"/>
            </a:xfrm>
            <a:prstGeom prst="rect">
              <a:avLst/>
            </a:prstGeom>
          </p:spPr>
        </p:pic>
        <p:pic>
          <p:nvPicPr>
            <p:cNvPr id="49" name="Picture 6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47" y="4242311"/>
              <a:ext cx="271095" cy="237960"/>
            </a:xfrm>
            <a:prstGeom prst="rect">
              <a:avLst/>
            </a:prstGeom>
          </p:spPr>
        </p:pic>
        <p:pic>
          <p:nvPicPr>
            <p:cNvPr id="50" name="Picture 6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60" y="5506499"/>
              <a:ext cx="273353" cy="243986"/>
            </a:xfrm>
            <a:prstGeom prst="rect">
              <a:avLst/>
            </a:prstGeom>
          </p:spPr>
        </p:pic>
        <p:pic>
          <p:nvPicPr>
            <p:cNvPr id="51" name="Picture 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088" y="2884874"/>
              <a:ext cx="373376" cy="424959"/>
            </a:xfrm>
            <a:prstGeom prst="rect">
              <a:avLst/>
            </a:prstGeom>
          </p:spPr>
        </p:pic>
        <p:pic>
          <p:nvPicPr>
            <p:cNvPr id="52" name="Picture 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51" y="4145058"/>
              <a:ext cx="373376" cy="437662"/>
            </a:xfrm>
            <a:prstGeom prst="rect">
              <a:avLst/>
            </a:prstGeom>
          </p:spPr>
        </p:pic>
        <p:pic>
          <p:nvPicPr>
            <p:cNvPr id="53" name="Picture 8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665" y="5396859"/>
              <a:ext cx="373376" cy="463951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28600" y="6125234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Layer 1</a:t>
              </a:r>
              <a:endParaRPr lang="en-US" sz="2000" baseline="-250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93684" y="6125234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Layer 2</a:t>
              </a:r>
              <a:endParaRPr lang="en-US" sz="2000" baseline="-25000" dirty="0">
                <a:latin typeface="Calibri"/>
              </a:endParaRPr>
            </a:p>
          </p:txBody>
        </p:sp>
        <p:graphicFrame>
          <p:nvGraphicFramePr>
            <p:cNvPr id="56" name="개체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7528025"/>
                </p:ext>
              </p:extLst>
            </p:nvPr>
          </p:nvGraphicFramePr>
          <p:xfrm>
            <a:off x="4663989" y="4095101"/>
            <a:ext cx="3187901" cy="61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3" name="수식" r:id="rId32" imgW="1485720" imgH="215640" progId="Equation.3">
                    <p:embed/>
                  </p:oleObj>
                </mc:Choice>
                <mc:Fallback>
                  <p:oleObj name="수식" r:id="rId32" imgW="1485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989" y="4095101"/>
                          <a:ext cx="3187901" cy="61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개체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147835"/>
                </p:ext>
              </p:extLst>
            </p:nvPr>
          </p:nvGraphicFramePr>
          <p:xfrm>
            <a:off x="1530566" y="2833965"/>
            <a:ext cx="420795" cy="560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4" name="수식" r:id="rId34" imgW="215640" imgH="215640" progId="Equation.3">
                    <p:embed/>
                  </p:oleObj>
                </mc:Choice>
                <mc:Fallback>
                  <p:oleObj name="수식" r:id="rId34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566" y="2833965"/>
                          <a:ext cx="420795" cy="560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개체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0561371"/>
                </p:ext>
              </p:extLst>
            </p:nvPr>
          </p:nvGraphicFramePr>
          <p:xfrm>
            <a:off x="1254420" y="3815981"/>
            <a:ext cx="445216" cy="560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5" name="수식" r:id="rId36" imgW="228600" imgH="215640" progId="Equation.3">
                    <p:embed/>
                  </p:oleObj>
                </mc:Choice>
                <mc:Fallback>
                  <p:oleObj name="수식" r:id="rId36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420" y="3815981"/>
                          <a:ext cx="445216" cy="560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개체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1658605"/>
                </p:ext>
              </p:extLst>
            </p:nvPr>
          </p:nvGraphicFramePr>
          <p:xfrm>
            <a:off x="1419732" y="5260482"/>
            <a:ext cx="420795" cy="560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6" name="수식" r:id="rId38" imgW="215640" imgH="215640" progId="Equation.3">
                    <p:embed/>
                  </p:oleObj>
                </mc:Choice>
                <mc:Fallback>
                  <p:oleObj name="수식" r:id="rId38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732" y="5260482"/>
                          <a:ext cx="420795" cy="560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0" name="직선 화살표 연결선 59"/>
            <p:cNvCxnSpPr/>
            <p:nvPr/>
          </p:nvCxnSpPr>
          <p:spPr>
            <a:xfrm flipV="1">
              <a:off x="3046010" y="4363889"/>
              <a:ext cx="1452814" cy="3315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74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756148"/>
              </p:ext>
            </p:extLst>
          </p:nvPr>
        </p:nvGraphicFramePr>
        <p:xfrm>
          <a:off x="1907704" y="1693529"/>
          <a:ext cx="21447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6" name="수식" r:id="rId3" imgW="1104840" imgH="190440" progId="Equation.3">
                  <p:embed/>
                </p:oleObj>
              </mc:Choice>
              <mc:Fallback>
                <p:oleObj name="수식" r:id="rId3" imgW="1104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93529"/>
                        <a:ext cx="214471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39294"/>
              </p:ext>
            </p:extLst>
          </p:nvPr>
        </p:nvGraphicFramePr>
        <p:xfrm>
          <a:off x="2840067" y="4797152"/>
          <a:ext cx="35512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7" name="수식" r:id="rId5" imgW="1828800" imgH="380880" progId="Equation.3">
                  <p:embed/>
                </p:oleObj>
              </mc:Choice>
              <mc:Fallback>
                <p:oleObj name="수식" r:id="rId5" imgW="1828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67" y="4797152"/>
                        <a:ext cx="35512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659187"/>
              </p:ext>
            </p:extLst>
          </p:nvPr>
        </p:nvGraphicFramePr>
        <p:xfrm>
          <a:off x="2768745" y="556479"/>
          <a:ext cx="507111" cy="89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8" name="수식" r:id="rId7" imgW="215640" imgH="380880" progId="Equation.3">
                  <p:embed/>
                </p:oleObj>
              </mc:Choice>
              <mc:Fallback>
                <p:oleObj name="수식" r:id="rId7" imgW="215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745" y="556479"/>
                        <a:ext cx="507111" cy="897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8840" y="77572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Compute: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1683275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n-dimension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75774"/>
              </p:ext>
            </p:extLst>
          </p:nvPr>
        </p:nvGraphicFramePr>
        <p:xfrm>
          <a:off x="2339752" y="3861048"/>
          <a:ext cx="17510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9" name="수식" r:id="rId9" imgW="901440" imgH="215640" progId="Equation.3">
                  <p:embed/>
                </p:oleObj>
              </mc:Choice>
              <mc:Fallback>
                <p:oleObj name="수식" r:id="rId9" imgW="901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861048"/>
                        <a:ext cx="17510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813402"/>
              </p:ext>
            </p:extLst>
          </p:nvPr>
        </p:nvGraphicFramePr>
        <p:xfrm>
          <a:off x="4602436" y="3861048"/>
          <a:ext cx="1257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0" name="수식" r:id="rId11" imgW="647640" imgH="190440" progId="Equation.3">
                  <p:embed/>
                </p:oleObj>
              </mc:Choice>
              <mc:Fallback>
                <p:oleObj name="수식" r:id="rId11" imgW="6476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436" y="3861048"/>
                        <a:ext cx="12573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3688" y="3645024"/>
            <a:ext cx="5112568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7704" y="342900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EX)</a:t>
            </a:r>
            <a:endParaRPr lang="ko-KR" altLang="en-US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06812"/>
              </p:ext>
            </p:extLst>
          </p:nvPr>
        </p:nvGraphicFramePr>
        <p:xfrm>
          <a:off x="1887463" y="2268538"/>
          <a:ext cx="34766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1" name="수식" r:id="rId13" imgW="1790640" imgH="380880" progId="Equation.3">
                  <p:embed/>
                </p:oleObj>
              </mc:Choice>
              <mc:Fallback>
                <p:oleObj name="수식" r:id="rId13" imgW="1790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463" y="2268538"/>
                        <a:ext cx="34766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55423" y="2420888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n-dimension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85024"/>
              </p:ext>
            </p:extLst>
          </p:nvPr>
        </p:nvGraphicFramePr>
        <p:xfrm>
          <a:off x="4572000" y="1772816"/>
          <a:ext cx="36957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1" name="수식" r:id="rId3" imgW="2019240" imgH="215640" progId="Equation.3">
                  <p:embed/>
                </p:oleObj>
              </mc:Choice>
              <mc:Fallback>
                <p:oleObj name="수식" r:id="rId3" imgW="2019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72816"/>
                        <a:ext cx="3695700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04333"/>
              </p:ext>
            </p:extLst>
          </p:nvPr>
        </p:nvGraphicFramePr>
        <p:xfrm>
          <a:off x="578082" y="2060848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2" name="수식" r:id="rId5" imgW="914400" imgH="190440" progId="Equation.3">
                  <p:embed/>
                </p:oleObj>
              </mc:Choice>
              <mc:Fallback>
                <p:oleObj name="수식" r:id="rId5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82" y="2060848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731194"/>
              </p:ext>
            </p:extLst>
          </p:nvPr>
        </p:nvGraphicFramePr>
        <p:xfrm>
          <a:off x="1574346" y="1266563"/>
          <a:ext cx="1952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3" name="수식" r:id="rId7" imgW="1066680" imgH="241200" progId="Equation.3">
                  <p:embed/>
                </p:oleObj>
              </mc:Choice>
              <mc:Fallback>
                <p:oleObj name="수식" r:id="rId7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46" y="1266563"/>
                        <a:ext cx="1952625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490245"/>
              </p:ext>
            </p:extLst>
          </p:nvPr>
        </p:nvGraphicFramePr>
        <p:xfrm>
          <a:off x="2711551" y="5661248"/>
          <a:ext cx="3813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4" name="수식" r:id="rId9" imgW="2082600" imgH="419040" progId="Equation.3">
                  <p:embed/>
                </p:oleObj>
              </mc:Choice>
              <mc:Fallback>
                <p:oleObj name="수식" r:id="rId9" imgW="208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551" y="5661248"/>
                        <a:ext cx="3813175" cy="768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440977"/>
              </p:ext>
            </p:extLst>
          </p:nvPr>
        </p:nvGraphicFramePr>
        <p:xfrm>
          <a:off x="5133826" y="1268760"/>
          <a:ext cx="1022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5" name="수식" r:id="rId11" imgW="558720" imgH="190440" progId="Equation.3">
                  <p:embed/>
                </p:oleObj>
              </mc:Choice>
              <mc:Fallback>
                <p:oleObj name="수식" r:id="rId11" imgW="558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826" y="1268760"/>
                        <a:ext cx="102235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590466"/>
              </p:ext>
            </p:extLst>
          </p:nvPr>
        </p:nvGraphicFramePr>
        <p:xfrm>
          <a:off x="611188" y="2079625"/>
          <a:ext cx="351155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6" name="수식" r:id="rId13" imgW="1917360" imgH="1917360" progId="Equation.3">
                  <p:embed/>
                </p:oleObj>
              </mc:Choice>
              <mc:Fallback>
                <p:oleObj name="수식" r:id="rId13" imgW="1917360" imgH="1917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79625"/>
                        <a:ext cx="3511550" cy="3517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041358"/>
              </p:ext>
            </p:extLst>
          </p:nvPr>
        </p:nvGraphicFramePr>
        <p:xfrm>
          <a:off x="4518025" y="2243138"/>
          <a:ext cx="3908425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7" name="수식" r:id="rId15" imgW="2133360" imgH="1739880" progId="Equation.3">
                  <p:embed/>
                </p:oleObj>
              </mc:Choice>
              <mc:Fallback>
                <p:oleObj name="수식" r:id="rId15" imgW="213336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2243138"/>
                        <a:ext cx="3908425" cy="3189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591071"/>
            <a:ext cx="824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Define the loss </a:t>
            </a:r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functon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     : Define what you want to decrease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04318"/>
              </p:ext>
            </p:extLst>
          </p:nvPr>
        </p:nvGraphicFramePr>
        <p:xfrm>
          <a:off x="3553470" y="6344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8" name="수식" r:id="rId17" imgW="126720" imgH="139680" progId="Equation.3">
                  <p:embed/>
                </p:oleObj>
              </mc:Choice>
              <mc:Fallback>
                <p:oleObj name="수식" r:id="rId1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470" y="6344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5976" y="1268760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Model: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068960"/>
            <a:ext cx="17281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05282" y="4026266"/>
            <a:ext cx="1728192" cy="305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19672" y="3789040"/>
            <a:ext cx="0" cy="237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67841" y="3068960"/>
            <a:ext cx="666293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02797" y="4054440"/>
            <a:ext cx="145005" cy="2549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7" idx="0"/>
          </p:cNvCxnSpPr>
          <p:nvPr/>
        </p:nvCxnSpPr>
        <p:spPr>
          <a:xfrm flipH="1">
            <a:off x="2675300" y="3789040"/>
            <a:ext cx="72502" cy="265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707936"/>
              </p:ext>
            </p:extLst>
          </p:nvPr>
        </p:nvGraphicFramePr>
        <p:xfrm>
          <a:off x="2118298" y="2060848"/>
          <a:ext cx="4613942" cy="9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4" name="수식" r:id="rId3" imgW="2082600" imgH="419040" progId="Equation.3">
                  <p:embed/>
                </p:oleObj>
              </mc:Choice>
              <mc:Fallback>
                <p:oleObj name="수식" r:id="rId3" imgW="2082600" imgH="41904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298" y="2060848"/>
                        <a:ext cx="4613942" cy="9297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01150" y="1671191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24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8478" y="15991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8</a:t>
            </a:r>
            <a:endParaRPr lang="ko-KR" altLang="en-US" sz="2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35252"/>
              </p:ext>
            </p:extLst>
          </p:nvPr>
        </p:nvGraphicFramePr>
        <p:xfrm>
          <a:off x="783372" y="1254790"/>
          <a:ext cx="972661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5" name="수식" r:id="rId5" imgW="482400" imgH="152280" progId="Equation.3">
                  <p:embed/>
                </p:oleObj>
              </mc:Choice>
              <mc:Fallback>
                <p:oleObj name="수식" r:id="rId5" imgW="482400" imgH="15228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372" y="1254790"/>
                        <a:ext cx="972661" cy="307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537214"/>
              </p:ext>
            </p:extLst>
          </p:nvPr>
        </p:nvGraphicFramePr>
        <p:xfrm>
          <a:off x="1979712" y="3429000"/>
          <a:ext cx="50371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6" name="수식" r:id="rId7" imgW="2273040" imgH="190440" progId="Equation.3">
                  <p:embed/>
                </p:oleObj>
              </mc:Choice>
              <mc:Fallback>
                <p:oleObj name="수식" r:id="rId7" imgW="2273040" imgH="19044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429000"/>
                        <a:ext cx="5037138" cy="423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99173"/>
              </p:ext>
            </p:extLst>
          </p:nvPr>
        </p:nvGraphicFramePr>
        <p:xfrm>
          <a:off x="1460373" y="4462869"/>
          <a:ext cx="5343875" cy="47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7" name="수식" r:id="rId9" imgW="2412720" imgH="215640" progId="Equation.3">
                  <p:embed/>
                </p:oleObj>
              </mc:Choice>
              <mc:Fallback>
                <p:oleObj name="수식" r:id="rId9" imgW="2412720" imgH="215640" progId="Equation.3">
                  <p:embed/>
                  <p:pic>
                    <p:nvPicPr>
                      <p:cNvPr id="0" name="개체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373" y="4462869"/>
                        <a:ext cx="5343875" cy="4782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7056" y="5302949"/>
            <a:ext cx="3253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Has come closer to the true output 7</a:t>
            </a:r>
          </a:p>
          <a:p>
            <a:r>
              <a:rPr lang="en-US" altLang="ko-KR" dirty="0" smtClean="0"/>
              <a:t>(than the former output of 11).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4437112"/>
            <a:ext cx="57606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6516216" y="4797152"/>
            <a:ext cx="0" cy="5040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385126" y="2060848"/>
            <a:ext cx="898842" cy="93610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53246" y="2060848"/>
            <a:ext cx="817129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91071"/>
            <a:ext cx="652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Practice-1 : </a:t>
            </a:r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Basic Usages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6710" y="1691516"/>
            <a:ext cx="321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http://github.com/petrasuk/Day-1</a:t>
            </a:r>
            <a:endParaRPr lang="en-US" altLang="ko-KR" dirty="0" smtClean="0"/>
          </a:p>
          <a:p>
            <a:r>
              <a:rPr lang="en-US" altLang="ko-KR" dirty="0" smtClean="0"/>
              <a:t>Lab-1.ipynb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411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91071"/>
            <a:ext cx="583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Practice-2 : Training practice-1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6710" y="1691516"/>
            <a:ext cx="5441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Basic Usages  : </a:t>
            </a:r>
            <a:r>
              <a:rPr lang="en-US" altLang="ko-KR" dirty="0" smtClean="0">
                <a:hlinkClick r:id="rId2"/>
              </a:rPr>
              <a:t>http://github.com/petrasuk/Day-1</a:t>
            </a:r>
            <a:endParaRPr lang="en-US" altLang="ko-KR" dirty="0" smtClean="0"/>
          </a:p>
          <a:p>
            <a:r>
              <a:rPr lang="en-US" altLang="ko-KR" dirty="0" smtClean="0"/>
              <a:t>Lab-2.ipynb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523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91071"/>
            <a:ext cx="30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Practice-3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15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2212" y="2415833"/>
            <a:ext cx="8099577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tf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as np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/>
              <a:t>Making 100  </a:t>
            </a:r>
            <a:r>
              <a:rPr lang="en-US" altLang="ko-KR" dirty="0" smtClean="0"/>
              <a:t>2-D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  </a:t>
            </a:r>
            <a:r>
              <a:rPr lang="en-US" altLang="ko-KR" dirty="0"/>
              <a:t>(float64 -&gt; </a:t>
            </a:r>
            <a:r>
              <a:rPr lang="en-US" altLang="ko-KR" dirty="0" smtClean="0"/>
              <a:t>float32)</a:t>
            </a:r>
            <a:endParaRPr lang="en-US" altLang="ko-KR" dirty="0"/>
          </a:p>
          <a:p>
            <a:r>
              <a:rPr lang="en-US" altLang="ko-KR" dirty="0" err="1" smtClean="0"/>
              <a:t>x_data</a:t>
            </a:r>
            <a:r>
              <a:rPr lang="en-US" altLang="ko-KR" dirty="0" smtClean="0"/>
              <a:t> = np.float32(</a:t>
            </a:r>
            <a:r>
              <a:rPr lang="en-US" altLang="ko-KR" dirty="0" err="1" smtClean="0"/>
              <a:t>np.random.rand</a:t>
            </a:r>
            <a:r>
              <a:rPr lang="en-US" altLang="ko-KR" dirty="0" smtClean="0"/>
              <a:t>(2, 100))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/>
              <a:t>Give labels to </a:t>
            </a:r>
            <a:r>
              <a:rPr lang="en-US" altLang="ko-KR" dirty="0" err="1"/>
              <a:t>x_data</a:t>
            </a:r>
            <a:r>
              <a:rPr lang="en-US" altLang="ko-KR" dirty="0"/>
              <a:t> by applying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  (</a:t>
            </a:r>
            <a:r>
              <a:rPr lang="en-US" altLang="ko-KR" dirty="0" err="1" smtClean="0"/>
              <a:t>W_true</a:t>
            </a:r>
            <a:r>
              <a:rPr lang="en-US" altLang="ko-KR" dirty="0" smtClean="0"/>
              <a:t> </a:t>
            </a:r>
            <a:r>
              <a:rPr lang="en-US" altLang="ko-KR" dirty="0"/>
              <a:t>= [0.1, 0.2], </a:t>
            </a:r>
            <a:r>
              <a:rPr lang="en-US" altLang="ko-KR" dirty="0" err="1" smtClean="0"/>
              <a:t>b_true</a:t>
            </a:r>
            <a:r>
              <a:rPr lang="en-US" altLang="ko-KR" dirty="0" smtClean="0"/>
              <a:t> </a:t>
            </a:r>
            <a:r>
              <a:rPr lang="en-US" altLang="ko-KR" dirty="0"/>
              <a:t>= 0.3)</a:t>
            </a:r>
            <a:r>
              <a:rPr lang="en-US" altLang="ko-KR" dirty="0">
                <a:sym typeface="Wingdings" panose="05000000000000000000" pitchFamily="2" charset="2"/>
              </a:rPr>
              <a:t> The </a:t>
            </a:r>
            <a:r>
              <a:rPr lang="en-US" altLang="ko-KR" dirty="0" smtClean="0">
                <a:sym typeface="Wingdings" panose="05000000000000000000" pitchFamily="2" charset="2"/>
              </a:rPr>
              <a:t>true parameter values we </a:t>
            </a:r>
            <a:r>
              <a:rPr lang="en-US" altLang="ko-KR" dirty="0">
                <a:sym typeface="Wingdings" panose="05000000000000000000" pitchFamily="2" charset="2"/>
              </a:rPr>
              <a:t>want to find)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y_data</a:t>
            </a:r>
            <a:r>
              <a:rPr lang="en-US" altLang="ko-KR" dirty="0" smtClean="0"/>
              <a:t> = np.dot([0.100, 0.200],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) + 0.300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695753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 smtClean="0"/>
              <a:t>Making the Training Data Set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18495" y="5733256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from: 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91071"/>
            <a:ext cx="4011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Practice-3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/>
          <p:nvPr/>
        </p:nvSpPr>
        <p:spPr>
          <a:xfrm>
            <a:off x="3962152" y="2578890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8244" y="25929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9735" y="299957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3316" y="19075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6960" y="2771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4811973" y="1397335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6092676" y="2608671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3238376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00276" y="2758936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229067" y="2786048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63416" y="27589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2870" y="277052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양쪽 대괄호 14"/>
          <p:cNvSpPr/>
          <p:nvPr/>
        </p:nvSpPr>
        <p:spPr>
          <a:xfrm>
            <a:off x="6740248" y="2780928"/>
            <a:ext cx="2101432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20090" y="27682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   0.3   0.3 …… 0.3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3618" y="278092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0.49  0.41  0.04  …    0.46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3618" y="2758936"/>
            <a:ext cx="461958" cy="34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24597" y="3184242"/>
            <a:ext cx="691553" cy="114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688367" y="4462459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22" name="양쪽 대괄호 21"/>
          <p:cNvSpPr/>
          <p:nvPr/>
        </p:nvSpPr>
        <p:spPr>
          <a:xfrm>
            <a:off x="2624471" y="4318443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77863" y="43311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65163" y="46911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46411" y="45005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+0.3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2758936"/>
            <a:ext cx="826274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02675" y="2780928"/>
            <a:ext cx="289605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01090" y="2605966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339752" y="3150260"/>
            <a:ext cx="936104" cy="11808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000276" y="3286776"/>
            <a:ext cx="1160097" cy="9343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472969" y="3137560"/>
            <a:ext cx="3474508" cy="13629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524328" y="3203684"/>
            <a:ext cx="754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_true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59832" y="3131676"/>
            <a:ext cx="86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W_true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15616" y="3140968"/>
            <a:ext cx="73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y_data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77516" y="44752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0.49=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4788024" y="1556792"/>
            <a:ext cx="314031" cy="35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83968" y="11967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076952" y="1196752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0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90503" y="2132856"/>
            <a:ext cx="669386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let b be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b = </a:t>
            </a:r>
            <a:r>
              <a:rPr lang="en-US" altLang="ko-KR" dirty="0" err="1" smtClean="0"/>
              <a:t>tf.Variable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tf.zeros</a:t>
            </a:r>
            <a:r>
              <a:rPr lang="en-US" altLang="ko-KR" dirty="0" smtClean="0"/>
              <a:t>([1]))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W is a 1x2 weight variable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(initialized with random values between -1~1)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 = </a:t>
            </a:r>
            <a:r>
              <a:rPr lang="en-US" altLang="ko-KR" dirty="0" err="1" smtClean="0"/>
              <a:t>tf.Variable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tf.random_uniform</a:t>
            </a:r>
            <a:r>
              <a:rPr lang="en-US" altLang="ko-KR" dirty="0" smtClean="0"/>
              <a:t>([1, 2], -1.0, 1.0))</a:t>
            </a:r>
          </a:p>
          <a:p>
            <a:endParaRPr lang="en-US" altLang="ko-KR" dirty="0"/>
          </a:p>
          <a:p>
            <a:r>
              <a:rPr lang="en-US" altLang="ko-KR" dirty="0" smtClean="0"/>
              <a:t># multiply W with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 and add 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y = </a:t>
            </a:r>
            <a:r>
              <a:rPr lang="en-US" altLang="ko-KR" dirty="0" err="1" smtClean="0"/>
              <a:t>tf.matmul</a:t>
            </a:r>
            <a:r>
              <a:rPr lang="en-US" altLang="ko-KR" dirty="0" smtClean="0"/>
              <a:t>(W,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) + 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90503" y="1628800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 smtClean="0"/>
              <a:t>Define a linear model with parameter W</a:t>
            </a:r>
            <a:r>
              <a:rPr lang="en-US" altLang="ko-KR" dirty="0"/>
              <a:t> </a:t>
            </a:r>
            <a:r>
              <a:rPr lang="en-US" altLang="ko-KR" dirty="0" smtClean="0"/>
              <a:t>and  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8495" y="5733256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from: 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591071"/>
            <a:ext cx="7610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Practice-3 : defining the model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/>
          <p:nvPr/>
        </p:nvSpPr>
        <p:spPr>
          <a:xfrm>
            <a:off x="3962152" y="2578890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8244" y="25929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9735" y="299957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3316" y="19075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6960" y="2771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4811973" y="1397335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6092676" y="2608671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3238376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31840" y="275893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[r1  r2]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229067" y="2786048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63416" y="27589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2870" y="277052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양쪽 대괄호 14"/>
          <p:cNvSpPr/>
          <p:nvPr/>
        </p:nvSpPr>
        <p:spPr>
          <a:xfrm>
            <a:off x="6706840" y="2780928"/>
            <a:ext cx="1736721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20090" y="276822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    0      0   …… 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3618" y="278092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        …    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2809416"/>
            <a:ext cx="1089274" cy="315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83568" y="3137560"/>
            <a:ext cx="393948" cy="1324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688367" y="4462459"/>
            <a:ext cx="78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r</a:t>
            </a:r>
            <a:r>
              <a:rPr lang="en-US" altLang="ko-KR" dirty="0" smtClean="0"/>
              <a:t>1</a:t>
            </a:r>
            <a:r>
              <a:rPr lang="en-US" altLang="ko-KR" dirty="0"/>
              <a:t>, r</a:t>
            </a:r>
            <a:r>
              <a:rPr lang="en-US" altLang="ko-KR" dirty="0" smtClean="0"/>
              <a:t>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양쪽 대괄호 21"/>
          <p:cNvSpPr/>
          <p:nvPr/>
        </p:nvSpPr>
        <p:spPr>
          <a:xfrm>
            <a:off x="2624471" y="4318443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77863" y="43311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65163" y="46911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46411" y="450055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+0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131534" y="2806328"/>
            <a:ext cx="682871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67141" y="2808489"/>
            <a:ext cx="217585" cy="2624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01090" y="2605966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339752" y="3150260"/>
            <a:ext cx="936104" cy="11808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000276" y="3286776"/>
            <a:ext cx="1160097" cy="9343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472969" y="3106276"/>
            <a:ext cx="3402964" cy="13942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524328" y="313167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39634" y="313167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15616" y="3140968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5520" y="447521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0.1r1+0.9r2=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39752" y="1331476"/>
            <a:ext cx="19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Any random number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771800" y="1700808"/>
            <a:ext cx="467834" cy="105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635896" y="1700808"/>
            <a:ext cx="178509" cy="105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053707" y="636341"/>
            <a:ext cx="2719241" cy="2626968"/>
            <a:chOff x="381001" y="279401"/>
            <a:chExt cx="2719241" cy="3496495"/>
          </a:xfrm>
        </p:grpSpPr>
        <p:sp>
          <p:nvSpPr>
            <p:cNvPr id="4" name="Oval 19"/>
            <p:cNvSpPr/>
            <p:nvPr/>
          </p:nvSpPr>
          <p:spPr>
            <a:xfrm>
              <a:off x="381001" y="2804647"/>
              <a:ext cx="734930" cy="971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21"/>
            <p:cNvSpPr/>
            <p:nvPr/>
          </p:nvSpPr>
          <p:spPr>
            <a:xfrm>
              <a:off x="381001" y="1542024"/>
              <a:ext cx="734930" cy="971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22"/>
            <p:cNvSpPr/>
            <p:nvPr/>
          </p:nvSpPr>
          <p:spPr>
            <a:xfrm>
              <a:off x="381001" y="279401"/>
              <a:ext cx="734930" cy="971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23"/>
            <p:cNvSpPr/>
            <p:nvPr/>
          </p:nvSpPr>
          <p:spPr>
            <a:xfrm>
              <a:off x="2365312" y="1542024"/>
              <a:ext cx="734930" cy="971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24"/>
            <p:cNvCxnSpPr>
              <a:stCxn id="6" idx="6"/>
              <a:endCxn id="7" idx="2"/>
            </p:cNvCxnSpPr>
            <p:nvPr/>
          </p:nvCxnSpPr>
          <p:spPr>
            <a:xfrm>
              <a:off x="1115931" y="765025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25"/>
            <p:cNvCxnSpPr>
              <a:stCxn id="5" idx="6"/>
              <a:endCxn id="7" idx="2"/>
            </p:cNvCxnSpPr>
            <p:nvPr/>
          </p:nvCxnSpPr>
          <p:spPr>
            <a:xfrm>
              <a:off x="1115931" y="2027651"/>
              <a:ext cx="1249381" cy="2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26"/>
            <p:cNvCxnSpPr>
              <a:stCxn id="4" idx="6"/>
              <a:endCxn id="7" idx="2"/>
            </p:cNvCxnSpPr>
            <p:nvPr/>
          </p:nvCxnSpPr>
          <p:spPr>
            <a:xfrm flipV="1">
              <a:off x="1115931" y="2027648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33"/>
            <p:cNvSpPr/>
            <p:nvPr/>
          </p:nvSpPr>
          <p:spPr>
            <a:xfrm>
              <a:off x="2365312" y="2804647"/>
              <a:ext cx="734930" cy="971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34"/>
            <p:cNvCxnSpPr>
              <a:stCxn id="6" idx="6"/>
              <a:endCxn id="12" idx="2"/>
            </p:cNvCxnSpPr>
            <p:nvPr/>
          </p:nvCxnSpPr>
          <p:spPr>
            <a:xfrm>
              <a:off x="1115931" y="765025"/>
              <a:ext cx="1249381" cy="2525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35"/>
            <p:cNvCxnSpPr>
              <a:endCxn id="12" idx="2"/>
            </p:cNvCxnSpPr>
            <p:nvPr/>
          </p:nvCxnSpPr>
          <p:spPr>
            <a:xfrm>
              <a:off x="1115931" y="2027648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36"/>
            <p:cNvCxnSpPr>
              <a:stCxn id="4" idx="6"/>
              <a:endCxn id="12" idx="2"/>
            </p:cNvCxnSpPr>
            <p:nvPr/>
          </p:nvCxnSpPr>
          <p:spPr>
            <a:xfrm>
              <a:off x="1115931" y="3290274"/>
              <a:ext cx="1249381" cy="2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7"/>
            <p:cNvCxnSpPr/>
            <p:nvPr/>
          </p:nvCxnSpPr>
          <p:spPr>
            <a:xfrm>
              <a:off x="1115931" y="765029"/>
              <a:ext cx="1249381" cy="2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38"/>
            <p:cNvCxnSpPr>
              <a:stCxn id="5" idx="6"/>
            </p:cNvCxnSpPr>
            <p:nvPr/>
          </p:nvCxnSpPr>
          <p:spPr>
            <a:xfrm flipV="1">
              <a:off x="1115931" y="765025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9"/>
            <p:cNvCxnSpPr>
              <a:stCxn id="4" idx="6"/>
            </p:cNvCxnSpPr>
            <p:nvPr/>
          </p:nvCxnSpPr>
          <p:spPr>
            <a:xfrm flipV="1">
              <a:off x="1115931" y="765025"/>
              <a:ext cx="1249381" cy="2525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40"/>
            <p:cNvSpPr/>
            <p:nvPr/>
          </p:nvSpPr>
          <p:spPr>
            <a:xfrm>
              <a:off x="2365312" y="279401"/>
              <a:ext cx="734930" cy="971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6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73" y="622357"/>
              <a:ext cx="290748" cy="261756"/>
            </a:xfrm>
            <a:prstGeom prst="rect">
              <a:avLst/>
            </a:prstGeom>
          </p:spPr>
        </p:pic>
        <p:pic>
          <p:nvPicPr>
            <p:cNvPr id="26" name="Picture 6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93" y="1894219"/>
              <a:ext cx="298203" cy="261756"/>
            </a:xfrm>
            <a:prstGeom prst="rect">
              <a:avLst/>
            </a:prstGeom>
          </p:spPr>
        </p:pic>
        <p:pic>
          <p:nvPicPr>
            <p:cNvPr id="27" name="Picture 6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93" y="3158107"/>
              <a:ext cx="300688" cy="268383"/>
            </a:xfrm>
            <a:prstGeom prst="rect">
              <a:avLst/>
            </a:prstGeom>
          </p:spPr>
        </p:pic>
        <p:pic>
          <p:nvPicPr>
            <p:cNvPr id="28" name="Picture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3060" y="535752"/>
              <a:ext cx="339433" cy="417034"/>
            </a:xfrm>
            <a:prstGeom prst="rect">
              <a:avLst/>
            </a:prstGeom>
          </p:spPr>
        </p:pic>
        <p:pic>
          <p:nvPicPr>
            <p:cNvPr id="29" name="Picture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923" y="1808640"/>
              <a:ext cx="339433" cy="417034"/>
            </a:xfrm>
            <a:prstGeom prst="rect">
              <a:avLst/>
            </a:prstGeom>
          </p:spPr>
        </p:pic>
        <p:pic>
          <p:nvPicPr>
            <p:cNvPr id="30" name="Picture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637" y="3081754"/>
              <a:ext cx="339433" cy="421773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2956878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48765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13648"/>
              </p:ext>
            </p:extLst>
          </p:nvPr>
        </p:nvGraphicFramePr>
        <p:xfrm>
          <a:off x="630238" y="4365625"/>
          <a:ext cx="3130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6" name="수식" r:id="rId15" imgW="1460160" imgH="215640" progId="Equation.3">
                  <p:embed/>
                </p:oleObj>
              </mc:Choice>
              <mc:Fallback>
                <p:oleObj name="수식" r:id="rId15" imgW="1460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0238" y="4365625"/>
                        <a:ext cx="3130550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598399"/>
              </p:ext>
            </p:extLst>
          </p:nvPr>
        </p:nvGraphicFramePr>
        <p:xfrm>
          <a:off x="593725" y="5121275"/>
          <a:ext cx="31861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7" name="수식" r:id="rId17" imgW="1485720" imgH="215640" progId="Equation.3">
                  <p:embed/>
                </p:oleObj>
              </mc:Choice>
              <mc:Fallback>
                <p:oleObj name="수식" r:id="rId17" imgW="1485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5121275"/>
                        <a:ext cx="31861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793863"/>
              </p:ext>
            </p:extLst>
          </p:nvPr>
        </p:nvGraphicFramePr>
        <p:xfrm>
          <a:off x="582613" y="5892800"/>
          <a:ext cx="31861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8" name="수식" r:id="rId19" imgW="1485720" imgH="215640" progId="Equation.3">
                  <p:embed/>
                </p:oleObj>
              </mc:Choice>
              <mc:Fallback>
                <p:oleObj name="수식" r:id="rId19" imgW="1485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5892800"/>
                        <a:ext cx="31861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48116"/>
              </p:ext>
            </p:extLst>
          </p:nvPr>
        </p:nvGraphicFramePr>
        <p:xfrm>
          <a:off x="4511674" y="5229200"/>
          <a:ext cx="1572493" cy="4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9" name="수식" r:id="rId21" imgW="685800" imgH="190440" progId="Equation.3">
                  <p:embed/>
                </p:oleObj>
              </mc:Choice>
              <mc:Fallback>
                <p:oleObj name="수식" r:id="rId21" imgW="685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4" y="5229200"/>
                        <a:ext cx="1572493" cy="4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349253"/>
              </p:ext>
            </p:extLst>
          </p:nvPr>
        </p:nvGraphicFramePr>
        <p:xfrm>
          <a:off x="1475656" y="1155839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0" name="수식" r:id="rId23" imgW="482400" imgH="596880" progId="Equation.3">
                  <p:embed/>
                </p:oleObj>
              </mc:Choice>
              <mc:Fallback>
                <p:oleObj name="수식" r:id="rId23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55839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4011894" y="5360392"/>
            <a:ext cx="39632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885574"/>
              </p:ext>
            </p:extLst>
          </p:nvPr>
        </p:nvGraphicFramePr>
        <p:xfrm>
          <a:off x="6300192" y="4653136"/>
          <a:ext cx="2641749" cy="150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1" name="수식" r:id="rId25" imgW="1333440" imgH="647640" progId="Equation.3">
                  <p:embed/>
                </p:oleObj>
              </mc:Choice>
              <mc:Fallback>
                <p:oleObj name="수식" r:id="rId25" imgW="1333440" imgH="64764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653136"/>
                        <a:ext cx="2641749" cy="1502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583122"/>
              </p:ext>
            </p:extLst>
          </p:nvPr>
        </p:nvGraphicFramePr>
        <p:xfrm>
          <a:off x="6685195" y="1210068"/>
          <a:ext cx="1500188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2" name="수식" r:id="rId27" imgW="812520" imgH="647640" progId="Equation.3">
                  <p:embed/>
                </p:oleObj>
              </mc:Choice>
              <mc:Fallback>
                <p:oleObj name="수식" r:id="rId27" imgW="812520" imgH="64764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195" y="1210068"/>
                        <a:ext cx="1500188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976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/>
          <p:nvPr/>
        </p:nvSpPr>
        <p:spPr>
          <a:xfrm>
            <a:off x="4028257" y="5180470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4349" y="519450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5840" y="560115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9421" y="450912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13065" y="53732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4878078" y="3998915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6158781" y="5210251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10113" y="5839956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97945" y="536051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[r1  r2]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295172" y="5387628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29521" y="53605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98975" y="537210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양쪽 대괄호 14"/>
          <p:cNvSpPr/>
          <p:nvPr/>
        </p:nvSpPr>
        <p:spPr>
          <a:xfrm>
            <a:off x="6766063" y="5382508"/>
            <a:ext cx="191039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86195" y="536980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    0      0   …… 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9723" y="538250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0.1r1+0.9r2+b        …    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88943" y="5385596"/>
            <a:ext cx="1449823" cy="315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2690" y="4127035"/>
            <a:ext cx="78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r</a:t>
            </a:r>
            <a:r>
              <a:rPr lang="en-US" altLang="ko-KR" dirty="0" smtClean="0"/>
              <a:t>1</a:t>
            </a:r>
            <a:r>
              <a:rPr lang="en-US" altLang="ko-KR" dirty="0"/>
              <a:t>, r</a:t>
            </a:r>
            <a:r>
              <a:rPr lang="en-US" altLang="ko-KR" dirty="0" smtClean="0"/>
              <a:t>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양쪽 대괄호 21"/>
          <p:cNvSpPr/>
          <p:nvPr/>
        </p:nvSpPr>
        <p:spPr>
          <a:xfrm>
            <a:off x="2728794" y="3983019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82186" y="39957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69486" y="435575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50734" y="41651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+b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33246" y="5410069"/>
            <a:ext cx="217585" cy="2624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67195" y="5207546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590433" y="573325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05739" y="573325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81721" y="5742548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5172" y="413978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0.1r1+0.9r2+b=</a:t>
            </a:r>
            <a:endParaRPr lang="ko-KR" altLang="en-US" dirty="0"/>
          </a:p>
        </p:txBody>
      </p:sp>
      <p:sp>
        <p:nvSpPr>
          <p:cNvPr id="34" name="양쪽 대괄호 33"/>
          <p:cNvSpPr/>
          <p:nvPr/>
        </p:nvSpPr>
        <p:spPr>
          <a:xfrm>
            <a:off x="3962152" y="715974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928244" y="73001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39735" y="113666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03316" y="4462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46960" y="9087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왼쪽 중괄호 43"/>
          <p:cNvSpPr/>
          <p:nvPr/>
        </p:nvSpPr>
        <p:spPr>
          <a:xfrm rot="5400000">
            <a:off x="4811973" y="-465581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중괄호 44"/>
          <p:cNvSpPr/>
          <p:nvPr/>
        </p:nvSpPr>
        <p:spPr>
          <a:xfrm rot="10800000">
            <a:off x="6092676" y="745755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44008" y="1375460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00276" y="896020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48" name="양쪽 대괄호 47"/>
          <p:cNvSpPr/>
          <p:nvPr/>
        </p:nvSpPr>
        <p:spPr>
          <a:xfrm>
            <a:off x="229067" y="923132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63416" y="8960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32870" y="907604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1" name="양쪽 대괄호 50"/>
          <p:cNvSpPr/>
          <p:nvPr/>
        </p:nvSpPr>
        <p:spPr>
          <a:xfrm>
            <a:off x="6740248" y="918012"/>
            <a:ext cx="2101432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720090" y="90531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   0.3   0.3 …… 0.3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3618" y="91801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0.49  0.41  0.04  …    0.46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93618" y="896020"/>
            <a:ext cx="461958" cy="34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24597" y="1321326"/>
            <a:ext cx="691553" cy="114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688367" y="2599543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57" name="양쪽 대괄호 56"/>
          <p:cNvSpPr/>
          <p:nvPr/>
        </p:nvSpPr>
        <p:spPr>
          <a:xfrm>
            <a:off x="2624471" y="2455527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77863" y="246822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65163" y="282826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46411" y="26376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+0.3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896020"/>
            <a:ext cx="826274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802675" y="918012"/>
            <a:ext cx="289605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001090" y="743050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2339752" y="1287344"/>
            <a:ext cx="936104" cy="11808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3000276" y="1423860"/>
            <a:ext cx="1160097" cy="9343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72969" y="1274644"/>
            <a:ext cx="3474508" cy="13629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524328" y="1340768"/>
            <a:ext cx="754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_true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059832" y="1268760"/>
            <a:ext cx="86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W_true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115616" y="1278052"/>
            <a:ext cx="73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y_data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77516" y="26122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0.49=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40" idx="2"/>
          </p:cNvCxnSpPr>
          <p:nvPr/>
        </p:nvCxnSpPr>
        <p:spPr>
          <a:xfrm flipV="1">
            <a:off x="870373" y="4509120"/>
            <a:ext cx="264132" cy="851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9952" y="3009726"/>
            <a:ext cx="447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Given </a:t>
            </a:r>
            <a:r>
              <a:rPr lang="en-US" altLang="ko-KR" dirty="0" err="1" smtClean="0"/>
              <a:t>y_data</a:t>
            </a:r>
            <a:r>
              <a:rPr lang="en-US" altLang="ko-KR" dirty="0" smtClean="0"/>
              <a:t> , y , and </a:t>
            </a:r>
            <a:r>
              <a:rPr lang="en-US" altLang="ko-KR" dirty="0" err="1" smtClean="0"/>
              <a:t>x_data</a:t>
            </a:r>
            <a:endParaRPr lang="en-US" altLang="ko-KR" dirty="0" smtClean="0"/>
          </a:p>
          <a:p>
            <a:r>
              <a:rPr lang="en-US" altLang="ko-KR" dirty="0" smtClean="0"/>
              <a:t>Find W and b which reduces the difference between</a:t>
            </a:r>
          </a:p>
          <a:p>
            <a:r>
              <a:rPr lang="en-US" altLang="ko-KR" dirty="0" smtClean="0"/>
              <a:t>y and </a:t>
            </a:r>
            <a:r>
              <a:rPr lang="en-US" altLang="ko-KR" dirty="0" err="1" smtClean="0"/>
              <a:t>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1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9676" y="2161696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 smtClean="0"/>
              <a:t>Gradient descent Method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94980" y="2671301"/>
            <a:ext cx="6085332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Define the loss function)</a:t>
            </a:r>
            <a:endParaRPr lang="ko-KR" altLang="en-US" dirty="0" smtClean="0"/>
          </a:p>
          <a:p>
            <a:r>
              <a:rPr lang="en-US" altLang="ko-KR" dirty="0" smtClean="0"/>
              <a:t>loss = </a:t>
            </a:r>
            <a:r>
              <a:rPr lang="en-US" altLang="ko-KR" dirty="0" err="1" smtClean="0"/>
              <a:t>tf.reduce_mean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tf.square</a:t>
            </a:r>
            <a:r>
              <a:rPr lang="en-US" altLang="ko-KR" dirty="0" smtClean="0"/>
              <a:t>(y - </a:t>
            </a:r>
            <a:r>
              <a:rPr lang="en-US" altLang="ko-KR" dirty="0" err="1" smtClean="0"/>
              <a:t>y_data</a:t>
            </a:r>
            <a:r>
              <a:rPr lang="en-US" altLang="ko-KR" dirty="0" smtClean="0"/>
              <a:t>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Set the gradient descent optimizer with alpha = 0.5</a:t>
            </a:r>
          </a:p>
          <a:p>
            <a:r>
              <a:rPr lang="en-US" altLang="ko-KR" dirty="0" smtClean="0"/>
              <a:t>optimizer = </a:t>
            </a:r>
            <a:r>
              <a:rPr lang="en-US" altLang="ko-KR" dirty="0" err="1" smtClean="0"/>
              <a:t>tf.train.GradientDescentOptimizer</a:t>
            </a:r>
            <a:r>
              <a:rPr lang="en-US" altLang="ko-KR" dirty="0" smtClean="0"/>
              <a:t>(0.5)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set the train operator which finds W and b which minimize the loss</a:t>
            </a:r>
          </a:p>
          <a:p>
            <a:r>
              <a:rPr lang="en-US" altLang="ko-KR" dirty="0" smtClean="0"/>
              <a:t>train = </a:t>
            </a:r>
            <a:r>
              <a:rPr lang="en-US" altLang="ko-KR" dirty="0" err="1" smtClean="0"/>
              <a:t>optimizer.minimize</a:t>
            </a:r>
            <a:r>
              <a:rPr lang="en-US" altLang="ko-KR" dirty="0" smtClean="0"/>
              <a:t>(loss)</a:t>
            </a:r>
            <a:endParaRPr lang="ko-KR" altLang="en-US" dirty="0"/>
          </a:p>
        </p:txBody>
      </p:sp>
      <p:sp>
        <p:nvSpPr>
          <p:cNvPr id="7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 the model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5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1156" y="1812880"/>
            <a:ext cx="78673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Define the operation which initializes all variables</a:t>
            </a:r>
          </a:p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tf.initialize_all_variables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Open and run the session</a:t>
            </a:r>
            <a:endParaRPr lang="ko-KR" altLang="en-US" dirty="0" smtClean="0"/>
          </a:p>
          <a:p>
            <a:r>
              <a:rPr lang="en-US" altLang="ko-KR" dirty="0" err="1" smtClean="0"/>
              <a:t>sess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tf.Session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sess.run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Iterate 200 times the train operation</a:t>
            </a:r>
          </a:p>
          <a:p>
            <a:r>
              <a:rPr lang="en-US" altLang="ko-KR" dirty="0" smtClean="0"/>
              <a:t>for step in range(200):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(train)</a:t>
            </a:r>
          </a:p>
          <a:p>
            <a:r>
              <a:rPr lang="en-US" altLang="ko-KR" dirty="0" smtClean="0"/>
              <a:t>    if step % 20 == 0:        </a:t>
            </a:r>
          </a:p>
          <a:p>
            <a:r>
              <a:rPr lang="en-US" altLang="ko-KR" dirty="0" smtClean="0"/>
              <a:t>        print step,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(W),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1156" y="1412776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 smtClean="0"/>
              <a:t>Running the training session</a:t>
            </a:r>
            <a:endParaRPr lang="ko-KR" altLang="en-US" dirty="0"/>
          </a:p>
        </p:txBody>
      </p:sp>
      <p:sp>
        <p:nvSpPr>
          <p:cNvPr id="9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 the model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6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4" y="3068960"/>
            <a:ext cx="6745206" cy="23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0374" y="1556792"/>
            <a:ext cx="7363252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MNIST label uses a One-Hot Encoding method. </a:t>
            </a:r>
          </a:p>
          <a:p>
            <a:r>
              <a:rPr lang="en-US" altLang="ko-KR" dirty="0" smtClean="0"/>
              <a:t>The category corresponding to the number 5 is represented by  [</a:t>
            </a:r>
            <a:r>
              <a:rPr lang="en-US" altLang="ko-KR" dirty="0"/>
              <a:t>0, 0, 0, 0, 0, 1, 0, 0, 0, 0], </a:t>
            </a:r>
            <a:r>
              <a:rPr lang="en-US" altLang="ko-KR" dirty="0" smtClean="0"/>
              <a:t>and the category corresponding to the number 0 as </a:t>
            </a:r>
            <a:r>
              <a:rPr lang="ko-KR" altLang="en-US" dirty="0" smtClean="0"/>
              <a:t> </a:t>
            </a:r>
            <a:r>
              <a:rPr lang="en-US" altLang="ko-KR" dirty="0"/>
              <a:t>[1, 0, 0, 0, 0, 0, 0, 0, 0, 0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60648"/>
            <a:ext cx="6403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Practice-4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(Training </a:t>
            </a: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with the MNIST data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set)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6020732" cy="268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2212" y="1497558"/>
            <a:ext cx="809957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MNIST has</a:t>
            </a:r>
            <a:r>
              <a:rPr lang="ko-KR" altLang="en-US" dirty="0" smtClean="0"/>
              <a:t> </a:t>
            </a:r>
            <a:r>
              <a:rPr lang="en-US" altLang="ko-KR" dirty="0" smtClean="0"/>
              <a:t>55,000 training images + 10,000 test images</a:t>
            </a:r>
            <a:r>
              <a:rPr lang="ko-KR" altLang="en-US" dirty="0" smtClean="0"/>
              <a:t> </a:t>
            </a:r>
            <a:r>
              <a:rPr lang="en-US" altLang="ko-KR" dirty="0"/>
              <a:t>+ 5,000 validation </a:t>
            </a:r>
            <a:r>
              <a:rPr lang="en-US" altLang="ko-KR" dirty="0" smtClean="0"/>
              <a:t>images. Each image has a size of 28x28 which becomes a 784 dimensional vector if written in the 1-D vector form.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60648"/>
            <a:ext cx="6403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Practice-4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(Training </a:t>
            </a: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with the MNIST data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set)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2212" y="1428568"/>
            <a:ext cx="8099577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x is </a:t>
            </a:r>
            <a:r>
              <a:rPr lang="en-US" altLang="ko-KR" dirty="0"/>
              <a:t>a Placeholder </a:t>
            </a:r>
            <a:r>
              <a:rPr lang="en-US" altLang="ko-KR" dirty="0" smtClean="0"/>
              <a:t> for the 2D tensor, where the data will be stored. None means that the number of the row is not restricted.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The weights and the bias variables are filled with 0. The result of the training will be saved in these variables. W is of size </a:t>
            </a:r>
            <a:r>
              <a:rPr lang="ko-KR" altLang="en-US" dirty="0" smtClean="0"/>
              <a:t> </a:t>
            </a:r>
            <a:r>
              <a:rPr lang="en-US" altLang="ko-KR" dirty="0"/>
              <a:t>[784, 10</a:t>
            </a:r>
            <a:r>
              <a:rPr lang="en-US" altLang="ko-KR" dirty="0" smtClean="0"/>
              <a:t>] to be multiplied to the 784 dimension image and to result in a 10 dimension vector. b is 10 dimensional vector.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34417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smtClean="0"/>
              <a:t>placeholder for the image data</a:t>
            </a:r>
            <a:endParaRPr lang="ko-KR" altLang="en-US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tf.placeholder</a:t>
            </a:r>
            <a:r>
              <a:rPr lang="en-US" altLang="ko-KR" dirty="0"/>
              <a:t>("float", [None, 784])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025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weight and bias variables</a:t>
            </a:r>
            <a:endParaRPr lang="ko-KR" altLang="en-US" dirty="0"/>
          </a:p>
          <a:p>
            <a:r>
              <a:rPr lang="en-US" altLang="ko-KR" dirty="0"/>
              <a:t>W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([784,10]))</a:t>
            </a:r>
          </a:p>
          <a:p>
            <a:r>
              <a:rPr lang="en-US" altLang="ko-KR" dirty="0"/>
              <a:t>b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([10]))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260648"/>
            <a:ext cx="6403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Practice-4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(Training </a:t>
            </a: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with the MNIST data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set)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3568" y="191683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smtClean="0"/>
              <a:t> The model </a:t>
            </a:r>
          </a:p>
          <a:p>
            <a:r>
              <a:rPr lang="en-US" altLang="ko-KR" dirty="0" smtClean="0"/>
              <a:t>y </a:t>
            </a:r>
            <a:r>
              <a:rPr lang="en-US" altLang="ko-KR" dirty="0"/>
              <a:t>= </a:t>
            </a:r>
            <a:r>
              <a:rPr lang="en-US" altLang="ko-KR" dirty="0" err="1"/>
              <a:t>tf.nn.softmax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</a:t>
            </a:r>
            <a:r>
              <a:rPr lang="en-US" altLang="ko-KR" dirty="0" err="1"/>
              <a:t>x,W</a:t>
            </a:r>
            <a:r>
              <a:rPr lang="en-US" altLang="ko-KR" dirty="0"/>
              <a:t>) + b)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smtClean="0"/>
              <a:t>The placeholder for the true label</a:t>
            </a:r>
            <a:endParaRPr lang="ko-KR" altLang="en-US" dirty="0"/>
          </a:p>
          <a:p>
            <a:r>
              <a:rPr lang="en-US" altLang="ko-KR" dirty="0"/>
              <a:t>y_ = </a:t>
            </a:r>
            <a:r>
              <a:rPr lang="en-US" altLang="ko-KR" dirty="0" err="1"/>
              <a:t>tf.placeholder</a:t>
            </a:r>
            <a:r>
              <a:rPr lang="en-US" altLang="ko-KR" dirty="0"/>
              <a:t>("float", [None,10])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7450" y="4509120"/>
            <a:ext cx="7413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Loss </a:t>
            </a:r>
            <a:r>
              <a:rPr lang="en-US" altLang="ko-KR" dirty="0" smtClean="0"/>
              <a:t>function</a:t>
            </a:r>
            <a:endParaRPr lang="ko-KR" altLang="en-US" dirty="0"/>
          </a:p>
          <a:p>
            <a:r>
              <a:rPr lang="en-US" altLang="ko-KR" dirty="0" err="1"/>
              <a:t>cross_entropy</a:t>
            </a:r>
            <a:r>
              <a:rPr lang="en-US" altLang="ko-KR" dirty="0"/>
              <a:t> = -</a:t>
            </a:r>
            <a:r>
              <a:rPr lang="en-US" altLang="ko-KR" dirty="0" err="1"/>
              <a:t>tf.reduce_sum</a:t>
            </a:r>
            <a:r>
              <a:rPr lang="en-US" altLang="ko-KR" dirty="0"/>
              <a:t>(y_*tf.log(y))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568" y="3694966"/>
            <a:ext cx="809957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dirty="0" smtClean="0"/>
              <a:t>_ is filled with the true label. The loss function is taken as the Cross-Entropy.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60648"/>
            <a:ext cx="6403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Practice-4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(Training </a:t>
            </a: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with the MNIST data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set)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3079633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smtClean="0"/>
              <a:t>learning operation</a:t>
            </a:r>
          </a:p>
          <a:p>
            <a:r>
              <a:rPr lang="en-US" altLang="ko-KR" dirty="0" err="1" smtClean="0"/>
              <a:t>train_step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tf.train.GradientDescentOptimizer</a:t>
            </a:r>
            <a:r>
              <a:rPr lang="en-US" altLang="ko-KR" dirty="0"/>
              <a:t>(0.01).minimize(</a:t>
            </a:r>
            <a:r>
              <a:rPr lang="en-US" altLang="ko-KR" dirty="0" err="1"/>
              <a:t>cross_entropy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41839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smtClean="0"/>
              <a:t>Initialize </a:t>
            </a:r>
            <a:r>
              <a:rPr lang="en-US" altLang="ko-KR" smtClean="0"/>
              <a:t>the variables</a:t>
            </a:r>
          </a:p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tf.initialize_all_variables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sess</a:t>
            </a:r>
            <a:r>
              <a:rPr lang="en-US" altLang="ko-KR" dirty="0"/>
              <a:t> = </a:t>
            </a:r>
            <a:r>
              <a:rPr lang="en-US" altLang="ko-KR" dirty="0" err="1"/>
              <a:t>tf.Session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5132" y="1569566"/>
            <a:ext cx="7363252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The model is trained with the </a:t>
            </a:r>
            <a:r>
              <a:rPr lang="en-US" altLang="ko-KR" dirty="0" err="1" smtClean="0"/>
              <a:t>Backpropagation</a:t>
            </a:r>
            <a:r>
              <a:rPr lang="en-US" altLang="ko-KR" dirty="0" smtClean="0"/>
              <a:t> method.</a:t>
            </a:r>
          </a:p>
          <a:p>
            <a:r>
              <a:rPr lang="en-US" altLang="ko-KR" dirty="0" smtClean="0"/>
              <a:t>The optimizer is a gradient descent optimizer with hyper-parameter(learning rate) of 0.01. Using this optimizer a learning operation which minimizes the loss is defined.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60648"/>
            <a:ext cx="6403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Practice-4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(Training </a:t>
            </a: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with the MNIST data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set)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4028871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For each epoch take 100 samples. The number of epochs is 1000.</a:t>
            </a:r>
            <a:endParaRPr lang="ko-KR" altLang="en-US" dirty="0"/>
          </a:p>
          <a:p>
            <a:r>
              <a:rPr lang="en-US" altLang="ko-KR" dirty="0" smtClean="0"/>
              <a:t>for </a:t>
            </a:r>
            <a:r>
              <a:rPr lang="en-US" altLang="ko-KR" dirty="0"/>
              <a:t>i in range(1000):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batch_xs</a:t>
            </a:r>
            <a:r>
              <a:rPr lang="en-US" altLang="ko-KR" dirty="0"/>
              <a:t>, </a:t>
            </a:r>
            <a:r>
              <a:rPr lang="en-US" altLang="ko-KR" dirty="0" err="1"/>
              <a:t>batch_ys</a:t>
            </a:r>
            <a:r>
              <a:rPr lang="en-US" altLang="ko-KR" dirty="0"/>
              <a:t> = </a:t>
            </a:r>
            <a:r>
              <a:rPr lang="en-US" altLang="ko-KR" dirty="0" err="1"/>
              <a:t>mnist.train.next_batch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train_step</a:t>
            </a:r>
            <a:r>
              <a:rPr lang="en-US" altLang="ko-KR" dirty="0"/>
              <a:t>, </a:t>
            </a:r>
            <a:r>
              <a:rPr lang="en-US" altLang="ko-KR" dirty="0" err="1"/>
              <a:t>feed_dict</a:t>
            </a:r>
            <a:r>
              <a:rPr lang="en-US" altLang="ko-KR" dirty="0"/>
              <a:t>={x: </a:t>
            </a:r>
            <a:r>
              <a:rPr lang="en-US" altLang="ko-KR" dirty="0" err="1"/>
              <a:t>batch_xs</a:t>
            </a:r>
            <a:r>
              <a:rPr lang="en-US" altLang="ko-KR" dirty="0"/>
              <a:t>, y_: </a:t>
            </a:r>
            <a:r>
              <a:rPr lang="en-US" altLang="ko-KR" dirty="0" err="1"/>
              <a:t>batch_ys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6879" y="2145630"/>
            <a:ext cx="809957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At training stage the training images and training labels are applied to the placeholders of the model via the parameters of the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. At every epoch only a small batch is used in the training. This kind of training is called Stochastic Training.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60648"/>
            <a:ext cx="6403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Practice-4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(Training </a:t>
            </a: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with the MNIST data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set)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2212" y="1807656"/>
            <a:ext cx="8099577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At running time the test images and test labels are applied to the placeholders of the model via the parameters of the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T</a:t>
            </a:r>
            <a:r>
              <a:rPr lang="en-US" altLang="ko-KR" dirty="0"/>
              <a:t>he vector </a:t>
            </a:r>
            <a:r>
              <a:rPr lang="en-US" altLang="ko-KR" dirty="0" err="1" smtClean="0"/>
              <a:t>correct_prediction</a:t>
            </a:r>
            <a:r>
              <a:rPr lang="en-US" altLang="ko-KR" dirty="0" smtClean="0"/>
              <a:t> contains the value 1 for correct prediction, and 0 for false prediction. Taking the mean over all the elements in </a:t>
            </a:r>
            <a:r>
              <a:rPr lang="en-US" altLang="ko-KR" dirty="0" err="1" smtClean="0"/>
              <a:t>correct_prediction</a:t>
            </a:r>
            <a:r>
              <a:rPr lang="en-US" altLang="ko-KR" dirty="0"/>
              <a:t> </a:t>
            </a:r>
            <a:r>
              <a:rPr lang="en-US" altLang="ko-KR" dirty="0" smtClean="0"/>
              <a:t>gives the accuracy.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2212" y="4293096"/>
            <a:ext cx="8099577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Rate of correct prediction.</a:t>
            </a:r>
            <a:endParaRPr lang="ko-KR" altLang="en-US" dirty="0" smtClean="0"/>
          </a:p>
          <a:p>
            <a:r>
              <a:rPr lang="en-US" altLang="ko-KR" dirty="0" err="1" smtClean="0"/>
              <a:t>correct_prediction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tf.equal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tf.argmax</a:t>
            </a:r>
            <a:r>
              <a:rPr lang="en-US" altLang="ko-KR" dirty="0" smtClean="0"/>
              <a:t>(y,1), </a:t>
            </a:r>
            <a:r>
              <a:rPr lang="en-US" altLang="ko-KR" dirty="0" err="1" smtClean="0"/>
              <a:t>tf.argmax</a:t>
            </a:r>
            <a:r>
              <a:rPr lang="en-US" altLang="ko-KR" dirty="0" smtClean="0"/>
              <a:t>(y_,1))</a:t>
            </a:r>
          </a:p>
          <a:p>
            <a:r>
              <a:rPr lang="en-US" altLang="ko-KR" dirty="0" smtClean="0"/>
              <a:t>accuracy = </a:t>
            </a:r>
            <a:r>
              <a:rPr lang="en-US" altLang="ko-KR" dirty="0" err="1" smtClean="0"/>
              <a:t>tf.reduce_mean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tf.cast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correct_prediction</a:t>
            </a:r>
            <a:r>
              <a:rPr lang="en-US" altLang="ko-KR" dirty="0" smtClean="0"/>
              <a:t>, "float"))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(accuracy,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={x: </a:t>
            </a:r>
            <a:r>
              <a:rPr lang="en-US" altLang="ko-KR" dirty="0" err="1" smtClean="0"/>
              <a:t>mnist.test.images</a:t>
            </a:r>
            <a:r>
              <a:rPr lang="en-US" altLang="ko-KR" dirty="0" smtClean="0"/>
              <a:t>, y_: </a:t>
            </a:r>
            <a:r>
              <a:rPr lang="en-US" altLang="ko-KR" dirty="0" err="1" smtClean="0"/>
              <a:t>mnist.test.labels</a:t>
            </a:r>
            <a:r>
              <a:rPr lang="en-US" altLang="ko-KR" dirty="0" smtClean="0"/>
              <a:t>})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6093296"/>
            <a:ext cx="1510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Output: 0.9155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9861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8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Testing with the MNIST data set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685555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685555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685555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669866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420485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420485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420485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669866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420485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420485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420485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420485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420485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420485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669866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47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47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14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77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91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88726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80613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445795"/>
              </p:ext>
            </p:extLst>
          </p:nvPr>
        </p:nvGraphicFramePr>
        <p:xfrm>
          <a:off x="395526" y="4365104"/>
          <a:ext cx="3314988" cy="49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05" name="수식" r:id="rId15" imgW="1701720" imgH="215640" progId="Equation.3">
                  <p:embed/>
                </p:oleObj>
              </mc:Choice>
              <mc:Fallback>
                <p:oleObj name="수식" r:id="rId15" imgW="1701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526" y="4365104"/>
                        <a:ext cx="3314988" cy="49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295324"/>
              </p:ext>
            </p:extLst>
          </p:nvPr>
        </p:nvGraphicFramePr>
        <p:xfrm>
          <a:off x="4211960" y="5096335"/>
          <a:ext cx="18653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06" name="수식" r:id="rId17" imgW="812520" imgH="190440" progId="Equation.3">
                  <p:embed/>
                </p:oleObj>
              </mc:Choice>
              <mc:Fallback>
                <p:oleObj name="수식" r:id="rId17" imgW="812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096335"/>
                        <a:ext cx="18653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944151"/>
              </p:ext>
            </p:extLst>
          </p:nvPr>
        </p:nvGraphicFramePr>
        <p:xfrm>
          <a:off x="107504" y="1155839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07" name="수식" r:id="rId19" imgW="482400" imgH="596880" progId="Equation.3">
                  <p:embed/>
                </p:oleObj>
              </mc:Choice>
              <mc:Fallback>
                <p:oleObj name="수식" r:id="rId19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55839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3851920" y="5301208"/>
            <a:ext cx="327537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404754"/>
              </p:ext>
            </p:extLst>
          </p:nvPr>
        </p:nvGraphicFramePr>
        <p:xfrm>
          <a:off x="6228184" y="4661941"/>
          <a:ext cx="26924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08" name="수식" r:id="rId21" imgW="1358640" imgH="647640" progId="Equation.3">
                  <p:embed/>
                </p:oleObj>
              </mc:Choice>
              <mc:Fallback>
                <p:oleObj name="수식" r:id="rId21" imgW="13586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661941"/>
                        <a:ext cx="269240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12052"/>
              </p:ext>
            </p:extLst>
          </p:nvPr>
        </p:nvGraphicFramePr>
        <p:xfrm>
          <a:off x="7236296" y="1061365"/>
          <a:ext cx="1476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09" name="수식" r:id="rId23" imgW="799920" imgH="647640" progId="Equation.3">
                  <p:embed/>
                </p:oleObj>
              </mc:Choice>
              <mc:Fallback>
                <p:oleObj name="수식" r:id="rId23" imgW="7999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1061365"/>
                        <a:ext cx="14763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676881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427500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427500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427500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676881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427500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427500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427500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427500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427500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427500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676881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87628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7531"/>
              </p:ext>
            </p:extLst>
          </p:nvPr>
        </p:nvGraphicFramePr>
        <p:xfrm>
          <a:off x="5823540" y="785705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0" name="수식" r:id="rId25" imgW="228600" imgH="215640" progId="Equation.3">
                  <p:embed/>
                </p:oleObj>
              </mc:Choice>
              <mc:Fallback>
                <p:oleObj name="수식" r:id="rId25" imgW="228600" imgH="2156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540" y="785705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72028"/>
              </p:ext>
            </p:extLst>
          </p:nvPr>
        </p:nvGraphicFramePr>
        <p:xfrm>
          <a:off x="5842537" y="171576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1" name="수식" r:id="rId27" imgW="228600" imgH="215640" progId="Equation.3">
                  <p:embed/>
                </p:oleObj>
              </mc:Choice>
              <mc:Fallback>
                <p:oleObj name="수식" r:id="rId27" imgW="228600" imgH="21564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537" y="171576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307546"/>
              </p:ext>
            </p:extLst>
          </p:nvPr>
        </p:nvGraphicFramePr>
        <p:xfrm>
          <a:off x="5845842" y="2692667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2" name="수식" r:id="rId29" imgW="228600" imgH="215640" progId="Equation.3">
                  <p:embed/>
                </p:oleObj>
              </mc:Choice>
              <mc:Fallback>
                <p:oleObj name="수식" r:id="rId29" imgW="228600" imgH="2156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842" y="2692667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50837"/>
              </p:ext>
            </p:extLst>
          </p:nvPr>
        </p:nvGraphicFramePr>
        <p:xfrm>
          <a:off x="379991" y="5088837"/>
          <a:ext cx="33893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3" name="수식" r:id="rId31" imgW="1739880" imgH="215640" progId="Equation.3">
                  <p:embed/>
                </p:oleObj>
              </mc:Choice>
              <mc:Fallback>
                <p:oleObj name="수식" r:id="rId31" imgW="1739880" imgH="215640" progId="Equation.3">
                  <p:embed/>
                  <p:pic>
                    <p:nvPicPr>
                      <p:cNvPr id="0" name="개체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91" y="5088837"/>
                        <a:ext cx="33893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12089"/>
              </p:ext>
            </p:extLst>
          </p:nvPr>
        </p:nvGraphicFramePr>
        <p:xfrm>
          <a:off x="393934" y="5805264"/>
          <a:ext cx="33639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4" name="수식" r:id="rId33" imgW="1726920" imgH="215640" progId="Equation.3">
                  <p:embed/>
                </p:oleObj>
              </mc:Choice>
              <mc:Fallback>
                <p:oleObj name="수식" r:id="rId33" imgW="1726920" imgH="215640" progId="Equation.3">
                  <p:embed/>
                  <p:pic>
                    <p:nvPicPr>
                      <p:cNvPr id="0" name="개체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34" y="5805264"/>
                        <a:ext cx="33639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93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793356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793356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793356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777667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528286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777667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528286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528286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777667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8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15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78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2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527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8414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415812"/>
              </p:ext>
            </p:extLst>
          </p:nvPr>
        </p:nvGraphicFramePr>
        <p:xfrm>
          <a:off x="2157310" y="4581128"/>
          <a:ext cx="4254501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3" name="수식" r:id="rId15" imgW="1854000" imgH="190440" progId="Equation.3">
                  <p:embed/>
                </p:oleObj>
              </mc:Choice>
              <mc:Fallback>
                <p:oleObj name="수식" r:id="rId15" imgW="1854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310" y="4581128"/>
                        <a:ext cx="4254501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012934"/>
              </p:ext>
            </p:extLst>
          </p:nvPr>
        </p:nvGraphicFramePr>
        <p:xfrm>
          <a:off x="215305" y="1155839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4" name="수식" r:id="rId17" imgW="482400" imgH="596880" progId="Equation.3">
                  <p:embed/>
                </p:oleObj>
              </mc:Choice>
              <mc:Fallback>
                <p:oleObj name="수식" r:id="rId17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05" y="1155839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06208"/>
              </p:ext>
            </p:extLst>
          </p:nvPr>
        </p:nvGraphicFramePr>
        <p:xfrm>
          <a:off x="7344097" y="1061365"/>
          <a:ext cx="1476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5" name="수식" r:id="rId19" imgW="799920" imgH="647640" progId="Equation.3">
                  <p:embed/>
                </p:oleObj>
              </mc:Choice>
              <mc:Fallback>
                <p:oleObj name="수식" r:id="rId19" imgW="7999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4097" y="1061365"/>
                        <a:ext cx="14763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784682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535301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784682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535301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535301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784682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95429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20593"/>
              </p:ext>
            </p:extLst>
          </p:nvPr>
        </p:nvGraphicFramePr>
        <p:xfrm>
          <a:off x="5931341" y="785705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" name="수식" r:id="rId21" imgW="228600" imgH="215640" progId="Equation.3">
                  <p:embed/>
                </p:oleObj>
              </mc:Choice>
              <mc:Fallback>
                <p:oleObj name="수식" r:id="rId2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341" y="785705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93790"/>
              </p:ext>
            </p:extLst>
          </p:nvPr>
        </p:nvGraphicFramePr>
        <p:xfrm>
          <a:off x="5950338" y="171576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" name="수식" r:id="rId23" imgW="228600" imgH="215640" progId="Equation.3">
                  <p:embed/>
                </p:oleObj>
              </mc:Choice>
              <mc:Fallback>
                <p:oleObj name="수식" r:id="rId23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338" y="171576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143083"/>
              </p:ext>
            </p:extLst>
          </p:nvPr>
        </p:nvGraphicFramePr>
        <p:xfrm>
          <a:off x="5953643" y="2692667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8" name="수식" r:id="rId25" imgW="228600" imgH="215640" progId="Equation.3">
                  <p:embed/>
                </p:oleObj>
              </mc:Choice>
              <mc:Fallback>
                <p:oleObj name="수식" r:id="rId2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643" y="2692667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740" y="5518973"/>
            <a:ext cx="793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 smtClean="0"/>
              <a:t>there is no non-linearity between the layers than the 3-layer network can be expressed by a </a:t>
            </a:r>
          </a:p>
          <a:p>
            <a:r>
              <a:rPr lang="en-US" altLang="ko-KR" dirty="0" smtClean="0"/>
              <a:t>Single matrix. </a:t>
            </a:r>
            <a:r>
              <a:rPr lang="en-US" altLang="ko-KR" dirty="0" smtClean="0">
                <a:sym typeface="Wingdings" pitchFamily="2" charset="2"/>
              </a:rPr>
              <a:t> The same as having only 2-layers with the weights in         . 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836660"/>
              </p:ext>
            </p:extLst>
          </p:nvPr>
        </p:nvGraphicFramePr>
        <p:xfrm>
          <a:off x="6312222" y="5819114"/>
          <a:ext cx="4079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9" name="수식" r:id="rId27" imgW="177480" imgH="152280" progId="Equation.3">
                  <p:embed/>
                </p:oleObj>
              </mc:Choice>
              <mc:Fallback>
                <p:oleObj name="수식" r:id="rId27" imgW="177480" imgH="152280" progId="Equation.3">
                  <p:embed/>
                  <p:pic>
                    <p:nvPicPr>
                      <p:cNvPr id="0" name="개체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222" y="5819114"/>
                        <a:ext cx="4079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245413" y="4561489"/>
            <a:ext cx="1221472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79295" y="4569977"/>
            <a:ext cx="321651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11" idx="0"/>
            <a:endCxn id="62" idx="0"/>
          </p:cNvCxnSpPr>
          <p:nvPr/>
        </p:nvCxnSpPr>
        <p:spPr>
          <a:xfrm rot="16200000" flipH="1">
            <a:off x="5443891" y="3973747"/>
            <a:ext cx="8488" cy="1183972"/>
          </a:xfrm>
          <a:prstGeom prst="bentConnector3">
            <a:avLst>
              <a:gd name="adj1" fmla="val -26932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1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793356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793356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793356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777667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528286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777667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528286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528286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777667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8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15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78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2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527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8414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11074"/>
              </p:ext>
            </p:extLst>
          </p:nvPr>
        </p:nvGraphicFramePr>
        <p:xfrm>
          <a:off x="2157310" y="4581128"/>
          <a:ext cx="4254501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8" name="수식" r:id="rId15" imgW="1854000" imgH="190440" progId="Equation.3">
                  <p:embed/>
                </p:oleObj>
              </mc:Choice>
              <mc:Fallback>
                <p:oleObj name="수식" r:id="rId15" imgW="1854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310" y="4581128"/>
                        <a:ext cx="4254501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33635"/>
              </p:ext>
            </p:extLst>
          </p:nvPr>
        </p:nvGraphicFramePr>
        <p:xfrm>
          <a:off x="496085" y="1278115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9" name="수식" r:id="rId17" imgW="482400" imgH="596880" progId="Equation.3">
                  <p:embed/>
                </p:oleObj>
              </mc:Choice>
              <mc:Fallback>
                <p:oleObj name="수식" r:id="rId17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85" y="1278115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91375"/>
              </p:ext>
            </p:extLst>
          </p:nvPr>
        </p:nvGraphicFramePr>
        <p:xfrm>
          <a:off x="6948264" y="1090670"/>
          <a:ext cx="1476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0" name="수식" r:id="rId19" imgW="799920" imgH="647640" progId="Equation.3">
                  <p:embed/>
                </p:oleObj>
              </mc:Choice>
              <mc:Fallback>
                <p:oleObj name="수식" r:id="rId19" imgW="7999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090670"/>
                        <a:ext cx="14763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784682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535301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784682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535301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535301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784682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95429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683106"/>
              </p:ext>
            </p:extLst>
          </p:nvPr>
        </p:nvGraphicFramePr>
        <p:xfrm>
          <a:off x="5931341" y="785705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1" name="수식" r:id="rId21" imgW="228600" imgH="215640" progId="Equation.3">
                  <p:embed/>
                </p:oleObj>
              </mc:Choice>
              <mc:Fallback>
                <p:oleObj name="수식" r:id="rId2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341" y="785705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25035"/>
              </p:ext>
            </p:extLst>
          </p:nvPr>
        </p:nvGraphicFramePr>
        <p:xfrm>
          <a:off x="5950338" y="171576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2" name="수식" r:id="rId23" imgW="228600" imgH="215640" progId="Equation.3">
                  <p:embed/>
                </p:oleObj>
              </mc:Choice>
              <mc:Fallback>
                <p:oleObj name="수식" r:id="rId23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338" y="171576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425"/>
              </p:ext>
            </p:extLst>
          </p:nvPr>
        </p:nvGraphicFramePr>
        <p:xfrm>
          <a:off x="5953643" y="2692667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3" name="수식" r:id="rId25" imgW="228600" imgH="215640" progId="Equation.3">
                  <p:embed/>
                </p:oleObj>
              </mc:Choice>
              <mc:Fallback>
                <p:oleObj name="수식" r:id="rId2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643" y="2692667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1379" y="5795972"/>
            <a:ext cx="7087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Neural Network can be seen as a mapping function between two vectors(tensors)</a:t>
            </a:r>
            <a:r>
              <a:rPr lang="en-US" altLang="ko-KR" dirty="0" smtClean="0">
                <a:sym typeface="Wingdings" pitchFamily="2" charset="2"/>
              </a:rPr>
              <a:t> . </a:t>
            </a:r>
          </a:p>
          <a:p>
            <a:r>
              <a:rPr lang="en-US" altLang="ko-KR" dirty="0" smtClean="0">
                <a:sym typeface="Wingdings" pitchFamily="2" charset="2"/>
              </a:rPr>
              <a:t>The above network maps       to            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45413" y="4561489"/>
            <a:ext cx="1221472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79295" y="4569977"/>
            <a:ext cx="321651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11" idx="0"/>
            <a:endCxn id="62" idx="0"/>
          </p:cNvCxnSpPr>
          <p:nvPr/>
        </p:nvCxnSpPr>
        <p:spPr>
          <a:xfrm rot="16200000" flipH="1">
            <a:off x="5443891" y="3973747"/>
            <a:ext cx="8488" cy="1183972"/>
          </a:xfrm>
          <a:prstGeom prst="bentConnector3">
            <a:avLst>
              <a:gd name="adj1" fmla="val -26932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334036" y="476672"/>
            <a:ext cx="3706084" cy="27872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6056" y="3263909"/>
            <a:ext cx="803239" cy="12975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23016"/>
              </p:ext>
            </p:extLst>
          </p:nvPr>
        </p:nvGraphicFramePr>
        <p:xfrm>
          <a:off x="2987824" y="225228"/>
          <a:ext cx="543033" cy="50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4" name="수식" r:id="rId27" imgW="177480" imgH="152280" progId="Equation.3">
                  <p:embed/>
                </p:oleObj>
              </mc:Choice>
              <mc:Fallback>
                <p:oleObj name="수식" r:id="rId27" imgW="177480" imgH="1522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5228"/>
                        <a:ext cx="543033" cy="5028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98395"/>
              </p:ext>
            </p:extLst>
          </p:nvPr>
        </p:nvGraphicFramePr>
        <p:xfrm>
          <a:off x="3157935" y="6119468"/>
          <a:ext cx="2619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5" name="수식" r:id="rId29" imgW="114120" imgH="114120" progId="Equation.3">
                  <p:embed/>
                </p:oleObj>
              </mc:Choice>
              <mc:Fallback>
                <p:oleObj name="수식" r:id="rId29" imgW="114120" imgH="114120" progId="Equation.3">
                  <p:embed/>
                  <p:pic>
                    <p:nvPicPr>
                      <p:cNvPr id="0" name="개체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935" y="6119468"/>
                        <a:ext cx="2619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562977"/>
              </p:ext>
            </p:extLst>
          </p:nvPr>
        </p:nvGraphicFramePr>
        <p:xfrm>
          <a:off x="3707904" y="5960431"/>
          <a:ext cx="4206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6" name="수식" r:id="rId31" imgW="228600" imgH="190440" progId="Equation.3">
                  <p:embed/>
                </p:oleObj>
              </mc:Choice>
              <mc:Fallback>
                <p:oleObj name="수식" r:id="rId31" imgW="228600" imgH="1904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960431"/>
                        <a:ext cx="4206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8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476783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476783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476783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461094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211713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211713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211713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461094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211713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211713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211713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211713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211713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211713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461094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55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75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75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42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05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19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79954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71841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937038"/>
              </p:ext>
            </p:extLst>
          </p:nvPr>
        </p:nvGraphicFramePr>
        <p:xfrm>
          <a:off x="1866900" y="4551363"/>
          <a:ext cx="4837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3" name="수식" r:id="rId15" imgW="2108160" imgH="215640" progId="Equation.3">
                  <p:embed/>
                </p:oleObj>
              </mc:Choice>
              <mc:Fallback>
                <p:oleObj name="수식" r:id="rId15" imgW="2108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551363"/>
                        <a:ext cx="4837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314977"/>
              </p:ext>
            </p:extLst>
          </p:nvPr>
        </p:nvGraphicFramePr>
        <p:xfrm>
          <a:off x="179512" y="1278115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4" name="수식" r:id="rId17" imgW="482400" imgH="596880" progId="Equation.3">
                  <p:embed/>
                </p:oleObj>
              </mc:Choice>
              <mc:Fallback>
                <p:oleObj name="수식" r:id="rId17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278115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68150"/>
              </p:ext>
            </p:extLst>
          </p:nvPr>
        </p:nvGraphicFramePr>
        <p:xfrm>
          <a:off x="8001329" y="1420607"/>
          <a:ext cx="1081331" cy="1378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5" name="수식" r:id="rId19" imgW="622080" imgH="596880" progId="Equation.3">
                  <p:embed/>
                </p:oleObj>
              </mc:Choice>
              <mc:Fallback>
                <p:oleObj name="수식" r:id="rId19" imgW="62208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329" y="1420607"/>
                        <a:ext cx="1081331" cy="1378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468109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218728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218728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218728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468109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218728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218728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218728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218728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218728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218728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468109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378856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828921"/>
              </p:ext>
            </p:extLst>
          </p:nvPr>
        </p:nvGraphicFramePr>
        <p:xfrm>
          <a:off x="5684177" y="811213"/>
          <a:ext cx="279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6" name="수식" r:id="rId21" imgW="152280" imgH="190440" progId="Equation.3">
                  <p:embed/>
                </p:oleObj>
              </mc:Choice>
              <mc:Fallback>
                <p:oleObj name="수식" r:id="rId2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177" y="811213"/>
                        <a:ext cx="279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384632"/>
              </p:ext>
            </p:extLst>
          </p:nvPr>
        </p:nvGraphicFramePr>
        <p:xfrm>
          <a:off x="5690527" y="17414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7" name="수식" r:id="rId23" imgW="164880" imgH="190440" progId="Equation.3">
                  <p:embed/>
                </p:oleObj>
              </mc:Choice>
              <mc:Fallback>
                <p:oleObj name="수식" r:id="rId2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527" y="1741488"/>
                        <a:ext cx="3032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362792"/>
              </p:ext>
            </p:extLst>
          </p:nvPr>
        </p:nvGraphicFramePr>
        <p:xfrm>
          <a:off x="5693702" y="2717800"/>
          <a:ext cx="303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8" name="수식" r:id="rId25" imgW="164880" imgH="190440" progId="Equation.3">
                  <p:embed/>
                </p:oleObj>
              </mc:Choice>
              <mc:Fallback>
                <p:oleObj name="수식" r:id="rId25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702" y="2717800"/>
                        <a:ext cx="3032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5613037"/>
            <a:ext cx="829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Neural Network can be seen as a mapping function(         )  between two vectors(tensors)       and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r>
              <a:rPr lang="en-US" altLang="ko-KR" dirty="0" smtClean="0">
                <a:sym typeface="Wingdings" pitchFamily="2" charset="2"/>
              </a:rPr>
              <a:t>In other words, the above network maps       to       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38452" y="4561489"/>
            <a:ext cx="1110429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330469" y="4569977"/>
            <a:ext cx="321651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11" idx="0"/>
            <a:endCxn id="62" idx="0"/>
          </p:cNvCxnSpPr>
          <p:nvPr/>
        </p:nvCxnSpPr>
        <p:spPr>
          <a:xfrm rot="16200000" flipH="1">
            <a:off x="4888237" y="3966919"/>
            <a:ext cx="8488" cy="1197628"/>
          </a:xfrm>
          <a:prstGeom prst="bentConnector3">
            <a:avLst>
              <a:gd name="adj1" fmla="val -26932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017463" y="476672"/>
            <a:ext cx="3706084" cy="27872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endCxn id="62" idx="0"/>
          </p:cNvCxnSpPr>
          <p:nvPr/>
        </p:nvCxnSpPr>
        <p:spPr>
          <a:xfrm>
            <a:off x="5076056" y="3263909"/>
            <a:ext cx="415239" cy="130606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407027"/>
              </p:ext>
            </p:extLst>
          </p:nvPr>
        </p:nvGraphicFramePr>
        <p:xfrm>
          <a:off x="2671251" y="225228"/>
          <a:ext cx="543033" cy="50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9" name="수식" r:id="rId27" imgW="177480" imgH="152280" progId="Equation.3">
                  <p:embed/>
                </p:oleObj>
              </mc:Choice>
              <mc:Fallback>
                <p:oleObj name="수식" r:id="rId27" imgW="1774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251" y="225228"/>
                        <a:ext cx="543033" cy="5028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667523"/>
              </p:ext>
            </p:extLst>
          </p:nvPr>
        </p:nvGraphicFramePr>
        <p:xfrm>
          <a:off x="3696753" y="5925382"/>
          <a:ext cx="2619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0" name="수식" r:id="rId29" imgW="114120" imgH="114120" progId="Equation.3">
                  <p:embed/>
                </p:oleObj>
              </mc:Choice>
              <mc:Fallback>
                <p:oleObj name="수식" r:id="rId29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753" y="5925382"/>
                        <a:ext cx="2619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516564"/>
              </p:ext>
            </p:extLst>
          </p:nvPr>
        </p:nvGraphicFramePr>
        <p:xfrm>
          <a:off x="4241620" y="5913591"/>
          <a:ext cx="2111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1" name="수식" r:id="rId31" imgW="114120" imgH="152280" progId="Equation.3">
                  <p:embed/>
                </p:oleObj>
              </mc:Choice>
              <mc:Fallback>
                <p:oleObj name="수식" r:id="rId31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620" y="5913591"/>
                        <a:ext cx="21113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05731"/>
              </p:ext>
            </p:extLst>
          </p:nvPr>
        </p:nvGraphicFramePr>
        <p:xfrm>
          <a:off x="4586671" y="5589240"/>
          <a:ext cx="4699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2" name="수식" r:id="rId33" imgW="253800" imgH="190440" progId="Equation.3">
                  <p:embed/>
                </p:oleObj>
              </mc:Choice>
              <mc:Fallback>
                <p:oleObj name="수식" r:id="rId33" imgW="253800" imgH="190440" progId="Equation.3">
                  <p:embed/>
                  <p:pic>
                    <p:nvPicPr>
                      <p:cNvPr id="0" name="개체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671" y="5589240"/>
                        <a:ext cx="4699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95754"/>
              </p:ext>
            </p:extLst>
          </p:nvPr>
        </p:nvGraphicFramePr>
        <p:xfrm>
          <a:off x="7729901" y="5666534"/>
          <a:ext cx="2619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3" name="수식" r:id="rId35" imgW="114120" imgH="114120" progId="Equation.3">
                  <p:embed/>
                </p:oleObj>
              </mc:Choice>
              <mc:Fallback>
                <p:oleObj name="수식" r:id="rId35" imgW="114120" imgH="114120" progId="Equation.3">
                  <p:embed/>
                  <p:pic>
                    <p:nvPicPr>
                      <p:cNvPr id="0" name="개체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901" y="5666534"/>
                        <a:ext cx="2619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492653"/>
              </p:ext>
            </p:extLst>
          </p:nvPr>
        </p:nvGraphicFramePr>
        <p:xfrm>
          <a:off x="8393310" y="5653911"/>
          <a:ext cx="2111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4" name="수식" r:id="rId37" imgW="114120" imgH="152280" progId="Equation.3">
                  <p:embed/>
                </p:oleObj>
              </mc:Choice>
              <mc:Fallback>
                <p:oleObj name="수식" r:id="rId37" imgW="114120" imgH="152280" progId="Equation.3">
                  <p:embed/>
                  <p:pic>
                    <p:nvPicPr>
                      <p:cNvPr id="0" name="개체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3310" y="5653911"/>
                        <a:ext cx="2111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255614"/>
              </p:ext>
            </p:extLst>
          </p:nvPr>
        </p:nvGraphicFramePr>
        <p:xfrm>
          <a:off x="6372200" y="1356230"/>
          <a:ext cx="1340580" cy="14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5" name="수식" r:id="rId39" imgW="799920" imgH="647640" progId="Equation.3">
                  <p:embed/>
                </p:oleObj>
              </mc:Choice>
              <mc:Fallback>
                <p:oleObj name="수식" r:id="rId39" imgW="799920" imgH="6476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356230"/>
                        <a:ext cx="1340580" cy="14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오른쪽 화살표 42"/>
          <p:cNvSpPr/>
          <p:nvPr/>
        </p:nvSpPr>
        <p:spPr>
          <a:xfrm>
            <a:off x="7596336" y="1951948"/>
            <a:ext cx="288032" cy="363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7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/>
          <p:cNvSpPr txBox="1">
            <a:spLocks/>
          </p:cNvSpPr>
          <p:nvPr/>
        </p:nvSpPr>
        <p:spPr>
          <a:xfrm>
            <a:off x="539010" y="260648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Speech Recognition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43153" y="2996952"/>
            <a:ext cx="3089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646771" y="2095955"/>
            <a:ext cx="2832409" cy="1405053"/>
          </a:xfrm>
          <a:custGeom>
            <a:avLst/>
            <a:gdLst>
              <a:gd name="connsiteX0" fmla="*/ 0 w 2832409"/>
              <a:gd name="connsiteY0" fmla="*/ 468351 h 1405053"/>
              <a:gd name="connsiteX1" fmla="*/ 89209 w 2832409"/>
              <a:gd name="connsiteY1" fmla="*/ 345688 h 1405053"/>
              <a:gd name="connsiteX2" fmla="*/ 111512 w 2832409"/>
              <a:gd name="connsiteY2" fmla="*/ 301083 h 1405053"/>
              <a:gd name="connsiteX3" fmla="*/ 133814 w 2832409"/>
              <a:gd name="connsiteY3" fmla="*/ 278780 h 1405053"/>
              <a:gd name="connsiteX4" fmla="*/ 167268 w 2832409"/>
              <a:gd name="connsiteY4" fmla="*/ 234175 h 1405053"/>
              <a:gd name="connsiteX5" fmla="*/ 200722 w 2832409"/>
              <a:gd name="connsiteY5" fmla="*/ 200722 h 1405053"/>
              <a:gd name="connsiteX6" fmla="*/ 223024 w 2832409"/>
              <a:gd name="connsiteY6" fmla="*/ 167268 h 1405053"/>
              <a:gd name="connsiteX7" fmla="*/ 256478 w 2832409"/>
              <a:gd name="connsiteY7" fmla="*/ 133814 h 1405053"/>
              <a:gd name="connsiteX8" fmla="*/ 278780 w 2832409"/>
              <a:gd name="connsiteY8" fmla="*/ 100361 h 1405053"/>
              <a:gd name="connsiteX9" fmla="*/ 312234 w 2832409"/>
              <a:gd name="connsiteY9" fmla="*/ 78058 h 1405053"/>
              <a:gd name="connsiteX10" fmla="*/ 323385 w 2832409"/>
              <a:gd name="connsiteY10" fmla="*/ 44605 h 1405053"/>
              <a:gd name="connsiteX11" fmla="*/ 379141 w 2832409"/>
              <a:gd name="connsiteY11" fmla="*/ 0 h 1405053"/>
              <a:gd name="connsiteX12" fmla="*/ 412595 w 2832409"/>
              <a:gd name="connsiteY12" fmla="*/ 11151 h 1405053"/>
              <a:gd name="connsiteX13" fmla="*/ 479502 w 2832409"/>
              <a:gd name="connsiteY13" fmla="*/ 89210 h 1405053"/>
              <a:gd name="connsiteX14" fmla="*/ 512956 w 2832409"/>
              <a:gd name="connsiteY14" fmla="*/ 111512 h 1405053"/>
              <a:gd name="connsiteX15" fmla="*/ 557561 w 2832409"/>
              <a:gd name="connsiteY15" fmla="*/ 144966 h 1405053"/>
              <a:gd name="connsiteX16" fmla="*/ 624468 w 2832409"/>
              <a:gd name="connsiteY16" fmla="*/ 245327 h 1405053"/>
              <a:gd name="connsiteX17" fmla="*/ 702527 w 2832409"/>
              <a:gd name="connsiteY17" fmla="*/ 345688 h 1405053"/>
              <a:gd name="connsiteX18" fmla="*/ 713678 w 2832409"/>
              <a:gd name="connsiteY18" fmla="*/ 379141 h 1405053"/>
              <a:gd name="connsiteX19" fmla="*/ 735980 w 2832409"/>
              <a:gd name="connsiteY19" fmla="*/ 468351 h 1405053"/>
              <a:gd name="connsiteX20" fmla="*/ 747131 w 2832409"/>
              <a:gd name="connsiteY20" fmla="*/ 501805 h 1405053"/>
              <a:gd name="connsiteX21" fmla="*/ 769434 w 2832409"/>
              <a:gd name="connsiteY21" fmla="*/ 535258 h 1405053"/>
              <a:gd name="connsiteX22" fmla="*/ 780585 w 2832409"/>
              <a:gd name="connsiteY22" fmla="*/ 568712 h 1405053"/>
              <a:gd name="connsiteX23" fmla="*/ 858644 w 2832409"/>
              <a:gd name="connsiteY23" fmla="*/ 512956 h 1405053"/>
              <a:gd name="connsiteX24" fmla="*/ 892097 w 2832409"/>
              <a:gd name="connsiteY24" fmla="*/ 501805 h 1405053"/>
              <a:gd name="connsiteX25" fmla="*/ 914400 w 2832409"/>
              <a:gd name="connsiteY25" fmla="*/ 524107 h 1405053"/>
              <a:gd name="connsiteX26" fmla="*/ 959005 w 2832409"/>
              <a:gd name="connsiteY26" fmla="*/ 602166 h 1405053"/>
              <a:gd name="connsiteX27" fmla="*/ 970156 w 2832409"/>
              <a:gd name="connsiteY27" fmla="*/ 646770 h 1405053"/>
              <a:gd name="connsiteX28" fmla="*/ 981307 w 2832409"/>
              <a:gd name="connsiteY28" fmla="*/ 702527 h 1405053"/>
              <a:gd name="connsiteX29" fmla="*/ 992458 w 2832409"/>
              <a:gd name="connsiteY29" fmla="*/ 735980 h 1405053"/>
              <a:gd name="connsiteX30" fmla="*/ 1003609 w 2832409"/>
              <a:gd name="connsiteY30" fmla="*/ 825190 h 1405053"/>
              <a:gd name="connsiteX31" fmla="*/ 1014761 w 2832409"/>
              <a:gd name="connsiteY31" fmla="*/ 858644 h 1405053"/>
              <a:gd name="connsiteX32" fmla="*/ 1025912 w 2832409"/>
              <a:gd name="connsiteY32" fmla="*/ 903249 h 1405053"/>
              <a:gd name="connsiteX33" fmla="*/ 1037063 w 2832409"/>
              <a:gd name="connsiteY33" fmla="*/ 959005 h 1405053"/>
              <a:gd name="connsiteX34" fmla="*/ 1048214 w 2832409"/>
              <a:gd name="connsiteY34" fmla="*/ 1003610 h 1405053"/>
              <a:gd name="connsiteX35" fmla="*/ 1070517 w 2832409"/>
              <a:gd name="connsiteY35" fmla="*/ 1103970 h 1405053"/>
              <a:gd name="connsiteX36" fmla="*/ 1081668 w 2832409"/>
              <a:gd name="connsiteY36" fmla="*/ 1248936 h 1405053"/>
              <a:gd name="connsiteX37" fmla="*/ 1092819 w 2832409"/>
              <a:gd name="connsiteY37" fmla="*/ 1282390 h 1405053"/>
              <a:gd name="connsiteX38" fmla="*/ 1103970 w 2832409"/>
              <a:gd name="connsiteY38" fmla="*/ 1326995 h 1405053"/>
              <a:gd name="connsiteX39" fmla="*/ 1115122 w 2832409"/>
              <a:gd name="connsiteY39" fmla="*/ 1405053 h 1405053"/>
              <a:gd name="connsiteX40" fmla="*/ 1204331 w 2832409"/>
              <a:gd name="connsiteY40" fmla="*/ 1349297 h 1405053"/>
              <a:gd name="connsiteX41" fmla="*/ 1237785 w 2832409"/>
              <a:gd name="connsiteY41" fmla="*/ 1260088 h 1405053"/>
              <a:gd name="connsiteX42" fmla="*/ 1260088 w 2832409"/>
              <a:gd name="connsiteY42" fmla="*/ 1193180 h 1405053"/>
              <a:gd name="connsiteX43" fmla="*/ 1271239 w 2832409"/>
              <a:gd name="connsiteY43" fmla="*/ 1159727 h 1405053"/>
              <a:gd name="connsiteX44" fmla="*/ 1282390 w 2832409"/>
              <a:gd name="connsiteY44" fmla="*/ 1115122 h 1405053"/>
              <a:gd name="connsiteX45" fmla="*/ 1304692 w 2832409"/>
              <a:gd name="connsiteY45" fmla="*/ 1092819 h 1405053"/>
              <a:gd name="connsiteX46" fmla="*/ 1338146 w 2832409"/>
              <a:gd name="connsiteY46" fmla="*/ 1025912 h 1405053"/>
              <a:gd name="connsiteX47" fmla="*/ 1349297 w 2832409"/>
              <a:gd name="connsiteY47" fmla="*/ 992458 h 1405053"/>
              <a:gd name="connsiteX48" fmla="*/ 1393902 w 2832409"/>
              <a:gd name="connsiteY48" fmla="*/ 914400 h 1405053"/>
              <a:gd name="connsiteX49" fmla="*/ 1416205 w 2832409"/>
              <a:gd name="connsiteY49" fmla="*/ 869795 h 1405053"/>
              <a:gd name="connsiteX50" fmla="*/ 1449658 w 2832409"/>
              <a:gd name="connsiteY50" fmla="*/ 847492 h 1405053"/>
              <a:gd name="connsiteX51" fmla="*/ 1471961 w 2832409"/>
              <a:gd name="connsiteY51" fmla="*/ 814039 h 1405053"/>
              <a:gd name="connsiteX52" fmla="*/ 1483112 w 2832409"/>
              <a:gd name="connsiteY52" fmla="*/ 780585 h 1405053"/>
              <a:gd name="connsiteX53" fmla="*/ 1516566 w 2832409"/>
              <a:gd name="connsiteY53" fmla="*/ 758283 h 1405053"/>
              <a:gd name="connsiteX54" fmla="*/ 1594624 w 2832409"/>
              <a:gd name="connsiteY54" fmla="*/ 825190 h 1405053"/>
              <a:gd name="connsiteX55" fmla="*/ 1605775 w 2832409"/>
              <a:gd name="connsiteY55" fmla="*/ 869795 h 1405053"/>
              <a:gd name="connsiteX56" fmla="*/ 1672683 w 2832409"/>
              <a:gd name="connsiteY56" fmla="*/ 981307 h 1405053"/>
              <a:gd name="connsiteX57" fmla="*/ 1728439 w 2832409"/>
              <a:gd name="connsiteY57" fmla="*/ 1048214 h 1405053"/>
              <a:gd name="connsiteX58" fmla="*/ 1739590 w 2832409"/>
              <a:gd name="connsiteY58" fmla="*/ 1092819 h 1405053"/>
              <a:gd name="connsiteX59" fmla="*/ 1784195 w 2832409"/>
              <a:gd name="connsiteY59" fmla="*/ 1159727 h 1405053"/>
              <a:gd name="connsiteX60" fmla="*/ 1795346 w 2832409"/>
              <a:gd name="connsiteY60" fmla="*/ 1193180 h 1405053"/>
              <a:gd name="connsiteX61" fmla="*/ 1806497 w 2832409"/>
              <a:gd name="connsiteY61" fmla="*/ 1237785 h 1405053"/>
              <a:gd name="connsiteX62" fmla="*/ 1828800 w 2832409"/>
              <a:gd name="connsiteY62" fmla="*/ 1282390 h 1405053"/>
              <a:gd name="connsiteX63" fmla="*/ 1839951 w 2832409"/>
              <a:gd name="connsiteY63" fmla="*/ 1315844 h 1405053"/>
              <a:gd name="connsiteX64" fmla="*/ 1873405 w 2832409"/>
              <a:gd name="connsiteY64" fmla="*/ 1338146 h 1405053"/>
              <a:gd name="connsiteX65" fmla="*/ 1951463 w 2832409"/>
              <a:gd name="connsiteY65" fmla="*/ 1293541 h 1405053"/>
              <a:gd name="connsiteX66" fmla="*/ 2018370 w 2832409"/>
              <a:gd name="connsiteY66" fmla="*/ 1248936 h 1405053"/>
              <a:gd name="connsiteX67" fmla="*/ 2062975 w 2832409"/>
              <a:gd name="connsiteY67" fmla="*/ 1182029 h 1405053"/>
              <a:gd name="connsiteX68" fmla="*/ 2085278 w 2832409"/>
              <a:gd name="connsiteY68" fmla="*/ 1159727 h 1405053"/>
              <a:gd name="connsiteX69" fmla="*/ 2107580 w 2832409"/>
              <a:gd name="connsiteY69" fmla="*/ 1126273 h 1405053"/>
              <a:gd name="connsiteX70" fmla="*/ 2129883 w 2832409"/>
              <a:gd name="connsiteY70" fmla="*/ 1103970 h 1405053"/>
              <a:gd name="connsiteX71" fmla="*/ 2152185 w 2832409"/>
              <a:gd name="connsiteY71" fmla="*/ 1059366 h 1405053"/>
              <a:gd name="connsiteX72" fmla="*/ 2174488 w 2832409"/>
              <a:gd name="connsiteY72" fmla="*/ 1025912 h 1405053"/>
              <a:gd name="connsiteX73" fmla="*/ 2207941 w 2832409"/>
              <a:gd name="connsiteY73" fmla="*/ 981307 h 1405053"/>
              <a:gd name="connsiteX74" fmla="*/ 2230244 w 2832409"/>
              <a:gd name="connsiteY74" fmla="*/ 936702 h 1405053"/>
              <a:gd name="connsiteX75" fmla="*/ 2263697 w 2832409"/>
              <a:gd name="connsiteY75" fmla="*/ 925551 h 1405053"/>
              <a:gd name="connsiteX76" fmla="*/ 2297151 w 2832409"/>
              <a:gd name="connsiteY76" fmla="*/ 992458 h 1405053"/>
              <a:gd name="connsiteX77" fmla="*/ 2330605 w 2832409"/>
              <a:gd name="connsiteY77" fmla="*/ 1059366 h 1405053"/>
              <a:gd name="connsiteX78" fmla="*/ 2341756 w 2832409"/>
              <a:gd name="connsiteY78" fmla="*/ 1092819 h 1405053"/>
              <a:gd name="connsiteX79" fmla="*/ 2364058 w 2832409"/>
              <a:gd name="connsiteY79" fmla="*/ 1137424 h 1405053"/>
              <a:gd name="connsiteX80" fmla="*/ 2397512 w 2832409"/>
              <a:gd name="connsiteY80" fmla="*/ 1215483 h 1405053"/>
              <a:gd name="connsiteX81" fmla="*/ 2419814 w 2832409"/>
              <a:gd name="connsiteY81" fmla="*/ 1137424 h 1405053"/>
              <a:gd name="connsiteX82" fmla="*/ 2442117 w 2832409"/>
              <a:gd name="connsiteY82" fmla="*/ 1070517 h 1405053"/>
              <a:gd name="connsiteX83" fmla="*/ 2475570 w 2832409"/>
              <a:gd name="connsiteY83" fmla="*/ 970156 h 1405053"/>
              <a:gd name="connsiteX84" fmla="*/ 2486722 w 2832409"/>
              <a:gd name="connsiteY84" fmla="*/ 903249 h 1405053"/>
              <a:gd name="connsiteX85" fmla="*/ 2509024 w 2832409"/>
              <a:gd name="connsiteY85" fmla="*/ 825190 h 1405053"/>
              <a:gd name="connsiteX86" fmla="*/ 2531327 w 2832409"/>
              <a:gd name="connsiteY86" fmla="*/ 657922 h 1405053"/>
              <a:gd name="connsiteX87" fmla="*/ 2553629 w 2832409"/>
              <a:gd name="connsiteY87" fmla="*/ 624468 h 1405053"/>
              <a:gd name="connsiteX88" fmla="*/ 2564780 w 2832409"/>
              <a:gd name="connsiteY88" fmla="*/ 591014 h 1405053"/>
              <a:gd name="connsiteX89" fmla="*/ 2587083 w 2832409"/>
              <a:gd name="connsiteY89" fmla="*/ 568712 h 1405053"/>
              <a:gd name="connsiteX90" fmla="*/ 2609385 w 2832409"/>
              <a:gd name="connsiteY90" fmla="*/ 535258 h 1405053"/>
              <a:gd name="connsiteX91" fmla="*/ 2642839 w 2832409"/>
              <a:gd name="connsiteY91" fmla="*/ 591014 h 1405053"/>
              <a:gd name="connsiteX92" fmla="*/ 2665141 w 2832409"/>
              <a:gd name="connsiteY92" fmla="*/ 613317 h 1405053"/>
              <a:gd name="connsiteX93" fmla="*/ 2687444 w 2832409"/>
              <a:gd name="connsiteY93" fmla="*/ 646770 h 1405053"/>
              <a:gd name="connsiteX94" fmla="*/ 2720897 w 2832409"/>
              <a:gd name="connsiteY94" fmla="*/ 635619 h 1405053"/>
              <a:gd name="connsiteX95" fmla="*/ 2765502 w 2832409"/>
              <a:gd name="connsiteY95" fmla="*/ 568712 h 1405053"/>
              <a:gd name="connsiteX96" fmla="*/ 2787805 w 2832409"/>
              <a:gd name="connsiteY96" fmla="*/ 546410 h 1405053"/>
              <a:gd name="connsiteX97" fmla="*/ 2832409 w 2832409"/>
              <a:gd name="connsiteY97" fmla="*/ 479502 h 140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832409" h="1405053">
                <a:moveTo>
                  <a:pt x="0" y="468351"/>
                </a:moveTo>
                <a:cubicBezTo>
                  <a:pt x="27132" y="434436"/>
                  <a:pt x="69937" y="384231"/>
                  <a:pt x="89209" y="345688"/>
                </a:cubicBezTo>
                <a:cubicBezTo>
                  <a:pt x="96643" y="330820"/>
                  <a:pt x="102291" y="314915"/>
                  <a:pt x="111512" y="301083"/>
                </a:cubicBezTo>
                <a:cubicBezTo>
                  <a:pt x="117344" y="292335"/>
                  <a:pt x="127083" y="286857"/>
                  <a:pt x="133814" y="278780"/>
                </a:cubicBezTo>
                <a:cubicBezTo>
                  <a:pt x="145712" y="264502"/>
                  <a:pt x="155173" y="248286"/>
                  <a:pt x="167268" y="234175"/>
                </a:cubicBezTo>
                <a:cubicBezTo>
                  <a:pt x="177531" y="222202"/>
                  <a:pt x="190626" y="212837"/>
                  <a:pt x="200722" y="200722"/>
                </a:cubicBezTo>
                <a:cubicBezTo>
                  <a:pt x="209302" y="190426"/>
                  <a:pt x="214444" y="177564"/>
                  <a:pt x="223024" y="167268"/>
                </a:cubicBezTo>
                <a:cubicBezTo>
                  <a:pt x="233120" y="155153"/>
                  <a:pt x="246382" y="145929"/>
                  <a:pt x="256478" y="133814"/>
                </a:cubicBezTo>
                <a:cubicBezTo>
                  <a:pt x="265058" y="123518"/>
                  <a:pt x="269303" y="109838"/>
                  <a:pt x="278780" y="100361"/>
                </a:cubicBezTo>
                <a:cubicBezTo>
                  <a:pt x="288257" y="90884"/>
                  <a:pt x="301083" y="85492"/>
                  <a:pt x="312234" y="78058"/>
                </a:cubicBezTo>
                <a:cubicBezTo>
                  <a:pt x="315951" y="66907"/>
                  <a:pt x="317337" y="54684"/>
                  <a:pt x="323385" y="44605"/>
                </a:cubicBezTo>
                <a:cubicBezTo>
                  <a:pt x="333978" y="26950"/>
                  <a:pt x="363946" y="10130"/>
                  <a:pt x="379141" y="0"/>
                </a:cubicBezTo>
                <a:cubicBezTo>
                  <a:pt x="390292" y="3717"/>
                  <a:pt x="403670" y="3501"/>
                  <a:pt x="412595" y="11151"/>
                </a:cubicBezTo>
                <a:cubicBezTo>
                  <a:pt x="505474" y="90760"/>
                  <a:pt x="421948" y="43167"/>
                  <a:pt x="479502" y="89210"/>
                </a:cubicBezTo>
                <a:cubicBezTo>
                  <a:pt x="489967" y="97582"/>
                  <a:pt x="502050" y="103722"/>
                  <a:pt x="512956" y="111512"/>
                </a:cubicBezTo>
                <a:cubicBezTo>
                  <a:pt x="528080" y="122315"/>
                  <a:pt x="542693" y="133815"/>
                  <a:pt x="557561" y="144966"/>
                </a:cubicBezTo>
                <a:cubicBezTo>
                  <a:pt x="582852" y="246130"/>
                  <a:pt x="544558" y="125462"/>
                  <a:pt x="624468" y="245327"/>
                </a:cubicBezTo>
                <a:cubicBezTo>
                  <a:pt x="677821" y="325356"/>
                  <a:pt x="650120" y="293281"/>
                  <a:pt x="702527" y="345688"/>
                </a:cubicBezTo>
                <a:cubicBezTo>
                  <a:pt x="706244" y="356839"/>
                  <a:pt x="710585" y="367801"/>
                  <a:pt x="713678" y="379141"/>
                </a:cubicBezTo>
                <a:cubicBezTo>
                  <a:pt x="721743" y="408713"/>
                  <a:pt x="726287" y="439272"/>
                  <a:pt x="735980" y="468351"/>
                </a:cubicBezTo>
                <a:cubicBezTo>
                  <a:pt x="739697" y="479502"/>
                  <a:pt x="741874" y="491291"/>
                  <a:pt x="747131" y="501805"/>
                </a:cubicBezTo>
                <a:cubicBezTo>
                  <a:pt x="753125" y="513792"/>
                  <a:pt x="762000" y="524107"/>
                  <a:pt x="769434" y="535258"/>
                </a:cubicBezTo>
                <a:cubicBezTo>
                  <a:pt x="773151" y="546409"/>
                  <a:pt x="768990" y="566779"/>
                  <a:pt x="780585" y="568712"/>
                </a:cubicBezTo>
                <a:cubicBezTo>
                  <a:pt x="844934" y="579438"/>
                  <a:pt x="827816" y="537619"/>
                  <a:pt x="858644" y="512956"/>
                </a:cubicBezTo>
                <a:cubicBezTo>
                  <a:pt x="867822" y="505613"/>
                  <a:pt x="880946" y="505522"/>
                  <a:pt x="892097" y="501805"/>
                </a:cubicBezTo>
                <a:cubicBezTo>
                  <a:pt x="899531" y="509239"/>
                  <a:pt x="907832" y="515897"/>
                  <a:pt x="914400" y="524107"/>
                </a:cubicBezTo>
                <a:cubicBezTo>
                  <a:pt x="935413" y="550373"/>
                  <a:pt x="943745" y="571646"/>
                  <a:pt x="959005" y="602166"/>
                </a:cubicBezTo>
                <a:cubicBezTo>
                  <a:pt x="962722" y="617034"/>
                  <a:pt x="966831" y="631809"/>
                  <a:pt x="970156" y="646770"/>
                </a:cubicBezTo>
                <a:cubicBezTo>
                  <a:pt x="974268" y="665272"/>
                  <a:pt x="976710" y="684139"/>
                  <a:pt x="981307" y="702527"/>
                </a:cubicBezTo>
                <a:cubicBezTo>
                  <a:pt x="984158" y="713930"/>
                  <a:pt x="988741" y="724829"/>
                  <a:pt x="992458" y="735980"/>
                </a:cubicBezTo>
                <a:cubicBezTo>
                  <a:pt x="996175" y="765717"/>
                  <a:pt x="998248" y="795705"/>
                  <a:pt x="1003609" y="825190"/>
                </a:cubicBezTo>
                <a:cubicBezTo>
                  <a:pt x="1005712" y="836755"/>
                  <a:pt x="1011532" y="847342"/>
                  <a:pt x="1014761" y="858644"/>
                </a:cubicBezTo>
                <a:cubicBezTo>
                  <a:pt x="1018971" y="873380"/>
                  <a:pt x="1022587" y="888288"/>
                  <a:pt x="1025912" y="903249"/>
                </a:cubicBezTo>
                <a:cubicBezTo>
                  <a:pt x="1030023" y="921751"/>
                  <a:pt x="1032952" y="940503"/>
                  <a:pt x="1037063" y="959005"/>
                </a:cubicBezTo>
                <a:cubicBezTo>
                  <a:pt x="1040388" y="973966"/>
                  <a:pt x="1044768" y="988677"/>
                  <a:pt x="1048214" y="1003610"/>
                </a:cubicBezTo>
                <a:cubicBezTo>
                  <a:pt x="1055920" y="1037002"/>
                  <a:pt x="1063083" y="1070517"/>
                  <a:pt x="1070517" y="1103970"/>
                </a:cubicBezTo>
                <a:cubicBezTo>
                  <a:pt x="1074234" y="1152292"/>
                  <a:pt x="1075657" y="1200845"/>
                  <a:pt x="1081668" y="1248936"/>
                </a:cubicBezTo>
                <a:cubicBezTo>
                  <a:pt x="1083126" y="1260600"/>
                  <a:pt x="1089590" y="1271088"/>
                  <a:pt x="1092819" y="1282390"/>
                </a:cubicBezTo>
                <a:cubicBezTo>
                  <a:pt x="1097029" y="1297126"/>
                  <a:pt x="1101228" y="1311916"/>
                  <a:pt x="1103970" y="1326995"/>
                </a:cubicBezTo>
                <a:cubicBezTo>
                  <a:pt x="1108672" y="1352855"/>
                  <a:pt x="1111405" y="1379034"/>
                  <a:pt x="1115122" y="1405053"/>
                </a:cubicBezTo>
                <a:cubicBezTo>
                  <a:pt x="1194743" y="1378513"/>
                  <a:pt x="1168989" y="1402312"/>
                  <a:pt x="1204331" y="1349297"/>
                </a:cubicBezTo>
                <a:cubicBezTo>
                  <a:pt x="1230770" y="1217111"/>
                  <a:pt x="1196019" y="1354062"/>
                  <a:pt x="1237785" y="1260088"/>
                </a:cubicBezTo>
                <a:cubicBezTo>
                  <a:pt x="1247333" y="1238605"/>
                  <a:pt x="1252654" y="1215483"/>
                  <a:pt x="1260088" y="1193180"/>
                </a:cubicBezTo>
                <a:cubicBezTo>
                  <a:pt x="1263805" y="1182029"/>
                  <a:pt x="1268388" y="1171130"/>
                  <a:pt x="1271239" y="1159727"/>
                </a:cubicBezTo>
                <a:cubicBezTo>
                  <a:pt x="1274956" y="1144859"/>
                  <a:pt x="1275536" y="1128830"/>
                  <a:pt x="1282390" y="1115122"/>
                </a:cubicBezTo>
                <a:cubicBezTo>
                  <a:pt x="1287092" y="1105718"/>
                  <a:pt x="1297258" y="1100253"/>
                  <a:pt x="1304692" y="1092819"/>
                </a:cubicBezTo>
                <a:cubicBezTo>
                  <a:pt x="1332726" y="1008724"/>
                  <a:pt x="1294908" y="1112391"/>
                  <a:pt x="1338146" y="1025912"/>
                </a:cubicBezTo>
                <a:cubicBezTo>
                  <a:pt x="1343403" y="1015398"/>
                  <a:pt x="1344667" y="1003262"/>
                  <a:pt x="1349297" y="992458"/>
                </a:cubicBezTo>
                <a:cubicBezTo>
                  <a:pt x="1378179" y="925068"/>
                  <a:pt x="1361907" y="970390"/>
                  <a:pt x="1393902" y="914400"/>
                </a:cubicBezTo>
                <a:cubicBezTo>
                  <a:pt x="1402150" y="899967"/>
                  <a:pt x="1405563" y="882565"/>
                  <a:pt x="1416205" y="869795"/>
                </a:cubicBezTo>
                <a:cubicBezTo>
                  <a:pt x="1424785" y="859499"/>
                  <a:pt x="1438507" y="854926"/>
                  <a:pt x="1449658" y="847492"/>
                </a:cubicBezTo>
                <a:cubicBezTo>
                  <a:pt x="1457092" y="836341"/>
                  <a:pt x="1465967" y="826026"/>
                  <a:pt x="1471961" y="814039"/>
                </a:cubicBezTo>
                <a:cubicBezTo>
                  <a:pt x="1477218" y="803525"/>
                  <a:pt x="1475769" y="789764"/>
                  <a:pt x="1483112" y="780585"/>
                </a:cubicBezTo>
                <a:cubicBezTo>
                  <a:pt x="1491484" y="770120"/>
                  <a:pt x="1505415" y="765717"/>
                  <a:pt x="1516566" y="758283"/>
                </a:cubicBezTo>
                <a:cubicBezTo>
                  <a:pt x="1532602" y="770310"/>
                  <a:pt x="1582975" y="804804"/>
                  <a:pt x="1594624" y="825190"/>
                </a:cubicBezTo>
                <a:cubicBezTo>
                  <a:pt x="1602228" y="838497"/>
                  <a:pt x="1600394" y="855445"/>
                  <a:pt x="1605775" y="869795"/>
                </a:cubicBezTo>
                <a:cubicBezTo>
                  <a:pt x="1620470" y="908981"/>
                  <a:pt x="1650453" y="947963"/>
                  <a:pt x="1672683" y="981307"/>
                </a:cubicBezTo>
                <a:cubicBezTo>
                  <a:pt x="1703587" y="1074023"/>
                  <a:pt x="1652490" y="941886"/>
                  <a:pt x="1728439" y="1048214"/>
                </a:cubicBezTo>
                <a:cubicBezTo>
                  <a:pt x="1737347" y="1060685"/>
                  <a:pt x="1732736" y="1079111"/>
                  <a:pt x="1739590" y="1092819"/>
                </a:cubicBezTo>
                <a:cubicBezTo>
                  <a:pt x="1751577" y="1116794"/>
                  <a:pt x="1784195" y="1159727"/>
                  <a:pt x="1784195" y="1159727"/>
                </a:cubicBezTo>
                <a:cubicBezTo>
                  <a:pt x="1787912" y="1170878"/>
                  <a:pt x="1792117" y="1181878"/>
                  <a:pt x="1795346" y="1193180"/>
                </a:cubicBezTo>
                <a:cubicBezTo>
                  <a:pt x="1799556" y="1207916"/>
                  <a:pt x="1801116" y="1223435"/>
                  <a:pt x="1806497" y="1237785"/>
                </a:cubicBezTo>
                <a:cubicBezTo>
                  <a:pt x="1812334" y="1253350"/>
                  <a:pt x="1822252" y="1267111"/>
                  <a:pt x="1828800" y="1282390"/>
                </a:cubicBezTo>
                <a:cubicBezTo>
                  <a:pt x="1833430" y="1293194"/>
                  <a:pt x="1832608" y="1306665"/>
                  <a:pt x="1839951" y="1315844"/>
                </a:cubicBezTo>
                <a:cubicBezTo>
                  <a:pt x="1848323" y="1326309"/>
                  <a:pt x="1862254" y="1330712"/>
                  <a:pt x="1873405" y="1338146"/>
                </a:cubicBezTo>
                <a:cubicBezTo>
                  <a:pt x="1989131" y="1260995"/>
                  <a:pt x="1809978" y="1378433"/>
                  <a:pt x="1951463" y="1293541"/>
                </a:cubicBezTo>
                <a:cubicBezTo>
                  <a:pt x="1974447" y="1279750"/>
                  <a:pt x="2018370" y="1248936"/>
                  <a:pt x="2018370" y="1248936"/>
                </a:cubicBezTo>
                <a:cubicBezTo>
                  <a:pt x="2033238" y="1226634"/>
                  <a:pt x="2044021" y="1200982"/>
                  <a:pt x="2062975" y="1182029"/>
                </a:cubicBezTo>
                <a:cubicBezTo>
                  <a:pt x="2070409" y="1174595"/>
                  <a:pt x="2078710" y="1167937"/>
                  <a:pt x="2085278" y="1159727"/>
                </a:cubicBezTo>
                <a:cubicBezTo>
                  <a:pt x="2093650" y="1149262"/>
                  <a:pt x="2099208" y="1136738"/>
                  <a:pt x="2107580" y="1126273"/>
                </a:cubicBezTo>
                <a:cubicBezTo>
                  <a:pt x="2114148" y="1118063"/>
                  <a:pt x="2124051" y="1112718"/>
                  <a:pt x="2129883" y="1103970"/>
                </a:cubicBezTo>
                <a:cubicBezTo>
                  <a:pt x="2139104" y="1090139"/>
                  <a:pt x="2143938" y="1073799"/>
                  <a:pt x="2152185" y="1059366"/>
                </a:cubicBezTo>
                <a:cubicBezTo>
                  <a:pt x="2158834" y="1047730"/>
                  <a:pt x="2166698" y="1036818"/>
                  <a:pt x="2174488" y="1025912"/>
                </a:cubicBezTo>
                <a:cubicBezTo>
                  <a:pt x="2185290" y="1010789"/>
                  <a:pt x="2198091" y="997067"/>
                  <a:pt x="2207941" y="981307"/>
                </a:cubicBezTo>
                <a:cubicBezTo>
                  <a:pt x="2216751" y="967210"/>
                  <a:pt x="2218489" y="948457"/>
                  <a:pt x="2230244" y="936702"/>
                </a:cubicBezTo>
                <a:cubicBezTo>
                  <a:pt x="2238555" y="928391"/>
                  <a:pt x="2252546" y="929268"/>
                  <a:pt x="2263697" y="925551"/>
                </a:cubicBezTo>
                <a:cubicBezTo>
                  <a:pt x="2310067" y="995105"/>
                  <a:pt x="2266373" y="923207"/>
                  <a:pt x="2297151" y="992458"/>
                </a:cubicBezTo>
                <a:cubicBezTo>
                  <a:pt x="2307278" y="1015244"/>
                  <a:pt x="2320478" y="1036580"/>
                  <a:pt x="2330605" y="1059366"/>
                </a:cubicBezTo>
                <a:cubicBezTo>
                  <a:pt x="2335379" y="1070107"/>
                  <a:pt x="2337126" y="1082015"/>
                  <a:pt x="2341756" y="1092819"/>
                </a:cubicBezTo>
                <a:cubicBezTo>
                  <a:pt x="2348304" y="1108098"/>
                  <a:pt x="2357510" y="1122145"/>
                  <a:pt x="2364058" y="1137424"/>
                </a:cubicBezTo>
                <a:cubicBezTo>
                  <a:pt x="2413272" y="1252260"/>
                  <a:pt x="2323557" y="1067576"/>
                  <a:pt x="2397512" y="1215483"/>
                </a:cubicBezTo>
                <a:cubicBezTo>
                  <a:pt x="2435000" y="1103016"/>
                  <a:pt x="2377792" y="1277495"/>
                  <a:pt x="2419814" y="1137424"/>
                </a:cubicBezTo>
                <a:cubicBezTo>
                  <a:pt x="2426569" y="1114907"/>
                  <a:pt x="2437507" y="1093569"/>
                  <a:pt x="2442117" y="1070517"/>
                </a:cubicBezTo>
                <a:cubicBezTo>
                  <a:pt x="2456528" y="998461"/>
                  <a:pt x="2444792" y="1031713"/>
                  <a:pt x="2475570" y="970156"/>
                </a:cubicBezTo>
                <a:cubicBezTo>
                  <a:pt x="2479287" y="947854"/>
                  <a:pt x="2481638" y="925280"/>
                  <a:pt x="2486722" y="903249"/>
                </a:cubicBezTo>
                <a:cubicBezTo>
                  <a:pt x="2492807" y="876881"/>
                  <a:pt x="2504575" y="851883"/>
                  <a:pt x="2509024" y="825190"/>
                </a:cubicBezTo>
                <a:cubicBezTo>
                  <a:pt x="2512960" y="801575"/>
                  <a:pt x="2513428" y="699686"/>
                  <a:pt x="2531327" y="657922"/>
                </a:cubicBezTo>
                <a:cubicBezTo>
                  <a:pt x="2536606" y="645604"/>
                  <a:pt x="2547636" y="636455"/>
                  <a:pt x="2553629" y="624468"/>
                </a:cubicBezTo>
                <a:cubicBezTo>
                  <a:pt x="2558886" y="613954"/>
                  <a:pt x="2558732" y="601093"/>
                  <a:pt x="2564780" y="591014"/>
                </a:cubicBezTo>
                <a:cubicBezTo>
                  <a:pt x="2570189" y="581999"/>
                  <a:pt x="2580515" y="576922"/>
                  <a:pt x="2587083" y="568712"/>
                </a:cubicBezTo>
                <a:cubicBezTo>
                  <a:pt x="2595455" y="558247"/>
                  <a:pt x="2601951" y="546409"/>
                  <a:pt x="2609385" y="535258"/>
                </a:cubicBezTo>
                <a:cubicBezTo>
                  <a:pt x="2665894" y="591767"/>
                  <a:pt x="2599414" y="518637"/>
                  <a:pt x="2642839" y="591014"/>
                </a:cubicBezTo>
                <a:cubicBezTo>
                  <a:pt x="2648248" y="600029"/>
                  <a:pt x="2658573" y="605107"/>
                  <a:pt x="2665141" y="613317"/>
                </a:cubicBezTo>
                <a:cubicBezTo>
                  <a:pt x="2673513" y="623782"/>
                  <a:pt x="2680010" y="635619"/>
                  <a:pt x="2687444" y="646770"/>
                </a:cubicBezTo>
                <a:cubicBezTo>
                  <a:pt x="2698595" y="643053"/>
                  <a:pt x="2712586" y="643930"/>
                  <a:pt x="2720897" y="635619"/>
                </a:cubicBezTo>
                <a:cubicBezTo>
                  <a:pt x="2739850" y="616666"/>
                  <a:pt x="2746548" y="587665"/>
                  <a:pt x="2765502" y="568712"/>
                </a:cubicBezTo>
                <a:cubicBezTo>
                  <a:pt x="2772936" y="561278"/>
                  <a:pt x="2781694" y="554965"/>
                  <a:pt x="2787805" y="546410"/>
                </a:cubicBezTo>
                <a:cubicBezTo>
                  <a:pt x="2848071" y="462037"/>
                  <a:pt x="2800085" y="511826"/>
                  <a:pt x="2832409" y="4795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39552" y="4921423"/>
            <a:ext cx="3089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643170" y="4020426"/>
            <a:ext cx="2832409" cy="1405053"/>
          </a:xfrm>
          <a:custGeom>
            <a:avLst/>
            <a:gdLst>
              <a:gd name="connsiteX0" fmla="*/ 0 w 2832409"/>
              <a:gd name="connsiteY0" fmla="*/ 468351 h 1405053"/>
              <a:gd name="connsiteX1" fmla="*/ 89209 w 2832409"/>
              <a:gd name="connsiteY1" fmla="*/ 345688 h 1405053"/>
              <a:gd name="connsiteX2" fmla="*/ 111512 w 2832409"/>
              <a:gd name="connsiteY2" fmla="*/ 301083 h 1405053"/>
              <a:gd name="connsiteX3" fmla="*/ 133814 w 2832409"/>
              <a:gd name="connsiteY3" fmla="*/ 278780 h 1405053"/>
              <a:gd name="connsiteX4" fmla="*/ 167268 w 2832409"/>
              <a:gd name="connsiteY4" fmla="*/ 234175 h 1405053"/>
              <a:gd name="connsiteX5" fmla="*/ 200722 w 2832409"/>
              <a:gd name="connsiteY5" fmla="*/ 200722 h 1405053"/>
              <a:gd name="connsiteX6" fmla="*/ 223024 w 2832409"/>
              <a:gd name="connsiteY6" fmla="*/ 167268 h 1405053"/>
              <a:gd name="connsiteX7" fmla="*/ 256478 w 2832409"/>
              <a:gd name="connsiteY7" fmla="*/ 133814 h 1405053"/>
              <a:gd name="connsiteX8" fmla="*/ 278780 w 2832409"/>
              <a:gd name="connsiteY8" fmla="*/ 100361 h 1405053"/>
              <a:gd name="connsiteX9" fmla="*/ 312234 w 2832409"/>
              <a:gd name="connsiteY9" fmla="*/ 78058 h 1405053"/>
              <a:gd name="connsiteX10" fmla="*/ 323385 w 2832409"/>
              <a:gd name="connsiteY10" fmla="*/ 44605 h 1405053"/>
              <a:gd name="connsiteX11" fmla="*/ 379141 w 2832409"/>
              <a:gd name="connsiteY11" fmla="*/ 0 h 1405053"/>
              <a:gd name="connsiteX12" fmla="*/ 412595 w 2832409"/>
              <a:gd name="connsiteY12" fmla="*/ 11151 h 1405053"/>
              <a:gd name="connsiteX13" fmla="*/ 479502 w 2832409"/>
              <a:gd name="connsiteY13" fmla="*/ 89210 h 1405053"/>
              <a:gd name="connsiteX14" fmla="*/ 512956 w 2832409"/>
              <a:gd name="connsiteY14" fmla="*/ 111512 h 1405053"/>
              <a:gd name="connsiteX15" fmla="*/ 557561 w 2832409"/>
              <a:gd name="connsiteY15" fmla="*/ 144966 h 1405053"/>
              <a:gd name="connsiteX16" fmla="*/ 624468 w 2832409"/>
              <a:gd name="connsiteY16" fmla="*/ 245327 h 1405053"/>
              <a:gd name="connsiteX17" fmla="*/ 702527 w 2832409"/>
              <a:gd name="connsiteY17" fmla="*/ 345688 h 1405053"/>
              <a:gd name="connsiteX18" fmla="*/ 713678 w 2832409"/>
              <a:gd name="connsiteY18" fmla="*/ 379141 h 1405053"/>
              <a:gd name="connsiteX19" fmla="*/ 735980 w 2832409"/>
              <a:gd name="connsiteY19" fmla="*/ 468351 h 1405053"/>
              <a:gd name="connsiteX20" fmla="*/ 747131 w 2832409"/>
              <a:gd name="connsiteY20" fmla="*/ 501805 h 1405053"/>
              <a:gd name="connsiteX21" fmla="*/ 769434 w 2832409"/>
              <a:gd name="connsiteY21" fmla="*/ 535258 h 1405053"/>
              <a:gd name="connsiteX22" fmla="*/ 780585 w 2832409"/>
              <a:gd name="connsiteY22" fmla="*/ 568712 h 1405053"/>
              <a:gd name="connsiteX23" fmla="*/ 858644 w 2832409"/>
              <a:gd name="connsiteY23" fmla="*/ 512956 h 1405053"/>
              <a:gd name="connsiteX24" fmla="*/ 892097 w 2832409"/>
              <a:gd name="connsiteY24" fmla="*/ 501805 h 1405053"/>
              <a:gd name="connsiteX25" fmla="*/ 914400 w 2832409"/>
              <a:gd name="connsiteY25" fmla="*/ 524107 h 1405053"/>
              <a:gd name="connsiteX26" fmla="*/ 959005 w 2832409"/>
              <a:gd name="connsiteY26" fmla="*/ 602166 h 1405053"/>
              <a:gd name="connsiteX27" fmla="*/ 970156 w 2832409"/>
              <a:gd name="connsiteY27" fmla="*/ 646770 h 1405053"/>
              <a:gd name="connsiteX28" fmla="*/ 981307 w 2832409"/>
              <a:gd name="connsiteY28" fmla="*/ 702527 h 1405053"/>
              <a:gd name="connsiteX29" fmla="*/ 992458 w 2832409"/>
              <a:gd name="connsiteY29" fmla="*/ 735980 h 1405053"/>
              <a:gd name="connsiteX30" fmla="*/ 1003609 w 2832409"/>
              <a:gd name="connsiteY30" fmla="*/ 825190 h 1405053"/>
              <a:gd name="connsiteX31" fmla="*/ 1014761 w 2832409"/>
              <a:gd name="connsiteY31" fmla="*/ 858644 h 1405053"/>
              <a:gd name="connsiteX32" fmla="*/ 1025912 w 2832409"/>
              <a:gd name="connsiteY32" fmla="*/ 903249 h 1405053"/>
              <a:gd name="connsiteX33" fmla="*/ 1037063 w 2832409"/>
              <a:gd name="connsiteY33" fmla="*/ 959005 h 1405053"/>
              <a:gd name="connsiteX34" fmla="*/ 1048214 w 2832409"/>
              <a:gd name="connsiteY34" fmla="*/ 1003610 h 1405053"/>
              <a:gd name="connsiteX35" fmla="*/ 1070517 w 2832409"/>
              <a:gd name="connsiteY35" fmla="*/ 1103970 h 1405053"/>
              <a:gd name="connsiteX36" fmla="*/ 1081668 w 2832409"/>
              <a:gd name="connsiteY36" fmla="*/ 1248936 h 1405053"/>
              <a:gd name="connsiteX37" fmla="*/ 1092819 w 2832409"/>
              <a:gd name="connsiteY37" fmla="*/ 1282390 h 1405053"/>
              <a:gd name="connsiteX38" fmla="*/ 1103970 w 2832409"/>
              <a:gd name="connsiteY38" fmla="*/ 1326995 h 1405053"/>
              <a:gd name="connsiteX39" fmla="*/ 1115122 w 2832409"/>
              <a:gd name="connsiteY39" fmla="*/ 1405053 h 1405053"/>
              <a:gd name="connsiteX40" fmla="*/ 1204331 w 2832409"/>
              <a:gd name="connsiteY40" fmla="*/ 1349297 h 1405053"/>
              <a:gd name="connsiteX41" fmla="*/ 1237785 w 2832409"/>
              <a:gd name="connsiteY41" fmla="*/ 1260088 h 1405053"/>
              <a:gd name="connsiteX42" fmla="*/ 1260088 w 2832409"/>
              <a:gd name="connsiteY42" fmla="*/ 1193180 h 1405053"/>
              <a:gd name="connsiteX43" fmla="*/ 1271239 w 2832409"/>
              <a:gd name="connsiteY43" fmla="*/ 1159727 h 1405053"/>
              <a:gd name="connsiteX44" fmla="*/ 1282390 w 2832409"/>
              <a:gd name="connsiteY44" fmla="*/ 1115122 h 1405053"/>
              <a:gd name="connsiteX45" fmla="*/ 1304692 w 2832409"/>
              <a:gd name="connsiteY45" fmla="*/ 1092819 h 1405053"/>
              <a:gd name="connsiteX46" fmla="*/ 1338146 w 2832409"/>
              <a:gd name="connsiteY46" fmla="*/ 1025912 h 1405053"/>
              <a:gd name="connsiteX47" fmla="*/ 1349297 w 2832409"/>
              <a:gd name="connsiteY47" fmla="*/ 992458 h 1405053"/>
              <a:gd name="connsiteX48" fmla="*/ 1393902 w 2832409"/>
              <a:gd name="connsiteY48" fmla="*/ 914400 h 1405053"/>
              <a:gd name="connsiteX49" fmla="*/ 1416205 w 2832409"/>
              <a:gd name="connsiteY49" fmla="*/ 869795 h 1405053"/>
              <a:gd name="connsiteX50" fmla="*/ 1449658 w 2832409"/>
              <a:gd name="connsiteY50" fmla="*/ 847492 h 1405053"/>
              <a:gd name="connsiteX51" fmla="*/ 1471961 w 2832409"/>
              <a:gd name="connsiteY51" fmla="*/ 814039 h 1405053"/>
              <a:gd name="connsiteX52" fmla="*/ 1483112 w 2832409"/>
              <a:gd name="connsiteY52" fmla="*/ 780585 h 1405053"/>
              <a:gd name="connsiteX53" fmla="*/ 1516566 w 2832409"/>
              <a:gd name="connsiteY53" fmla="*/ 758283 h 1405053"/>
              <a:gd name="connsiteX54" fmla="*/ 1594624 w 2832409"/>
              <a:gd name="connsiteY54" fmla="*/ 825190 h 1405053"/>
              <a:gd name="connsiteX55" fmla="*/ 1605775 w 2832409"/>
              <a:gd name="connsiteY55" fmla="*/ 869795 h 1405053"/>
              <a:gd name="connsiteX56" fmla="*/ 1672683 w 2832409"/>
              <a:gd name="connsiteY56" fmla="*/ 981307 h 1405053"/>
              <a:gd name="connsiteX57" fmla="*/ 1728439 w 2832409"/>
              <a:gd name="connsiteY57" fmla="*/ 1048214 h 1405053"/>
              <a:gd name="connsiteX58" fmla="*/ 1739590 w 2832409"/>
              <a:gd name="connsiteY58" fmla="*/ 1092819 h 1405053"/>
              <a:gd name="connsiteX59" fmla="*/ 1784195 w 2832409"/>
              <a:gd name="connsiteY59" fmla="*/ 1159727 h 1405053"/>
              <a:gd name="connsiteX60" fmla="*/ 1795346 w 2832409"/>
              <a:gd name="connsiteY60" fmla="*/ 1193180 h 1405053"/>
              <a:gd name="connsiteX61" fmla="*/ 1806497 w 2832409"/>
              <a:gd name="connsiteY61" fmla="*/ 1237785 h 1405053"/>
              <a:gd name="connsiteX62" fmla="*/ 1828800 w 2832409"/>
              <a:gd name="connsiteY62" fmla="*/ 1282390 h 1405053"/>
              <a:gd name="connsiteX63" fmla="*/ 1839951 w 2832409"/>
              <a:gd name="connsiteY63" fmla="*/ 1315844 h 1405053"/>
              <a:gd name="connsiteX64" fmla="*/ 1873405 w 2832409"/>
              <a:gd name="connsiteY64" fmla="*/ 1338146 h 1405053"/>
              <a:gd name="connsiteX65" fmla="*/ 1951463 w 2832409"/>
              <a:gd name="connsiteY65" fmla="*/ 1293541 h 1405053"/>
              <a:gd name="connsiteX66" fmla="*/ 2018370 w 2832409"/>
              <a:gd name="connsiteY66" fmla="*/ 1248936 h 1405053"/>
              <a:gd name="connsiteX67" fmla="*/ 2062975 w 2832409"/>
              <a:gd name="connsiteY67" fmla="*/ 1182029 h 1405053"/>
              <a:gd name="connsiteX68" fmla="*/ 2085278 w 2832409"/>
              <a:gd name="connsiteY68" fmla="*/ 1159727 h 1405053"/>
              <a:gd name="connsiteX69" fmla="*/ 2107580 w 2832409"/>
              <a:gd name="connsiteY69" fmla="*/ 1126273 h 1405053"/>
              <a:gd name="connsiteX70" fmla="*/ 2129883 w 2832409"/>
              <a:gd name="connsiteY70" fmla="*/ 1103970 h 1405053"/>
              <a:gd name="connsiteX71" fmla="*/ 2152185 w 2832409"/>
              <a:gd name="connsiteY71" fmla="*/ 1059366 h 1405053"/>
              <a:gd name="connsiteX72" fmla="*/ 2174488 w 2832409"/>
              <a:gd name="connsiteY72" fmla="*/ 1025912 h 1405053"/>
              <a:gd name="connsiteX73" fmla="*/ 2207941 w 2832409"/>
              <a:gd name="connsiteY73" fmla="*/ 981307 h 1405053"/>
              <a:gd name="connsiteX74" fmla="*/ 2230244 w 2832409"/>
              <a:gd name="connsiteY74" fmla="*/ 936702 h 1405053"/>
              <a:gd name="connsiteX75" fmla="*/ 2263697 w 2832409"/>
              <a:gd name="connsiteY75" fmla="*/ 925551 h 1405053"/>
              <a:gd name="connsiteX76" fmla="*/ 2297151 w 2832409"/>
              <a:gd name="connsiteY76" fmla="*/ 992458 h 1405053"/>
              <a:gd name="connsiteX77" fmla="*/ 2330605 w 2832409"/>
              <a:gd name="connsiteY77" fmla="*/ 1059366 h 1405053"/>
              <a:gd name="connsiteX78" fmla="*/ 2341756 w 2832409"/>
              <a:gd name="connsiteY78" fmla="*/ 1092819 h 1405053"/>
              <a:gd name="connsiteX79" fmla="*/ 2364058 w 2832409"/>
              <a:gd name="connsiteY79" fmla="*/ 1137424 h 1405053"/>
              <a:gd name="connsiteX80" fmla="*/ 2397512 w 2832409"/>
              <a:gd name="connsiteY80" fmla="*/ 1215483 h 1405053"/>
              <a:gd name="connsiteX81" fmla="*/ 2419814 w 2832409"/>
              <a:gd name="connsiteY81" fmla="*/ 1137424 h 1405053"/>
              <a:gd name="connsiteX82" fmla="*/ 2442117 w 2832409"/>
              <a:gd name="connsiteY82" fmla="*/ 1070517 h 1405053"/>
              <a:gd name="connsiteX83" fmla="*/ 2475570 w 2832409"/>
              <a:gd name="connsiteY83" fmla="*/ 970156 h 1405053"/>
              <a:gd name="connsiteX84" fmla="*/ 2486722 w 2832409"/>
              <a:gd name="connsiteY84" fmla="*/ 903249 h 1405053"/>
              <a:gd name="connsiteX85" fmla="*/ 2509024 w 2832409"/>
              <a:gd name="connsiteY85" fmla="*/ 825190 h 1405053"/>
              <a:gd name="connsiteX86" fmla="*/ 2531327 w 2832409"/>
              <a:gd name="connsiteY86" fmla="*/ 657922 h 1405053"/>
              <a:gd name="connsiteX87" fmla="*/ 2553629 w 2832409"/>
              <a:gd name="connsiteY87" fmla="*/ 624468 h 1405053"/>
              <a:gd name="connsiteX88" fmla="*/ 2564780 w 2832409"/>
              <a:gd name="connsiteY88" fmla="*/ 591014 h 1405053"/>
              <a:gd name="connsiteX89" fmla="*/ 2587083 w 2832409"/>
              <a:gd name="connsiteY89" fmla="*/ 568712 h 1405053"/>
              <a:gd name="connsiteX90" fmla="*/ 2609385 w 2832409"/>
              <a:gd name="connsiteY90" fmla="*/ 535258 h 1405053"/>
              <a:gd name="connsiteX91" fmla="*/ 2642839 w 2832409"/>
              <a:gd name="connsiteY91" fmla="*/ 591014 h 1405053"/>
              <a:gd name="connsiteX92" fmla="*/ 2665141 w 2832409"/>
              <a:gd name="connsiteY92" fmla="*/ 613317 h 1405053"/>
              <a:gd name="connsiteX93" fmla="*/ 2687444 w 2832409"/>
              <a:gd name="connsiteY93" fmla="*/ 646770 h 1405053"/>
              <a:gd name="connsiteX94" fmla="*/ 2720897 w 2832409"/>
              <a:gd name="connsiteY94" fmla="*/ 635619 h 1405053"/>
              <a:gd name="connsiteX95" fmla="*/ 2765502 w 2832409"/>
              <a:gd name="connsiteY95" fmla="*/ 568712 h 1405053"/>
              <a:gd name="connsiteX96" fmla="*/ 2787805 w 2832409"/>
              <a:gd name="connsiteY96" fmla="*/ 546410 h 1405053"/>
              <a:gd name="connsiteX97" fmla="*/ 2832409 w 2832409"/>
              <a:gd name="connsiteY97" fmla="*/ 479502 h 140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832409" h="1405053">
                <a:moveTo>
                  <a:pt x="0" y="468351"/>
                </a:moveTo>
                <a:cubicBezTo>
                  <a:pt x="27132" y="434436"/>
                  <a:pt x="69937" y="384231"/>
                  <a:pt x="89209" y="345688"/>
                </a:cubicBezTo>
                <a:cubicBezTo>
                  <a:pt x="96643" y="330820"/>
                  <a:pt x="102291" y="314915"/>
                  <a:pt x="111512" y="301083"/>
                </a:cubicBezTo>
                <a:cubicBezTo>
                  <a:pt x="117344" y="292335"/>
                  <a:pt x="127083" y="286857"/>
                  <a:pt x="133814" y="278780"/>
                </a:cubicBezTo>
                <a:cubicBezTo>
                  <a:pt x="145712" y="264502"/>
                  <a:pt x="155173" y="248286"/>
                  <a:pt x="167268" y="234175"/>
                </a:cubicBezTo>
                <a:cubicBezTo>
                  <a:pt x="177531" y="222202"/>
                  <a:pt x="190626" y="212837"/>
                  <a:pt x="200722" y="200722"/>
                </a:cubicBezTo>
                <a:cubicBezTo>
                  <a:pt x="209302" y="190426"/>
                  <a:pt x="214444" y="177564"/>
                  <a:pt x="223024" y="167268"/>
                </a:cubicBezTo>
                <a:cubicBezTo>
                  <a:pt x="233120" y="155153"/>
                  <a:pt x="246382" y="145929"/>
                  <a:pt x="256478" y="133814"/>
                </a:cubicBezTo>
                <a:cubicBezTo>
                  <a:pt x="265058" y="123518"/>
                  <a:pt x="269303" y="109838"/>
                  <a:pt x="278780" y="100361"/>
                </a:cubicBezTo>
                <a:cubicBezTo>
                  <a:pt x="288257" y="90884"/>
                  <a:pt x="301083" y="85492"/>
                  <a:pt x="312234" y="78058"/>
                </a:cubicBezTo>
                <a:cubicBezTo>
                  <a:pt x="315951" y="66907"/>
                  <a:pt x="317337" y="54684"/>
                  <a:pt x="323385" y="44605"/>
                </a:cubicBezTo>
                <a:cubicBezTo>
                  <a:pt x="333978" y="26950"/>
                  <a:pt x="363946" y="10130"/>
                  <a:pt x="379141" y="0"/>
                </a:cubicBezTo>
                <a:cubicBezTo>
                  <a:pt x="390292" y="3717"/>
                  <a:pt x="403670" y="3501"/>
                  <a:pt x="412595" y="11151"/>
                </a:cubicBezTo>
                <a:cubicBezTo>
                  <a:pt x="505474" y="90760"/>
                  <a:pt x="421948" y="43167"/>
                  <a:pt x="479502" y="89210"/>
                </a:cubicBezTo>
                <a:cubicBezTo>
                  <a:pt x="489967" y="97582"/>
                  <a:pt x="502050" y="103722"/>
                  <a:pt x="512956" y="111512"/>
                </a:cubicBezTo>
                <a:cubicBezTo>
                  <a:pt x="528080" y="122315"/>
                  <a:pt x="542693" y="133815"/>
                  <a:pt x="557561" y="144966"/>
                </a:cubicBezTo>
                <a:cubicBezTo>
                  <a:pt x="582852" y="246130"/>
                  <a:pt x="544558" y="125462"/>
                  <a:pt x="624468" y="245327"/>
                </a:cubicBezTo>
                <a:cubicBezTo>
                  <a:pt x="677821" y="325356"/>
                  <a:pt x="650120" y="293281"/>
                  <a:pt x="702527" y="345688"/>
                </a:cubicBezTo>
                <a:cubicBezTo>
                  <a:pt x="706244" y="356839"/>
                  <a:pt x="710585" y="367801"/>
                  <a:pt x="713678" y="379141"/>
                </a:cubicBezTo>
                <a:cubicBezTo>
                  <a:pt x="721743" y="408713"/>
                  <a:pt x="726287" y="439272"/>
                  <a:pt x="735980" y="468351"/>
                </a:cubicBezTo>
                <a:cubicBezTo>
                  <a:pt x="739697" y="479502"/>
                  <a:pt x="741874" y="491291"/>
                  <a:pt x="747131" y="501805"/>
                </a:cubicBezTo>
                <a:cubicBezTo>
                  <a:pt x="753125" y="513792"/>
                  <a:pt x="762000" y="524107"/>
                  <a:pt x="769434" y="535258"/>
                </a:cubicBezTo>
                <a:cubicBezTo>
                  <a:pt x="773151" y="546409"/>
                  <a:pt x="768990" y="566779"/>
                  <a:pt x="780585" y="568712"/>
                </a:cubicBezTo>
                <a:cubicBezTo>
                  <a:pt x="844934" y="579438"/>
                  <a:pt x="827816" y="537619"/>
                  <a:pt x="858644" y="512956"/>
                </a:cubicBezTo>
                <a:cubicBezTo>
                  <a:pt x="867822" y="505613"/>
                  <a:pt x="880946" y="505522"/>
                  <a:pt x="892097" y="501805"/>
                </a:cubicBezTo>
                <a:cubicBezTo>
                  <a:pt x="899531" y="509239"/>
                  <a:pt x="907832" y="515897"/>
                  <a:pt x="914400" y="524107"/>
                </a:cubicBezTo>
                <a:cubicBezTo>
                  <a:pt x="935413" y="550373"/>
                  <a:pt x="943745" y="571646"/>
                  <a:pt x="959005" y="602166"/>
                </a:cubicBezTo>
                <a:cubicBezTo>
                  <a:pt x="962722" y="617034"/>
                  <a:pt x="966831" y="631809"/>
                  <a:pt x="970156" y="646770"/>
                </a:cubicBezTo>
                <a:cubicBezTo>
                  <a:pt x="974268" y="665272"/>
                  <a:pt x="976710" y="684139"/>
                  <a:pt x="981307" y="702527"/>
                </a:cubicBezTo>
                <a:cubicBezTo>
                  <a:pt x="984158" y="713930"/>
                  <a:pt x="988741" y="724829"/>
                  <a:pt x="992458" y="735980"/>
                </a:cubicBezTo>
                <a:cubicBezTo>
                  <a:pt x="996175" y="765717"/>
                  <a:pt x="998248" y="795705"/>
                  <a:pt x="1003609" y="825190"/>
                </a:cubicBezTo>
                <a:cubicBezTo>
                  <a:pt x="1005712" y="836755"/>
                  <a:pt x="1011532" y="847342"/>
                  <a:pt x="1014761" y="858644"/>
                </a:cubicBezTo>
                <a:cubicBezTo>
                  <a:pt x="1018971" y="873380"/>
                  <a:pt x="1022587" y="888288"/>
                  <a:pt x="1025912" y="903249"/>
                </a:cubicBezTo>
                <a:cubicBezTo>
                  <a:pt x="1030023" y="921751"/>
                  <a:pt x="1032952" y="940503"/>
                  <a:pt x="1037063" y="959005"/>
                </a:cubicBezTo>
                <a:cubicBezTo>
                  <a:pt x="1040388" y="973966"/>
                  <a:pt x="1044768" y="988677"/>
                  <a:pt x="1048214" y="1003610"/>
                </a:cubicBezTo>
                <a:cubicBezTo>
                  <a:pt x="1055920" y="1037002"/>
                  <a:pt x="1063083" y="1070517"/>
                  <a:pt x="1070517" y="1103970"/>
                </a:cubicBezTo>
                <a:cubicBezTo>
                  <a:pt x="1074234" y="1152292"/>
                  <a:pt x="1075657" y="1200845"/>
                  <a:pt x="1081668" y="1248936"/>
                </a:cubicBezTo>
                <a:cubicBezTo>
                  <a:pt x="1083126" y="1260600"/>
                  <a:pt x="1089590" y="1271088"/>
                  <a:pt x="1092819" y="1282390"/>
                </a:cubicBezTo>
                <a:cubicBezTo>
                  <a:pt x="1097029" y="1297126"/>
                  <a:pt x="1101228" y="1311916"/>
                  <a:pt x="1103970" y="1326995"/>
                </a:cubicBezTo>
                <a:cubicBezTo>
                  <a:pt x="1108672" y="1352855"/>
                  <a:pt x="1111405" y="1379034"/>
                  <a:pt x="1115122" y="1405053"/>
                </a:cubicBezTo>
                <a:cubicBezTo>
                  <a:pt x="1194743" y="1378513"/>
                  <a:pt x="1168989" y="1402312"/>
                  <a:pt x="1204331" y="1349297"/>
                </a:cubicBezTo>
                <a:cubicBezTo>
                  <a:pt x="1230770" y="1217111"/>
                  <a:pt x="1196019" y="1354062"/>
                  <a:pt x="1237785" y="1260088"/>
                </a:cubicBezTo>
                <a:cubicBezTo>
                  <a:pt x="1247333" y="1238605"/>
                  <a:pt x="1252654" y="1215483"/>
                  <a:pt x="1260088" y="1193180"/>
                </a:cubicBezTo>
                <a:cubicBezTo>
                  <a:pt x="1263805" y="1182029"/>
                  <a:pt x="1268388" y="1171130"/>
                  <a:pt x="1271239" y="1159727"/>
                </a:cubicBezTo>
                <a:cubicBezTo>
                  <a:pt x="1274956" y="1144859"/>
                  <a:pt x="1275536" y="1128830"/>
                  <a:pt x="1282390" y="1115122"/>
                </a:cubicBezTo>
                <a:cubicBezTo>
                  <a:pt x="1287092" y="1105718"/>
                  <a:pt x="1297258" y="1100253"/>
                  <a:pt x="1304692" y="1092819"/>
                </a:cubicBezTo>
                <a:cubicBezTo>
                  <a:pt x="1332726" y="1008724"/>
                  <a:pt x="1294908" y="1112391"/>
                  <a:pt x="1338146" y="1025912"/>
                </a:cubicBezTo>
                <a:cubicBezTo>
                  <a:pt x="1343403" y="1015398"/>
                  <a:pt x="1344667" y="1003262"/>
                  <a:pt x="1349297" y="992458"/>
                </a:cubicBezTo>
                <a:cubicBezTo>
                  <a:pt x="1378179" y="925068"/>
                  <a:pt x="1361907" y="970390"/>
                  <a:pt x="1393902" y="914400"/>
                </a:cubicBezTo>
                <a:cubicBezTo>
                  <a:pt x="1402150" y="899967"/>
                  <a:pt x="1405563" y="882565"/>
                  <a:pt x="1416205" y="869795"/>
                </a:cubicBezTo>
                <a:cubicBezTo>
                  <a:pt x="1424785" y="859499"/>
                  <a:pt x="1438507" y="854926"/>
                  <a:pt x="1449658" y="847492"/>
                </a:cubicBezTo>
                <a:cubicBezTo>
                  <a:pt x="1457092" y="836341"/>
                  <a:pt x="1465967" y="826026"/>
                  <a:pt x="1471961" y="814039"/>
                </a:cubicBezTo>
                <a:cubicBezTo>
                  <a:pt x="1477218" y="803525"/>
                  <a:pt x="1475769" y="789764"/>
                  <a:pt x="1483112" y="780585"/>
                </a:cubicBezTo>
                <a:cubicBezTo>
                  <a:pt x="1491484" y="770120"/>
                  <a:pt x="1505415" y="765717"/>
                  <a:pt x="1516566" y="758283"/>
                </a:cubicBezTo>
                <a:cubicBezTo>
                  <a:pt x="1532602" y="770310"/>
                  <a:pt x="1582975" y="804804"/>
                  <a:pt x="1594624" y="825190"/>
                </a:cubicBezTo>
                <a:cubicBezTo>
                  <a:pt x="1602228" y="838497"/>
                  <a:pt x="1600394" y="855445"/>
                  <a:pt x="1605775" y="869795"/>
                </a:cubicBezTo>
                <a:cubicBezTo>
                  <a:pt x="1620470" y="908981"/>
                  <a:pt x="1650453" y="947963"/>
                  <a:pt x="1672683" y="981307"/>
                </a:cubicBezTo>
                <a:cubicBezTo>
                  <a:pt x="1703587" y="1074023"/>
                  <a:pt x="1652490" y="941886"/>
                  <a:pt x="1728439" y="1048214"/>
                </a:cubicBezTo>
                <a:cubicBezTo>
                  <a:pt x="1737347" y="1060685"/>
                  <a:pt x="1732736" y="1079111"/>
                  <a:pt x="1739590" y="1092819"/>
                </a:cubicBezTo>
                <a:cubicBezTo>
                  <a:pt x="1751577" y="1116794"/>
                  <a:pt x="1784195" y="1159727"/>
                  <a:pt x="1784195" y="1159727"/>
                </a:cubicBezTo>
                <a:cubicBezTo>
                  <a:pt x="1787912" y="1170878"/>
                  <a:pt x="1792117" y="1181878"/>
                  <a:pt x="1795346" y="1193180"/>
                </a:cubicBezTo>
                <a:cubicBezTo>
                  <a:pt x="1799556" y="1207916"/>
                  <a:pt x="1801116" y="1223435"/>
                  <a:pt x="1806497" y="1237785"/>
                </a:cubicBezTo>
                <a:cubicBezTo>
                  <a:pt x="1812334" y="1253350"/>
                  <a:pt x="1822252" y="1267111"/>
                  <a:pt x="1828800" y="1282390"/>
                </a:cubicBezTo>
                <a:cubicBezTo>
                  <a:pt x="1833430" y="1293194"/>
                  <a:pt x="1832608" y="1306665"/>
                  <a:pt x="1839951" y="1315844"/>
                </a:cubicBezTo>
                <a:cubicBezTo>
                  <a:pt x="1848323" y="1326309"/>
                  <a:pt x="1862254" y="1330712"/>
                  <a:pt x="1873405" y="1338146"/>
                </a:cubicBezTo>
                <a:cubicBezTo>
                  <a:pt x="1989131" y="1260995"/>
                  <a:pt x="1809978" y="1378433"/>
                  <a:pt x="1951463" y="1293541"/>
                </a:cubicBezTo>
                <a:cubicBezTo>
                  <a:pt x="1974447" y="1279750"/>
                  <a:pt x="2018370" y="1248936"/>
                  <a:pt x="2018370" y="1248936"/>
                </a:cubicBezTo>
                <a:cubicBezTo>
                  <a:pt x="2033238" y="1226634"/>
                  <a:pt x="2044021" y="1200982"/>
                  <a:pt x="2062975" y="1182029"/>
                </a:cubicBezTo>
                <a:cubicBezTo>
                  <a:pt x="2070409" y="1174595"/>
                  <a:pt x="2078710" y="1167937"/>
                  <a:pt x="2085278" y="1159727"/>
                </a:cubicBezTo>
                <a:cubicBezTo>
                  <a:pt x="2093650" y="1149262"/>
                  <a:pt x="2099208" y="1136738"/>
                  <a:pt x="2107580" y="1126273"/>
                </a:cubicBezTo>
                <a:cubicBezTo>
                  <a:pt x="2114148" y="1118063"/>
                  <a:pt x="2124051" y="1112718"/>
                  <a:pt x="2129883" y="1103970"/>
                </a:cubicBezTo>
                <a:cubicBezTo>
                  <a:pt x="2139104" y="1090139"/>
                  <a:pt x="2143938" y="1073799"/>
                  <a:pt x="2152185" y="1059366"/>
                </a:cubicBezTo>
                <a:cubicBezTo>
                  <a:pt x="2158834" y="1047730"/>
                  <a:pt x="2166698" y="1036818"/>
                  <a:pt x="2174488" y="1025912"/>
                </a:cubicBezTo>
                <a:cubicBezTo>
                  <a:pt x="2185290" y="1010789"/>
                  <a:pt x="2198091" y="997067"/>
                  <a:pt x="2207941" y="981307"/>
                </a:cubicBezTo>
                <a:cubicBezTo>
                  <a:pt x="2216751" y="967210"/>
                  <a:pt x="2218489" y="948457"/>
                  <a:pt x="2230244" y="936702"/>
                </a:cubicBezTo>
                <a:cubicBezTo>
                  <a:pt x="2238555" y="928391"/>
                  <a:pt x="2252546" y="929268"/>
                  <a:pt x="2263697" y="925551"/>
                </a:cubicBezTo>
                <a:cubicBezTo>
                  <a:pt x="2310067" y="995105"/>
                  <a:pt x="2266373" y="923207"/>
                  <a:pt x="2297151" y="992458"/>
                </a:cubicBezTo>
                <a:cubicBezTo>
                  <a:pt x="2307278" y="1015244"/>
                  <a:pt x="2320478" y="1036580"/>
                  <a:pt x="2330605" y="1059366"/>
                </a:cubicBezTo>
                <a:cubicBezTo>
                  <a:pt x="2335379" y="1070107"/>
                  <a:pt x="2337126" y="1082015"/>
                  <a:pt x="2341756" y="1092819"/>
                </a:cubicBezTo>
                <a:cubicBezTo>
                  <a:pt x="2348304" y="1108098"/>
                  <a:pt x="2357510" y="1122145"/>
                  <a:pt x="2364058" y="1137424"/>
                </a:cubicBezTo>
                <a:cubicBezTo>
                  <a:pt x="2413272" y="1252260"/>
                  <a:pt x="2323557" y="1067576"/>
                  <a:pt x="2397512" y="1215483"/>
                </a:cubicBezTo>
                <a:cubicBezTo>
                  <a:pt x="2435000" y="1103016"/>
                  <a:pt x="2377792" y="1277495"/>
                  <a:pt x="2419814" y="1137424"/>
                </a:cubicBezTo>
                <a:cubicBezTo>
                  <a:pt x="2426569" y="1114907"/>
                  <a:pt x="2437507" y="1093569"/>
                  <a:pt x="2442117" y="1070517"/>
                </a:cubicBezTo>
                <a:cubicBezTo>
                  <a:pt x="2456528" y="998461"/>
                  <a:pt x="2444792" y="1031713"/>
                  <a:pt x="2475570" y="970156"/>
                </a:cubicBezTo>
                <a:cubicBezTo>
                  <a:pt x="2479287" y="947854"/>
                  <a:pt x="2481638" y="925280"/>
                  <a:pt x="2486722" y="903249"/>
                </a:cubicBezTo>
                <a:cubicBezTo>
                  <a:pt x="2492807" y="876881"/>
                  <a:pt x="2504575" y="851883"/>
                  <a:pt x="2509024" y="825190"/>
                </a:cubicBezTo>
                <a:cubicBezTo>
                  <a:pt x="2512960" y="801575"/>
                  <a:pt x="2513428" y="699686"/>
                  <a:pt x="2531327" y="657922"/>
                </a:cubicBezTo>
                <a:cubicBezTo>
                  <a:pt x="2536606" y="645604"/>
                  <a:pt x="2547636" y="636455"/>
                  <a:pt x="2553629" y="624468"/>
                </a:cubicBezTo>
                <a:cubicBezTo>
                  <a:pt x="2558886" y="613954"/>
                  <a:pt x="2558732" y="601093"/>
                  <a:pt x="2564780" y="591014"/>
                </a:cubicBezTo>
                <a:cubicBezTo>
                  <a:pt x="2570189" y="581999"/>
                  <a:pt x="2580515" y="576922"/>
                  <a:pt x="2587083" y="568712"/>
                </a:cubicBezTo>
                <a:cubicBezTo>
                  <a:pt x="2595455" y="558247"/>
                  <a:pt x="2601951" y="546409"/>
                  <a:pt x="2609385" y="535258"/>
                </a:cubicBezTo>
                <a:cubicBezTo>
                  <a:pt x="2665894" y="591767"/>
                  <a:pt x="2599414" y="518637"/>
                  <a:pt x="2642839" y="591014"/>
                </a:cubicBezTo>
                <a:cubicBezTo>
                  <a:pt x="2648248" y="600029"/>
                  <a:pt x="2658573" y="605107"/>
                  <a:pt x="2665141" y="613317"/>
                </a:cubicBezTo>
                <a:cubicBezTo>
                  <a:pt x="2673513" y="623782"/>
                  <a:pt x="2680010" y="635619"/>
                  <a:pt x="2687444" y="646770"/>
                </a:cubicBezTo>
                <a:cubicBezTo>
                  <a:pt x="2698595" y="643053"/>
                  <a:pt x="2712586" y="643930"/>
                  <a:pt x="2720897" y="635619"/>
                </a:cubicBezTo>
                <a:cubicBezTo>
                  <a:pt x="2739850" y="616666"/>
                  <a:pt x="2746548" y="587665"/>
                  <a:pt x="2765502" y="568712"/>
                </a:cubicBezTo>
                <a:cubicBezTo>
                  <a:pt x="2772936" y="561278"/>
                  <a:pt x="2781694" y="554965"/>
                  <a:pt x="2787805" y="546410"/>
                </a:cubicBezTo>
                <a:cubicBezTo>
                  <a:pt x="2848071" y="462037"/>
                  <a:pt x="2800085" y="511826"/>
                  <a:pt x="2832409" y="4795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83568" y="2564306"/>
            <a:ext cx="0" cy="43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3568" y="4488777"/>
            <a:ext cx="0" cy="43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77290" y="4212402"/>
            <a:ext cx="0" cy="72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15616" y="4086820"/>
            <a:ext cx="0" cy="83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342791" y="4361136"/>
            <a:ext cx="0" cy="57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547664" y="4547513"/>
            <a:ext cx="0" cy="39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725133" y="4914158"/>
            <a:ext cx="0" cy="20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07704" y="4934799"/>
            <a:ext cx="0" cy="26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62283" y="4796626"/>
            <a:ext cx="0" cy="12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389458" y="4917220"/>
            <a:ext cx="0" cy="16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611531" y="4944553"/>
            <a:ext cx="0" cy="33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821506" y="4951079"/>
            <a:ext cx="0" cy="12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059832" y="4927036"/>
            <a:ext cx="0" cy="31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4605435"/>
            <a:ext cx="0" cy="31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2444" y="4273351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3.4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39552" y="3913311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4.3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99592" y="3774528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4.5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115616" y="4078813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3.5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330556" y="4272535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2.8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331640" y="506462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-0.8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513744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-0.9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916088" y="4417367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0.3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051720" y="501491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-0.4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339752" y="528146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-0.6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562580" y="501573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-0.3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0612" y="52309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-0.4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3058748" y="4245131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1.6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5857527"/>
            <a:ext cx="3954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[3.4 4.3 4.5 3.5 2.8 -0.8 -0.9 0.3 -0.4 -0.6 -0.3 -0.4 1.6]</a:t>
            </a:r>
            <a:endParaRPr lang="ko-KR" altLang="en-US" sz="1400" dirty="0"/>
          </a:p>
        </p:txBody>
      </p:sp>
      <p:cxnSp>
        <p:nvCxnSpPr>
          <p:cNvPr id="43" name="구부러진 연결선 42"/>
          <p:cNvCxnSpPr>
            <a:stCxn id="39" idx="2"/>
            <a:endCxn id="62" idx="1"/>
          </p:cNvCxnSpPr>
          <p:nvPr/>
        </p:nvCxnSpPr>
        <p:spPr>
          <a:xfrm rot="5400000" flipH="1" flipV="1">
            <a:off x="1727881" y="3177170"/>
            <a:ext cx="3416845" cy="2559424"/>
          </a:xfrm>
          <a:prstGeom prst="curvedConnector4">
            <a:avLst>
              <a:gd name="adj1" fmla="val -6690"/>
              <a:gd name="adj2" fmla="val 88623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436096" y="137872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436096" y="15868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436096" y="181137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436096" y="2049697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436096" y="225457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436096" y="247059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436096" y="271220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436096" y="294724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436096" y="318557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436096" y="339044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436096" y="360975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436096" y="3861048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436096" y="409332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0923" y="1304243"/>
            <a:ext cx="2059429" cy="284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Neural </a:t>
            </a:r>
          </a:p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700763"/>
              </p:ext>
            </p:extLst>
          </p:nvPr>
        </p:nvGraphicFramePr>
        <p:xfrm>
          <a:off x="4716016" y="1268760"/>
          <a:ext cx="853058" cy="295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5" name="수식" r:id="rId3" imgW="609480" imgH="2501640" progId="Equation.3">
                  <p:embed/>
                </p:oleObj>
              </mc:Choice>
              <mc:Fallback>
                <p:oleObj name="수식" r:id="rId3" imgW="609480" imgH="250164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268760"/>
                        <a:ext cx="853058" cy="2959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직선 연결선 75"/>
          <p:cNvCxnSpPr/>
          <p:nvPr/>
        </p:nvCxnSpPr>
        <p:spPr>
          <a:xfrm>
            <a:off x="7740352" y="155342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740352" y="184482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740352" y="213285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740352" y="244319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740352" y="273122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740352" y="305270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740352" y="3345841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7740352" y="364502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7740352" y="393305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개체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614330"/>
              </p:ext>
            </p:extLst>
          </p:nvPr>
        </p:nvGraphicFramePr>
        <p:xfrm>
          <a:off x="8041010" y="1394470"/>
          <a:ext cx="779462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6" name="수식" r:id="rId5" imgW="419040" imgH="1739880" progId="Equation.3">
                  <p:embed/>
                </p:oleObj>
              </mc:Choice>
              <mc:Fallback>
                <p:oleObj name="수식" r:id="rId5" imgW="419040" imgH="1739880" progId="Equation.3">
                  <p:embed/>
                  <p:pic>
                    <p:nvPicPr>
                      <p:cNvPr id="0" name="개체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1010" y="1394470"/>
                        <a:ext cx="779462" cy="273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아래쪽 화살표 86"/>
          <p:cNvSpPr/>
          <p:nvPr/>
        </p:nvSpPr>
        <p:spPr>
          <a:xfrm>
            <a:off x="1907704" y="3673814"/>
            <a:ext cx="353236" cy="475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134289" y="367428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pic>
        <p:nvPicPr>
          <p:cNvPr id="6759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1268613" cy="104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1" name="구부러진 연결선 90"/>
          <p:cNvCxnSpPr>
            <a:stCxn id="67594" idx="3"/>
            <a:endCxn id="95" idx="1"/>
          </p:cNvCxnSpPr>
          <p:nvPr/>
        </p:nvCxnSpPr>
        <p:spPr>
          <a:xfrm flipH="1">
            <a:off x="538468" y="1432429"/>
            <a:ext cx="1197689" cy="1366240"/>
          </a:xfrm>
          <a:prstGeom prst="curvedConnector5">
            <a:avLst>
              <a:gd name="adj1" fmla="val -19087"/>
              <a:gd name="adj2" fmla="val 38897"/>
              <a:gd name="adj3" fmla="val 130260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38468" y="2216891"/>
            <a:ext cx="3457468" cy="1163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개체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17015"/>
              </p:ext>
            </p:extLst>
          </p:nvPr>
        </p:nvGraphicFramePr>
        <p:xfrm>
          <a:off x="7567038" y="4675438"/>
          <a:ext cx="4810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7" name="수식" r:id="rId8" imgW="419040" imgH="1739880" progId="Equation.3">
                  <p:embed/>
                </p:oleObj>
              </mc:Choice>
              <mc:Fallback>
                <p:oleObj name="수식" r:id="rId8" imgW="419040" imgH="1739880" progId="Equation.3">
                  <p:embed/>
                  <p:pic>
                    <p:nvPicPr>
                      <p:cNvPr id="0" name="개체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038" y="4675438"/>
                        <a:ext cx="48101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8220374" y="6309320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harles</a:t>
            </a:r>
            <a:endParaRPr lang="ko-KR" altLang="en-US" sz="1600" dirty="0"/>
          </a:p>
        </p:txBody>
      </p:sp>
      <p:graphicFrame>
        <p:nvGraphicFramePr>
          <p:cNvPr id="105" name="개체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816035"/>
              </p:ext>
            </p:extLst>
          </p:nvPr>
        </p:nvGraphicFramePr>
        <p:xfrm>
          <a:off x="6298655" y="4653136"/>
          <a:ext cx="4810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8" name="수식" r:id="rId10" imgW="419040" imgH="1739880" progId="Equation.3">
                  <p:embed/>
                </p:oleObj>
              </mc:Choice>
              <mc:Fallback>
                <p:oleObj name="수식" r:id="rId10" imgW="41904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8655" y="4653136"/>
                        <a:ext cx="48101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6216778" y="6309320"/>
            <a:ext cx="515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Tom</a:t>
            </a:r>
            <a:endParaRPr lang="ko-KR" altLang="en-US" sz="1600" dirty="0"/>
          </a:p>
        </p:txBody>
      </p:sp>
      <p:graphicFrame>
        <p:nvGraphicFramePr>
          <p:cNvPr id="107" name="개체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59728"/>
              </p:ext>
            </p:extLst>
          </p:nvPr>
        </p:nvGraphicFramePr>
        <p:xfrm>
          <a:off x="6932279" y="4652320"/>
          <a:ext cx="4810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9" name="수식" r:id="rId12" imgW="419040" imgH="1739880" progId="Equation.3">
                  <p:embed/>
                </p:oleObj>
              </mc:Choice>
              <mc:Fallback>
                <p:oleObj name="수식" r:id="rId12" imgW="41904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279" y="4652320"/>
                        <a:ext cx="48101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6779596" y="6308504"/>
            <a:ext cx="629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Becky</a:t>
            </a:r>
            <a:endParaRPr lang="ko-KR" altLang="en-US" sz="1600" dirty="0"/>
          </a:p>
        </p:txBody>
      </p:sp>
      <p:graphicFrame>
        <p:nvGraphicFramePr>
          <p:cNvPr id="102" name="개체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06487"/>
              </p:ext>
            </p:extLst>
          </p:nvPr>
        </p:nvGraphicFramePr>
        <p:xfrm>
          <a:off x="8461174" y="4692267"/>
          <a:ext cx="481012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0" name="수식" r:id="rId14" imgW="419040" imgH="1739880" progId="Equation.3">
                  <p:embed/>
                </p:oleObj>
              </mc:Choice>
              <mc:Fallback>
                <p:oleObj name="수식" r:id="rId14" imgW="419040" imgH="1739880" progId="Equation.3">
                  <p:embed/>
                  <p:pic>
                    <p:nvPicPr>
                      <p:cNvPr id="0" name="개체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174" y="4692267"/>
                        <a:ext cx="481012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7376486" y="6309320"/>
            <a:ext cx="71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Robert</a:t>
            </a:r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028384" y="5301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 dirty="0"/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6474510" y="4043619"/>
            <a:ext cx="1614863" cy="54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7179438" y="4113082"/>
            <a:ext cx="848946" cy="473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8236133" y="4078813"/>
            <a:ext cx="356298" cy="626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7732929" y="4113082"/>
            <a:ext cx="487446" cy="498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64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3658</TotalTime>
  <Words>2327</Words>
  <Application>Microsoft Office PowerPoint</Application>
  <PresentationFormat>화면 슬라이드 쇼(4:3)</PresentationFormat>
  <Paragraphs>668</Paragraphs>
  <Slides>49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균형</vt:lpstr>
      <vt:lpstr>수식</vt:lpstr>
      <vt:lpstr>Image</vt:lpstr>
      <vt:lpstr>Deep Learning Lecture – 1 (Basics)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Deep Learning as a Universal Approximator</vt:lpstr>
      <vt:lpstr>Deep Learning as an automatic programming</vt:lpstr>
      <vt:lpstr>Deep Learning as a Universal Approximator</vt:lpstr>
      <vt:lpstr>Simple Linear Regressor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이석호</dc:creator>
  <cp:lastModifiedBy>이석호</cp:lastModifiedBy>
  <cp:revision>216</cp:revision>
  <dcterms:created xsi:type="dcterms:W3CDTF">2016-11-07T13:08:41Z</dcterms:created>
  <dcterms:modified xsi:type="dcterms:W3CDTF">2018-01-09T06:32:19Z</dcterms:modified>
</cp:coreProperties>
</file>