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00" r:id="rId2"/>
    <p:sldId id="389" r:id="rId3"/>
    <p:sldId id="390" r:id="rId4"/>
    <p:sldId id="391" r:id="rId5"/>
    <p:sldId id="392" r:id="rId6"/>
    <p:sldId id="393" r:id="rId7"/>
    <p:sldId id="427" r:id="rId8"/>
    <p:sldId id="394" r:id="rId9"/>
    <p:sldId id="395" r:id="rId10"/>
    <p:sldId id="396" r:id="rId11"/>
    <p:sldId id="397" r:id="rId12"/>
    <p:sldId id="398" r:id="rId13"/>
    <p:sldId id="399" r:id="rId14"/>
    <p:sldId id="401" r:id="rId15"/>
    <p:sldId id="402" r:id="rId16"/>
    <p:sldId id="403" r:id="rId17"/>
    <p:sldId id="404" r:id="rId18"/>
    <p:sldId id="426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DBC"/>
    <a:srgbClr val="37CBFF"/>
    <a:srgbClr val="FFFFFF"/>
    <a:srgbClr val="4F81B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96366" autoAdjust="0"/>
  </p:normalViewPr>
  <p:slideViewPr>
    <p:cSldViewPr>
      <p:cViewPr varScale="1">
        <p:scale>
          <a:sx n="88" d="100"/>
          <a:sy n="88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83.wmf"/><Relationship Id="rId3" Type="http://schemas.openxmlformats.org/officeDocument/2006/relationships/image" Target="../media/image46.wmf"/><Relationship Id="rId7" Type="http://schemas.openxmlformats.org/officeDocument/2006/relationships/image" Target="../media/image77.wmf"/><Relationship Id="rId12" Type="http://schemas.openxmlformats.org/officeDocument/2006/relationships/image" Target="../media/image82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76.wmf"/><Relationship Id="rId11" Type="http://schemas.openxmlformats.org/officeDocument/2006/relationships/image" Target="../media/image81.wmf"/><Relationship Id="rId5" Type="http://schemas.openxmlformats.org/officeDocument/2006/relationships/image" Target="../media/image57.wmf"/><Relationship Id="rId15" Type="http://schemas.openxmlformats.org/officeDocument/2006/relationships/image" Target="../media/image85.wmf"/><Relationship Id="rId10" Type="http://schemas.openxmlformats.org/officeDocument/2006/relationships/image" Target="../media/image80.wmf"/><Relationship Id="rId4" Type="http://schemas.openxmlformats.org/officeDocument/2006/relationships/image" Target="../media/image55.wmf"/><Relationship Id="rId9" Type="http://schemas.openxmlformats.org/officeDocument/2006/relationships/image" Target="../media/image79.wmf"/><Relationship Id="rId14" Type="http://schemas.openxmlformats.org/officeDocument/2006/relationships/image" Target="../media/image8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46.wmf"/><Relationship Id="rId7" Type="http://schemas.openxmlformats.org/officeDocument/2006/relationships/image" Target="../media/image87.wmf"/><Relationship Id="rId12" Type="http://schemas.openxmlformats.org/officeDocument/2006/relationships/image" Target="../media/image82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86.wmf"/><Relationship Id="rId11" Type="http://schemas.openxmlformats.org/officeDocument/2006/relationships/image" Target="../media/image81.wmf"/><Relationship Id="rId5" Type="http://schemas.openxmlformats.org/officeDocument/2006/relationships/image" Target="../media/image57.wmf"/><Relationship Id="rId10" Type="http://schemas.openxmlformats.org/officeDocument/2006/relationships/image" Target="../media/image80.wmf"/><Relationship Id="rId4" Type="http://schemas.openxmlformats.org/officeDocument/2006/relationships/image" Target="../media/image55.wmf"/><Relationship Id="rId9" Type="http://schemas.openxmlformats.org/officeDocument/2006/relationships/image" Target="../media/image7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2.wmf"/><Relationship Id="rId7" Type="http://schemas.openxmlformats.org/officeDocument/2006/relationships/image" Target="../media/image91.wmf"/><Relationship Id="rId2" Type="http://schemas.openxmlformats.org/officeDocument/2006/relationships/image" Target="../media/image71.wmf"/><Relationship Id="rId1" Type="http://schemas.openxmlformats.org/officeDocument/2006/relationships/image" Target="../media/image39.wmf"/><Relationship Id="rId6" Type="http://schemas.openxmlformats.org/officeDocument/2006/relationships/image" Target="../media/image90.wmf"/><Relationship Id="rId11" Type="http://schemas.openxmlformats.org/officeDocument/2006/relationships/image" Target="../media/image93.wmf"/><Relationship Id="rId5" Type="http://schemas.openxmlformats.org/officeDocument/2006/relationships/image" Target="../media/image89.wmf"/><Relationship Id="rId10" Type="http://schemas.openxmlformats.org/officeDocument/2006/relationships/image" Target="../media/image92.wmf"/><Relationship Id="rId4" Type="http://schemas.openxmlformats.org/officeDocument/2006/relationships/image" Target="../media/image73.wmf"/><Relationship Id="rId9" Type="http://schemas.openxmlformats.org/officeDocument/2006/relationships/image" Target="../media/image8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39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39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57.wmf"/><Relationship Id="rId4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98.wmf"/><Relationship Id="rId5" Type="http://schemas.openxmlformats.org/officeDocument/2006/relationships/image" Target="../media/image57.wmf"/><Relationship Id="rId4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46.wmf"/><Relationship Id="rId7" Type="http://schemas.openxmlformats.org/officeDocument/2006/relationships/image" Target="../media/image10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99.wmf"/><Relationship Id="rId11" Type="http://schemas.openxmlformats.org/officeDocument/2006/relationships/image" Target="../media/image104.wmf"/><Relationship Id="rId5" Type="http://schemas.openxmlformats.org/officeDocument/2006/relationships/image" Target="../media/image57.wmf"/><Relationship Id="rId10" Type="http://schemas.openxmlformats.org/officeDocument/2006/relationships/image" Target="../media/image103.wmf"/><Relationship Id="rId4" Type="http://schemas.openxmlformats.org/officeDocument/2006/relationships/image" Target="../media/image55.wmf"/><Relationship Id="rId9" Type="http://schemas.openxmlformats.org/officeDocument/2006/relationships/image" Target="../media/image10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image" Target="../media/image109.wmf"/><Relationship Id="rId3" Type="http://schemas.openxmlformats.org/officeDocument/2006/relationships/image" Target="../media/image46.wmf"/><Relationship Id="rId7" Type="http://schemas.openxmlformats.org/officeDocument/2006/relationships/image" Target="../media/image100.wmf"/><Relationship Id="rId12" Type="http://schemas.openxmlformats.org/officeDocument/2006/relationships/image" Target="../media/image108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105.wmf"/><Relationship Id="rId11" Type="http://schemas.openxmlformats.org/officeDocument/2006/relationships/image" Target="../media/image107.wmf"/><Relationship Id="rId5" Type="http://schemas.openxmlformats.org/officeDocument/2006/relationships/image" Target="../media/image57.wmf"/><Relationship Id="rId15" Type="http://schemas.openxmlformats.org/officeDocument/2006/relationships/image" Target="../media/image111.wmf"/><Relationship Id="rId10" Type="http://schemas.openxmlformats.org/officeDocument/2006/relationships/image" Target="../media/image103.wmf"/><Relationship Id="rId4" Type="http://schemas.openxmlformats.org/officeDocument/2006/relationships/image" Target="../media/image55.wmf"/><Relationship Id="rId9" Type="http://schemas.openxmlformats.org/officeDocument/2006/relationships/image" Target="../media/image102.wmf"/><Relationship Id="rId14" Type="http://schemas.openxmlformats.org/officeDocument/2006/relationships/image" Target="../media/image11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image" Target="../media/image109.wmf"/><Relationship Id="rId18" Type="http://schemas.openxmlformats.org/officeDocument/2006/relationships/image" Target="../media/image120.wmf"/><Relationship Id="rId3" Type="http://schemas.openxmlformats.org/officeDocument/2006/relationships/image" Target="../media/image114.wmf"/><Relationship Id="rId7" Type="http://schemas.openxmlformats.org/officeDocument/2006/relationships/image" Target="../media/image100.wmf"/><Relationship Id="rId12" Type="http://schemas.openxmlformats.org/officeDocument/2006/relationships/image" Target="../media/image108.wmf"/><Relationship Id="rId17" Type="http://schemas.openxmlformats.org/officeDocument/2006/relationships/image" Target="../media/image119.wmf"/><Relationship Id="rId2" Type="http://schemas.openxmlformats.org/officeDocument/2006/relationships/image" Target="../media/image113.wmf"/><Relationship Id="rId16" Type="http://schemas.openxmlformats.org/officeDocument/2006/relationships/image" Target="../media/image118.wmf"/><Relationship Id="rId20" Type="http://schemas.openxmlformats.org/officeDocument/2006/relationships/image" Target="../media/image122.wmf"/><Relationship Id="rId1" Type="http://schemas.openxmlformats.org/officeDocument/2006/relationships/image" Target="../media/image112.wmf"/><Relationship Id="rId6" Type="http://schemas.openxmlformats.org/officeDocument/2006/relationships/image" Target="../media/image105.wmf"/><Relationship Id="rId11" Type="http://schemas.openxmlformats.org/officeDocument/2006/relationships/image" Target="../media/image107.wmf"/><Relationship Id="rId5" Type="http://schemas.openxmlformats.org/officeDocument/2006/relationships/image" Target="../media/image116.wmf"/><Relationship Id="rId15" Type="http://schemas.openxmlformats.org/officeDocument/2006/relationships/image" Target="../media/image117.wmf"/><Relationship Id="rId10" Type="http://schemas.openxmlformats.org/officeDocument/2006/relationships/image" Target="../media/image103.wmf"/><Relationship Id="rId19" Type="http://schemas.openxmlformats.org/officeDocument/2006/relationships/image" Target="../media/image121.wmf"/><Relationship Id="rId4" Type="http://schemas.openxmlformats.org/officeDocument/2006/relationships/image" Target="../media/image115.wmf"/><Relationship Id="rId9" Type="http://schemas.openxmlformats.org/officeDocument/2006/relationships/image" Target="../media/image102.wmf"/><Relationship Id="rId14" Type="http://schemas.openxmlformats.org/officeDocument/2006/relationships/image" Target="../media/image11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image" Target="../media/image109.wmf"/><Relationship Id="rId3" Type="http://schemas.openxmlformats.org/officeDocument/2006/relationships/image" Target="../media/image114.wmf"/><Relationship Id="rId7" Type="http://schemas.openxmlformats.org/officeDocument/2006/relationships/image" Target="../media/image100.wmf"/><Relationship Id="rId12" Type="http://schemas.openxmlformats.org/officeDocument/2006/relationships/image" Target="../media/image10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05.wmf"/><Relationship Id="rId11" Type="http://schemas.openxmlformats.org/officeDocument/2006/relationships/image" Target="../media/image107.wmf"/><Relationship Id="rId5" Type="http://schemas.openxmlformats.org/officeDocument/2006/relationships/image" Target="../media/image116.wmf"/><Relationship Id="rId10" Type="http://schemas.openxmlformats.org/officeDocument/2006/relationships/image" Target="../media/image103.wmf"/><Relationship Id="rId4" Type="http://schemas.openxmlformats.org/officeDocument/2006/relationships/image" Target="../media/image115.wmf"/><Relationship Id="rId9" Type="http://schemas.openxmlformats.org/officeDocument/2006/relationships/image" Target="../media/image102.wmf"/><Relationship Id="rId14" Type="http://schemas.openxmlformats.org/officeDocument/2006/relationships/image" Target="../media/image11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image" Target="../media/image110.wmf"/><Relationship Id="rId3" Type="http://schemas.openxmlformats.org/officeDocument/2006/relationships/image" Target="../media/image114.wmf"/><Relationship Id="rId7" Type="http://schemas.openxmlformats.org/officeDocument/2006/relationships/image" Target="../media/image100.wmf"/><Relationship Id="rId12" Type="http://schemas.openxmlformats.org/officeDocument/2006/relationships/image" Target="../media/image109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05.wmf"/><Relationship Id="rId11" Type="http://schemas.openxmlformats.org/officeDocument/2006/relationships/image" Target="../media/image108.wmf"/><Relationship Id="rId5" Type="http://schemas.openxmlformats.org/officeDocument/2006/relationships/image" Target="../media/image116.wmf"/><Relationship Id="rId10" Type="http://schemas.openxmlformats.org/officeDocument/2006/relationships/image" Target="../media/image107.wmf"/><Relationship Id="rId4" Type="http://schemas.openxmlformats.org/officeDocument/2006/relationships/image" Target="../media/image115.wmf"/><Relationship Id="rId9" Type="http://schemas.openxmlformats.org/officeDocument/2006/relationships/image" Target="../media/image102.wmf"/><Relationship Id="rId14" Type="http://schemas.openxmlformats.org/officeDocument/2006/relationships/image" Target="../media/image1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3.wmf"/><Relationship Id="rId3" Type="http://schemas.openxmlformats.org/officeDocument/2006/relationships/image" Target="../media/image46.wmf"/><Relationship Id="rId7" Type="http://schemas.openxmlformats.org/officeDocument/2006/relationships/image" Target="../media/image58.wmf"/><Relationship Id="rId12" Type="http://schemas.openxmlformats.org/officeDocument/2006/relationships/image" Target="../media/image62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57.wmf"/><Relationship Id="rId11" Type="http://schemas.openxmlformats.org/officeDocument/2006/relationships/image" Target="../media/image54.wmf"/><Relationship Id="rId5" Type="http://schemas.openxmlformats.org/officeDocument/2006/relationships/image" Target="../media/image56.wmf"/><Relationship Id="rId15" Type="http://schemas.openxmlformats.org/officeDocument/2006/relationships/image" Target="../media/image65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Relationship Id="rId14" Type="http://schemas.openxmlformats.org/officeDocument/2006/relationships/image" Target="../media/image6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3.wmf"/><Relationship Id="rId3" Type="http://schemas.openxmlformats.org/officeDocument/2006/relationships/image" Target="../media/image46.wmf"/><Relationship Id="rId7" Type="http://schemas.openxmlformats.org/officeDocument/2006/relationships/image" Target="../media/image58.wmf"/><Relationship Id="rId12" Type="http://schemas.openxmlformats.org/officeDocument/2006/relationships/image" Target="../media/image6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57.wmf"/><Relationship Id="rId11" Type="http://schemas.openxmlformats.org/officeDocument/2006/relationships/image" Target="../media/image54.wmf"/><Relationship Id="rId5" Type="http://schemas.openxmlformats.org/officeDocument/2006/relationships/image" Target="../media/image5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46.wmf"/><Relationship Id="rId7" Type="http://schemas.openxmlformats.org/officeDocument/2006/relationships/image" Target="../media/image58.wmf"/><Relationship Id="rId12" Type="http://schemas.openxmlformats.org/officeDocument/2006/relationships/image" Target="../media/image67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57.wmf"/><Relationship Id="rId11" Type="http://schemas.openxmlformats.org/officeDocument/2006/relationships/image" Target="../media/image54.wmf"/><Relationship Id="rId5" Type="http://schemas.openxmlformats.org/officeDocument/2006/relationships/image" Target="../media/image5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38.w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2" Type="http://schemas.openxmlformats.org/officeDocument/2006/relationships/image" Target="../media/image35.wmf"/><Relationship Id="rId1" Type="http://schemas.openxmlformats.org/officeDocument/2006/relationships/image" Target="../media/image68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41.wmf"/><Relationship Id="rId10" Type="http://schemas.openxmlformats.org/officeDocument/2006/relationships/image" Target="../media/image73.wmf"/><Relationship Id="rId4" Type="http://schemas.openxmlformats.org/officeDocument/2006/relationships/image" Target="../media/image39.wmf"/><Relationship Id="rId9" Type="http://schemas.openxmlformats.org/officeDocument/2006/relationships/image" Target="../media/image7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2B5-DEED-4850-91C5-47A3FB1EA1AF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94E42B5-DEED-4850-91C5-47A3FB1EA1AF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B5C4C7D-7886-4B62-9998-C7565CF301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54.w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9.wmf"/><Relationship Id="rId22" Type="http://schemas.openxmlformats.org/officeDocument/2006/relationships/image" Target="../media/image5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59.wmf"/><Relationship Id="rId26" Type="http://schemas.openxmlformats.org/officeDocument/2006/relationships/image" Target="../media/image62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29" Type="http://schemas.openxmlformats.org/officeDocument/2006/relationships/oleObject" Target="../embeddings/oleObject67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54.wmf"/><Relationship Id="rId32" Type="http://schemas.openxmlformats.org/officeDocument/2006/relationships/image" Target="../media/image65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28" Type="http://schemas.openxmlformats.org/officeDocument/2006/relationships/image" Target="../media/image63.wmf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62.bin"/><Relationship Id="rId31" Type="http://schemas.openxmlformats.org/officeDocument/2006/relationships/oleObject" Target="../embeddings/oleObject68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7.wmf"/><Relationship Id="rId22" Type="http://schemas.openxmlformats.org/officeDocument/2006/relationships/image" Target="../media/image61.wmf"/><Relationship Id="rId27" Type="http://schemas.openxmlformats.org/officeDocument/2006/relationships/oleObject" Target="../embeddings/oleObject66.bin"/><Relationship Id="rId30" Type="http://schemas.openxmlformats.org/officeDocument/2006/relationships/image" Target="../media/image6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59.wmf"/><Relationship Id="rId26" Type="http://schemas.openxmlformats.org/officeDocument/2006/relationships/image" Target="../media/image66.w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29" Type="http://schemas.openxmlformats.org/officeDocument/2006/relationships/oleObject" Target="../embeddings/oleObject8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54.w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63.wmf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77.bin"/><Relationship Id="rId31" Type="http://schemas.openxmlformats.org/officeDocument/2006/relationships/oleObject" Target="../embeddings/oleObject84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57.wmf"/><Relationship Id="rId22" Type="http://schemas.openxmlformats.org/officeDocument/2006/relationships/image" Target="../media/image61.wmf"/><Relationship Id="rId27" Type="http://schemas.openxmlformats.org/officeDocument/2006/relationships/oleObject" Target="../embeddings/oleObject81.bin"/><Relationship Id="rId30" Type="http://schemas.openxmlformats.org/officeDocument/2006/relationships/oleObject" Target="../embeddings/oleObject8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59.wmf"/><Relationship Id="rId26" Type="http://schemas.openxmlformats.org/officeDocument/2006/relationships/image" Target="../media/image67.w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54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57.wmf"/><Relationship Id="rId22" Type="http://schemas.openxmlformats.org/officeDocument/2006/relationships/image" Target="../media/image6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71.wmf"/><Relationship Id="rId26" Type="http://schemas.openxmlformats.org/officeDocument/2006/relationships/image" Target="../media/image75.wmf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6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101.bin"/><Relationship Id="rId24" Type="http://schemas.openxmlformats.org/officeDocument/2006/relationships/image" Target="../media/image74.wmf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7.bin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105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69.wmf"/><Relationship Id="rId22" Type="http://schemas.openxmlformats.org/officeDocument/2006/relationships/image" Target="../media/image7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78.wmf"/><Relationship Id="rId26" Type="http://schemas.openxmlformats.org/officeDocument/2006/relationships/oleObject" Target="../embeddings/oleObject121.bin"/><Relationship Id="rId39" Type="http://schemas.openxmlformats.org/officeDocument/2006/relationships/oleObject" Target="../embeddings/oleObject131.bin"/><Relationship Id="rId21" Type="http://schemas.openxmlformats.org/officeDocument/2006/relationships/oleObject" Target="../embeddings/oleObject118.bin"/><Relationship Id="rId34" Type="http://schemas.openxmlformats.org/officeDocument/2006/relationships/oleObject" Target="../embeddings/oleObject128.bin"/><Relationship Id="rId42" Type="http://schemas.openxmlformats.org/officeDocument/2006/relationships/oleObject" Target="../embeddings/oleObject133.bin"/><Relationship Id="rId47" Type="http://schemas.openxmlformats.org/officeDocument/2006/relationships/oleObject" Target="../embeddings/oleObject138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29" Type="http://schemas.openxmlformats.org/officeDocument/2006/relationships/oleObject" Target="../embeddings/oleObject123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113.bin"/><Relationship Id="rId24" Type="http://schemas.openxmlformats.org/officeDocument/2006/relationships/oleObject" Target="../embeddings/oleObject120.bin"/><Relationship Id="rId32" Type="http://schemas.openxmlformats.org/officeDocument/2006/relationships/oleObject" Target="../embeddings/oleObject126.bin"/><Relationship Id="rId37" Type="http://schemas.openxmlformats.org/officeDocument/2006/relationships/oleObject" Target="../embeddings/oleObject130.bin"/><Relationship Id="rId40" Type="http://schemas.openxmlformats.org/officeDocument/2006/relationships/image" Target="../media/image85.wmf"/><Relationship Id="rId45" Type="http://schemas.openxmlformats.org/officeDocument/2006/relationships/oleObject" Target="../embeddings/oleObject136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19.bin"/><Relationship Id="rId28" Type="http://schemas.openxmlformats.org/officeDocument/2006/relationships/oleObject" Target="../embeddings/oleObject122.bin"/><Relationship Id="rId36" Type="http://schemas.openxmlformats.org/officeDocument/2006/relationships/image" Target="../media/image83.wmf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117.bin"/><Relationship Id="rId31" Type="http://schemas.openxmlformats.org/officeDocument/2006/relationships/oleObject" Target="../embeddings/oleObject125.bin"/><Relationship Id="rId44" Type="http://schemas.openxmlformats.org/officeDocument/2006/relationships/oleObject" Target="../embeddings/oleObject135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76.wmf"/><Relationship Id="rId22" Type="http://schemas.openxmlformats.org/officeDocument/2006/relationships/image" Target="../media/image80.wmf"/><Relationship Id="rId27" Type="http://schemas.openxmlformats.org/officeDocument/2006/relationships/image" Target="../media/image82.wmf"/><Relationship Id="rId30" Type="http://schemas.openxmlformats.org/officeDocument/2006/relationships/oleObject" Target="../embeddings/oleObject124.bin"/><Relationship Id="rId35" Type="http://schemas.openxmlformats.org/officeDocument/2006/relationships/oleObject" Target="../embeddings/oleObject129.bin"/><Relationship Id="rId43" Type="http://schemas.openxmlformats.org/officeDocument/2006/relationships/oleObject" Target="../embeddings/oleObject134.bin"/><Relationship Id="rId8" Type="http://schemas.openxmlformats.org/officeDocument/2006/relationships/image" Target="../media/image46.wmf"/><Relationship Id="rId3" Type="http://schemas.openxmlformats.org/officeDocument/2006/relationships/oleObject" Target="../embeddings/oleObject109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116.bin"/><Relationship Id="rId25" Type="http://schemas.openxmlformats.org/officeDocument/2006/relationships/image" Target="../media/image81.wmf"/><Relationship Id="rId33" Type="http://schemas.openxmlformats.org/officeDocument/2006/relationships/oleObject" Target="../embeddings/oleObject127.bin"/><Relationship Id="rId38" Type="http://schemas.openxmlformats.org/officeDocument/2006/relationships/image" Target="../media/image84.wmf"/><Relationship Id="rId46" Type="http://schemas.openxmlformats.org/officeDocument/2006/relationships/oleObject" Target="../embeddings/oleObject137.bin"/><Relationship Id="rId20" Type="http://schemas.openxmlformats.org/officeDocument/2006/relationships/image" Target="../media/image79.wmf"/><Relationship Id="rId41" Type="http://schemas.openxmlformats.org/officeDocument/2006/relationships/oleObject" Target="../embeddings/oleObject13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88.wmf"/><Relationship Id="rId26" Type="http://schemas.openxmlformats.org/officeDocument/2006/relationships/oleObject" Target="../embeddings/oleObject151.bin"/><Relationship Id="rId3" Type="http://schemas.openxmlformats.org/officeDocument/2006/relationships/oleObject" Target="../embeddings/oleObject139.bin"/><Relationship Id="rId21" Type="http://schemas.openxmlformats.org/officeDocument/2006/relationships/oleObject" Target="../embeddings/oleObject148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146.bin"/><Relationship Id="rId25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20" Type="http://schemas.openxmlformats.org/officeDocument/2006/relationships/image" Target="../media/image79.wmf"/><Relationship Id="rId29" Type="http://schemas.openxmlformats.org/officeDocument/2006/relationships/oleObject" Target="../embeddings/oleObject153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143.bin"/><Relationship Id="rId24" Type="http://schemas.openxmlformats.org/officeDocument/2006/relationships/oleObject" Target="../embeddings/oleObject150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23" Type="http://schemas.openxmlformats.org/officeDocument/2006/relationships/oleObject" Target="../embeddings/oleObject149.bin"/><Relationship Id="rId28" Type="http://schemas.openxmlformats.org/officeDocument/2006/relationships/oleObject" Target="../embeddings/oleObject152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147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86.wmf"/><Relationship Id="rId22" Type="http://schemas.openxmlformats.org/officeDocument/2006/relationships/image" Target="../media/image80.wmf"/><Relationship Id="rId27" Type="http://schemas.openxmlformats.org/officeDocument/2006/relationships/image" Target="../media/image8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82.wmf"/><Relationship Id="rId3" Type="http://schemas.openxmlformats.org/officeDocument/2006/relationships/oleObject" Target="../embeddings/oleObject154.bin"/><Relationship Id="rId21" Type="http://schemas.openxmlformats.org/officeDocument/2006/relationships/oleObject" Target="../embeddings/oleObject163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20" Type="http://schemas.openxmlformats.org/officeDocument/2006/relationships/image" Target="../media/image8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158.bin"/><Relationship Id="rId24" Type="http://schemas.openxmlformats.org/officeDocument/2006/relationships/image" Target="../media/image93.wmf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23" Type="http://schemas.openxmlformats.org/officeDocument/2006/relationships/oleObject" Target="../embeddings/oleObject164.bin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162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90.wmf"/><Relationship Id="rId22" Type="http://schemas.openxmlformats.org/officeDocument/2006/relationships/image" Target="../media/image9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97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4.wmf"/><Relationship Id="rId11" Type="http://schemas.openxmlformats.org/officeDocument/2006/relationships/image" Target="../media/image96.wmf"/><Relationship Id="rId5" Type="http://schemas.openxmlformats.org/officeDocument/2006/relationships/oleObject" Target="../embeddings/oleObject166.bin"/><Relationship Id="rId10" Type="http://schemas.openxmlformats.org/officeDocument/2006/relationships/oleObject" Target="../embeddings/oleObject169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16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97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4.wmf"/><Relationship Id="rId11" Type="http://schemas.openxmlformats.org/officeDocument/2006/relationships/image" Target="../media/image96.wmf"/><Relationship Id="rId5" Type="http://schemas.openxmlformats.org/officeDocument/2006/relationships/oleObject" Target="../embeddings/oleObject172.bin"/><Relationship Id="rId10" Type="http://schemas.openxmlformats.org/officeDocument/2006/relationships/oleObject" Target="../embeddings/oleObject175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174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8.bin"/><Relationship Id="rId10" Type="http://schemas.openxmlformats.org/officeDocument/2006/relationships/image" Target="../media/image55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18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187.bin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0" Type="http://schemas.openxmlformats.org/officeDocument/2006/relationships/image" Target="../media/image55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9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101.wmf"/><Relationship Id="rId3" Type="http://schemas.openxmlformats.org/officeDocument/2006/relationships/oleObject" Target="../embeddings/oleObject188.bin"/><Relationship Id="rId21" Type="http://schemas.openxmlformats.org/officeDocument/2006/relationships/oleObject" Target="../embeddings/oleObject197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192.bin"/><Relationship Id="rId24" Type="http://schemas.openxmlformats.org/officeDocument/2006/relationships/image" Target="../media/image104.wmf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23" Type="http://schemas.openxmlformats.org/officeDocument/2006/relationships/oleObject" Target="../embeddings/oleObject198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196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99.wmf"/><Relationship Id="rId22" Type="http://schemas.openxmlformats.org/officeDocument/2006/relationships/image" Target="../media/image10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204.bin"/><Relationship Id="rId18" Type="http://schemas.openxmlformats.org/officeDocument/2006/relationships/image" Target="../media/image106.wmf"/><Relationship Id="rId26" Type="http://schemas.openxmlformats.org/officeDocument/2006/relationships/image" Target="../media/image108.wmf"/><Relationship Id="rId3" Type="http://schemas.openxmlformats.org/officeDocument/2006/relationships/oleObject" Target="../embeddings/oleObject199.bin"/><Relationship Id="rId21" Type="http://schemas.openxmlformats.org/officeDocument/2006/relationships/oleObject" Target="../embeddings/oleObject208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206.bin"/><Relationship Id="rId25" Type="http://schemas.openxmlformats.org/officeDocument/2006/relationships/oleObject" Target="../embeddings/oleObject2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29" Type="http://schemas.openxmlformats.org/officeDocument/2006/relationships/oleObject" Target="../embeddings/oleObject212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203.bin"/><Relationship Id="rId24" Type="http://schemas.openxmlformats.org/officeDocument/2006/relationships/image" Target="../media/image107.wmf"/><Relationship Id="rId32" Type="http://schemas.openxmlformats.org/officeDocument/2006/relationships/image" Target="../media/image111.wmf"/><Relationship Id="rId5" Type="http://schemas.openxmlformats.org/officeDocument/2006/relationships/oleObject" Target="../embeddings/oleObject200.bin"/><Relationship Id="rId15" Type="http://schemas.openxmlformats.org/officeDocument/2006/relationships/oleObject" Target="../embeddings/oleObject205.bin"/><Relationship Id="rId23" Type="http://schemas.openxmlformats.org/officeDocument/2006/relationships/oleObject" Target="../embeddings/oleObject209.bin"/><Relationship Id="rId28" Type="http://schemas.openxmlformats.org/officeDocument/2006/relationships/image" Target="../media/image109.wmf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207.bin"/><Relationship Id="rId31" Type="http://schemas.openxmlformats.org/officeDocument/2006/relationships/oleObject" Target="../embeddings/oleObject213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105.wmf"/><Relationship Id="rId22" Type="http://schemas.openxmlformats.org/officeDocument/2006/relationships/image" Target="../media/image103.wmf"/><Relationship Id="rId27" Type="http://schemas.openxmlformats.org/officeDocument/2006/relationships/oleObject" Target="../embeddings/oleObject211.bin"/><Relationship Id="rId30" Type="http://schemas.openxmlformats.org/officeDocument/2006/relationships/image" Target="../media/image110.wmf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9.bin"/><Relationship Id="rId18" Type="http://schemas.openxmlformats.org/officeDocument/2006/relationships/image" Target="../media/image106.wmf"/><Relationship Id="rId26" Type="http://schemas.openxmlformats.org/officeDocument/2006/relationships/image" Target="../media/image108.wmf"/><Relationship Id="rId39" Type="http://schemas.openxmlformats.org/officeDocument/2006/relationships/oleObject" Target="../embeddings/oleObject232.bin"/><Relationship Id="rId21" Type="http://schemas.openxmlformats.org/officeDocument/2006/relationships/oleObject" Target="../embeddings/oleObject223.bin"/><Relationship Id="rId34" Type="http://schemas.openxmlformats.org/officeDocument/2006/relationships/image" Target="../media/image118.wmf"/><Relationship Id="rId42" Type="http://schemas.openxmlformats.org/officeDocument/2006/relationships/image" Target="../media/image122.wmf"/><Relationship Id="rId7" Type="http://schemas.openxmlformats.org/officeDocument/2006/relationships/oleObject" Target="../embeddings/oleObject2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29" Type="http://schemas.openxmlformats.org/officeDocument/2006/relationships/oleObject" Target="../embeddings/oleObject227.bin"/><Relationship Id="rId41" Type="http://schemas.openxmlformats.org/officeDocument/2006/relationships/oleObject" Target="../embeddings/oleObject233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218.bin"/><Relationship Id="rId24" Type="http://schemas.openxmlformats.org/officeDocument/2006/relationships/image" Target="../media/image107.wmf"/><Relationship Id="rId32" Type="http://schemas.openxmlformats.org/officeDocument/2006/relationships/image" Target="../media/image117.wmf"/><Relationship Id="rId37" Type="http://schemas.openxmlformats.org/officeDocument/2006/relationships/oleObject" Target="../embeddings/oleObject231.bin"/><Relationship Id="rId40" Type="http://schemas.openxmlformats.org/officeDocument/2006/relationships/image" Target="../media/image121.wmf"/><Relationship Id="rId5" Type="http://schemas.openxmlformats.org/officeDocument/2006/relationships/oleObject" Target="../embeddings/oleObject215.bin"/><Relationship Id="rId15" Type="http://schemas.openxmlformats.org/officeDocument/2006/relationships/oleObject" Target="../embeddings/oleObject220.bin"/><Relationship Id="rId23" Type="http://schemas.openxmlformats.org/officeDocument/2006/relationships/oleObject" Target="../embeddings/oleObject224.bin"/><Relationship Id="rId28" Type="http://schemas.openxmlformats.org/officeDocument/2006/relationships/image" Target="../media/image109.wmf"/><Relationship Id="rId36" Type="http://schemas.openxmlformats.org/officeDocument/2006/relationships/image" Target="../media/image119.wmf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222.bin"/><Relationship Id="rId31" Type="http://schemas.openxmlformats.org/officeDocument/2006/relationships/oleObject" Target="../embeddings/oleObject228.bin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105.wmf"/><Relationship Id="rId22" Type="http://schemas.openxmlformats.org/officeDocument/2006/relationships/image" Target="../media/image103.wmf"/><Relationship Id="rId27" Type="http://schemas.openxmlformats.org/officeDocument/2006/relationships/oleObject" Target="../embeddings/oleObject226.bin"/><Relationship Id="rId30" Type="http://schemas.openxmlformats.org/officeDocument/2006/relationships/image" Target="../media/image110.wmf"/><Relationship Id="rId35" Type="http://schemas.openxmlformats.org/officeDocument/2006/relationships/oleObject" Target="../embeddings/oleObject230.bin"/><Relationship Id="rId8" Type="http://schemas.openxmlformats.org/officeDocument/2006/relationships/image" Target="../media/image114.wmf"/><Relationship Id="rId3" Type="http://schemas.openxmlformats.org/officeDocument/2006/relationships/oleObject" Target="../embeddings/oleObject214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221.bin"/><Relationship Id="rId25" Type="http://schemas.openxmlformats.org/officeDocument/2006/relationships/oleObject" Target="../embeddings/oleObject225.bin"/><Relationship Id="rId33" Type="http://schemas.openxmlformats.org/officeDocument/2006/relationships/oleObject" Target="../embeddings/oleObject229.bin"/><Relationship Id="rId38" Type="http://schemas.openxmlformats.org/officeDocument/2006/relationships/image" Target="../media/image12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106.wmf"/><Relationship Id="rId26" Type="http://schemas.openxmlformats.org/officeDocument/2006/relationships/image" Target="../media/image108.wmf"/><Relationship Id="rId3" Type="http://schemas.openxmlformats.org/officeDocument/2006/relationships/oleObject" Target="../embeddings/oleObject234.bin"/><Relationship Id="rId21" Type="http://schemas.openxmlformats.org/officeDocument/2006/relationships/oleObject" Target="../embeddings/oleObject243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241.bin"/><Relationship Id="rId25" Type="http://schemas.openxmlformats.org/officeDocument/2006/relationships/oleObject" Target="../embeddings/oleObject2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29" Type="http://schemas.openxmlformats.org/officeDocument/2006/relationships/oleObject" Target="../embeddings/oleObject247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238.bin"/><Relationship Id="rId24" Type="http://schemas.openxmlformats.org/officeDocument/2006/relationships/image" Target="../media/image107.wmf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23" Type="http://schemas.openxmlformats.org/officeDocument/2006/relationships/oleObject" Target="../embeddings/oleObject244.bin"/><Relationship Id="rId28" Type="http://schemas.openxmlformats.org/officeDocument/2006/relationships/image" Target="../media/image109.wmf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242.bin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105.wmf"/><Relationship Id="rId22" Type="http://schemas.openxmlformats.org/officeDocument/2006/relationships/image" Target="../media/image103.wmf"/><Relationship Id="rId27" Type="http://schemas.openxmlformats.org/officeDocument/2006/relationships/oleObject" Target="../embeddings/oleObject246.bin"/><Relationship Id="rId30" Type="http://schemas.openxmlformats.org/officeDocument/2006/relationships/image" Target="../media/image110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253.bin"/><Relationship Id="rId18" Type="http://schemas.openxmlformats.org/officeDocument/2006/relationships/image" Target="../media/image106.wmf"/><Relationship Id="rId26" Type="http://schemas.openxmlformats.org/officeDocument/2006/relationships/image" Target="../media/image109.wmf"/><Relationship Id="rId3" Type="http://schemas.openxmlformats.org/officeDocument/2006/relationships/oleObject" Target="../embeddings/oleObject248.bin"/><Relationship Id="rId21" Type="http://schemas.openxmlformats.org/officeDocument/2006/relationships/oleObject" Target="../embeddings/oleObject257.bin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255.bin"/><Relationship Id="rId25" Type="http://schemas.openxmlformats.org/officeDocument/2006/relationships/oleObject" Target="../embeddings/oleObject2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29" Type="http://schemas.openxmlformats.org/officeDocument/2006/relationships/oleObject" Target="../embeddings/oleObject261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252.bin"/><Relationship Id="rId24" Type="http://schemas.openxmlformats.org/officeDocument/2006/relationships/image" Target="../media/image108.wmf"/><Relationship Id="rId5" Type="http://schemas.openxmlformats.org/officeDocument/2006/relationships/oleObject" Target="../embeddings/oleObject249.bin"/><Relationship Id="rId15" Type="http://schemas.openxmlformats.org/officeDocument/2006/relationships/oleObject" Target="../embeddings/oleObject254.bin"/><Relationship Id="rId23" Type="http://schemas.openxmlformats.org/officeDocument/2006/relationships/oleObject" Target="../embeddings/oleObject258.bin"/><Relationship Id="rId28" Type="http://schemas.openxmlformats.org/officeDocument/2006/relationships/image" Target="../media/image110.wmf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256.bin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105.wmf"/><Relationship Id="rId22" Type="http://schemas.openxmlformats.org/officeDocument/2006/relationships/image" Target="../media/image107.wmf"/><Relationship Id="rId27" Type="http://schemas.openxmlformats.org/officeDocument/2006/relationships/oleObject" Target="../embeddings/oleObject260.bin"/><Relationship Id="rId30" Type="http://schemas.openxmlformats.org/officeDocument/2006/relationships/image" Target="../media/image12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1.bin"/><Relationship Id="rId26" Type="http://schemas.openxmlformats.org/officeDocument/2006/relationships/oleObject" Target="../embeddings/oleObject17.bin"/><Relationship Id="rId39" Type="http://schemas.openxmlformats.org/officeDocument/2006/relationships/oleObject" Target="../embeddings/oleObject25.bin"/><Relationship Id="rId21" Type="http://schemas.openxmlformats.org/officeDocument/2006/relationships/oleObject" Target="../embeddings/oleObject13.bin"/><Relationship Id="rId34" Type="http://schemas.openxmlformats.org/officeDocument/2006/relationships/image" Target="../media/image21.wmf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4.wmf"/><Relationship Id="rId17" Type="http://schemas.openxmlformats.org/officeDocument/2006/relationships/image" Target="../media/image16.wmf"/><Relationship Id="rId25" Type="http://schemas.openxmlformats.org/officeDocument/2006/relationships/oleObject" Target="../embeddings/oleObject16.bin"/><Relationship Id="rId33" Type="http://schemas.openxmlformats.org/officeDocument/2006/relationships/oleObject" Target="../embeddings/oleObject22.bin"/><Relationship Id="rId38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17.wmf"/><Relationship Id="rId29" Type="http://schemas.openxmlformats.org/officeDocument/2006/relationships/oleObject" Target="../embeddings/oleObject19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7.bin"/><Relationship Id="rId24" Type="http://schemas.openxmlformats.org/officeDocument/2006/relationships/oleObject" Target="../embeddings/oleObject15.bin"/><Relationship Id="rId32" Type="http://schemas.openxmlformats.org/officeDocument/2006/relationships/oleObject" Target="../embeddings/oleObject21.bin"/><Relationship Id="rId37" Type="http://schemas.openxmlformats.org/officeDocument/2006/relationships/oleObject" Target="../embeddings/oleObject24.bin"/><Relationship Id="rId40" Type="http://schemas.openxmlformats.org/officeDocument/2006/relationships/oleObject" Target="../embeddings/oleObject26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image" Target="../media/image18.wmf"/><Relationship Id="rId28" Type="http://schemas.openxmlformats.org/officeDocument/2006/relationships/oleObject" Target="../embeddings/oleObject18.bin"/><Relationship Id="rId36" Type="http://schemas.openxmlformats.org/officeDocument/2006/relationships/image" Target="../media/image22.w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2.bin"/><Relationship Id="rId31" Type="http://schemas.openxmlformats.org/officeDocument/2006/relationships/image" Target="../media/image20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5.wmf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19.wmf"/><Relationship Id="rId30" Type="http://schemas.openxmlformats.org/officeDocument/2006/relationships/oleObject" Target="../embeddings/oleObject20.bin"/><Relationship Id="rId35" Type="http://schemas.openxmlformats.org/officeDocument/2006/relationships/oleObject" Target="../embeddings/oleObject23.bin"/><Relationship Id="rId8" Type="http://schemas.openxmlformats.org/officeDocument/2006/relationships/image" Target="../media/image12.wmf"/><Relationship Id="rId3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Deep </a:t>
            </a:r>
            <a:r>
              <a:rPr lang="en-US" altLang="ko-KR" dirty="0"/>
              <a:t>Learning </a:t>
            </a:r>
            <a:r>
              <a:rPr lang="en-US" altLang="ko-KR" dirty="0" smtClean="0"/>
              <a:t>Lecture – </a:t>
            </a:r>
            <a:r>
              <a:rPr lang="en-US" altLang="ko-KR" dirty="0" smtClean="0"/>
              <a:t>4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(RNN)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Sukho</a:t>
            </a:r>
            <a:r>
              <a:rPr lang="en-US" altLang="ko-KR" dirty="0" smtClean="0"/>
              <a:t> Lee(</a:t>
            </a:r>
            <a:r>
              <a:rPr lang="ko-KR" altLang="en-US" dirty="0" smtClean="0"/>
              <a:t>이석호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err="1" smtClean="0"/>
              <a:t>Dongseo</a:t>
            </a:r>
            <a:r>
              <a:rPr lang="en-US" altLang="ko-KR" dirty="0" smtClean="0"/>
              <a:t> Univ.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ko-KR" altLang="en-US" dirty="0" smtClean="0"/>
              <a:t>울산대학교 </a:t>
            </a:r>
            <a:r>
              <a:rPr lang="en-US" altLang="ko-KR" dirty="0" smtClean="0"/>
              <a:t>2018.1.15~16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55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66567" y="1523403"/>
            <a:ext cx="6693865" cy="44258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&lt;page&gt;</a:t>
            </a:r>
          </a:p>
          <a:p>
            <a:r>
              <a:rPr lang="en-US" altLang="ko-KR" dirty="0" smtClean="0"/>
              <a:t>  &lt;title&gt;Antichrist&lt;/title&gt;</a:t>
            </a:r>
          </a:p>
          <a:p>
            <a:r>
              <a:rPr lang="en-US" altLang="ko-KR" dirty="0" smtClean="0"/>
              <a:t>  &lt;id&gt;865&lt;/id&gt;</a:t>
            </a:r>
          </a:p>
          <a:p>
            <a:r>
              <a:rPr lang="en-US" altLang="ko-KR" dirty="0" smtClean="0"/>
              <a:t>  &lt;revision&gt;</a:t>
            </a:r>
          </a:p>
          <a:p>
            <a:r>
              <a:rPr lang="en-US" altLang="ko-KR" dirty="0" smtClean="0"/>
              <a:t>    &lt;id&gt;15900676&lt;/id&gt;</a:t>
            </a:r>
          </a:p>
          <a:p>
            <a:r>
              <a:rPr lang="en-US" altLang="ko-KR" dirty="0" smtClean="0"/>
              <a:t>    &lt;timestamp&gt;2002-08-03T18:14:12Z&lt;/timestamp&gt;</a:t>
            </a:r>
          </a:p>
          <a:p>
            <a:r>
              <a:rPr lang="en-US" altLang="ko-KR" dirty="0" smtClean="0"/>
              <a:t>    &lt;contributor&gt;</a:t>
            </a:r>
          </a:p>
          <a:p>
            <a:r>
              <a:rPr lang="en-US" altLang="ko-KR" dirty="0" smtClean="0"/>
              <a:t>      &lt;username&gt;Paris&lt;/username&gt;</a:t>
            </a:r>
          </a:p>
          <a:p>
            <a:r>
              <a:rPr lang="en-US" altLang="ko-KR" dirty="0" smtClean="0"/>
              <a:t>      &lt;id&gt;23&lt;/id&gt;</a:t>
            </a:r>
          </a:p>
          <a:p>
            <a:r>
              <a:rPr lang="en-US" altLang="ko-KR" dirty="0" smtClean="0"/>
              <a:t>    &lt;/contributor&gt;</a:t>
            </a:r>
          </a:p>
          <a:p>
            <a:r>
              <a:rPr lang="en-US" altLang="ko-KR" dirty="0" smtClean="0"/>
              <a:t>    &lt;minor /&gt;</a:t>
            </a:r>
          </a:p>
          <a:p>
            <a:r>
              <a:rPr lang="en-US" altLang="ko-KR" dirty="0" smtClean="0"/>
              <a:t>    &lt;comment&gt;Automated conversion&lt;/comment&gt;</a:t>
            </a:r>
          </a:p>
          <a:p>
            <a:r>
              <a:rPr lang="en-US" altLang="ko-KR" dirty="0" smtClean="0"/>
              <a:t>    &lt;text </a:t>
            </a:r>
            <a:r>
              <a:rPr lang="en-US" altLang="ko-KR" dirty="0" err="1" smtClean="0"/>
              <a:t>xml:space</a:t>
            </a:r>
            <a:r>
              <a:rPr lang="en-US" altLang="ko-KR" dirty="0" smtClean="0"/>
              <a:t>="preserve"&gt;#REDIRECT [[Christianity]]&lt;/text&gt;</a:t>
            </a:r>
          </a:p>
          <a:p>
            <a:r>
              <a:rPr lang="en-US" altLang="ko-KR" dirty="0" smtClean="0"/>
              <a:t>  &lt;/revision&gt;</a:t>
            </a:r>
          </a:p>
          <a:p>
            <a:r>
              <a:rPr lang="en-US" altLang="ko-KR" dirty="0" smtClean="0"/>
              <a:t>&lt;/page&gt;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33265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Ex)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6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13" y="1060833"/>
            <a:ext cx="7871901" cy="448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33265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Ex)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00797"/>
            <a:ext cx="7832866" cy="445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36096" y="62068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다이어그램을 그릴 줄 안다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33265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Ex)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8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19" y="1480753"/>
            <a:ext cx="4606037" cy="461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33265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Ex)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4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3644" y="2621811"/>
            <a:ext cx="56986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Are you visiting Vietnam for the new year?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Yes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Are you hanging out with us tonight? </a:t>
            </a:r>
            <a:r>
              <a:rPr lang="en-US" altLang="ko-KR" dirty="0" smtClean="0">
                <a:sym typeface="Wingdings" pitchFamily="2" charset="2"/>
              </a:rPr>
              <a:t> No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sym typeface="Wingdings" pitchFamily="2" charset="2"/>
              </a:rPr>
              <a:t>Did you read the cool paper on </a:t>
            </a:r>
            <a:r>
              <a:rPr lang="en-US" altLang="ko-KR" dirty="0" err="1" smtClean="0">
                <a:sym typeface="Wingdings" pitchFamily="2" charset="2"/>
              </a:rPr>
              <a:t>ResNet</a:t>
            </a:r>
            <a:r>
              <a:rPr lang="en-US" altLang="ko-KR" dirty="0" smtClean="0">
                <a:sym typeface="Wingdings" pitchFamily="2" charset="2"/>
              </a:rPr>
              <a:t>?  Yes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sym typeface="Wingdings" pitchFamily="2" charset="2"/>
              </a:rPr>
              <a:t>…..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7550" y="1023119"/>
            <a:ext cx="351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Auto-Reply </a:t>
            </a:r>
            <a:r>
              <a:rPr lang="en-US" altLang="ko-KR" sz="3200" b="1" dirty="0" smtClean="0">
                <a:solidFill>
                  <a:srgbClr val="C00000"/>
                </a:solidFill>
              </a:rPr>
              <a:t>System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0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7288" y="838453"/>
            <a:ext cx="468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Are you visiting Vietnam for the new year, </a:t>
            </a:r>
            <a:r>
              <a:rPr lang="en-US" altLang="ko-KR" dirty="0" err="1" smtClean="0"/>
              <a:t>Quoc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[0, 0, 0, 0, 0, 0, 1, 0, 0, 0, 0,……...0, 0, 1, 0, 0, 0, 2]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187624" y="1489058"/>
            <a:ext cx="4516865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01479" y="1462206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20,000 dimension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57661" y="2091974"/>
            <a:ext cx="5363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Are you visiting Vietnam for the new year, </a:t>
            </a:r>
            <a:r>
              <a:rPr lang="en-US" altLang="ko-KR" dirty="0" err="1" smtClean="0"/>
              <a:t>Quoc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[0, 0, 0, 0, 0, 0, 1, 0, 0, 0, 0,……...0, 0, 1, 0, 0, 0, 2]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98038" y="3032352"/>
            <a:ext cx="4516865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345693" y="2389298"/>
            <a:ext cx="1368152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57661" y="3630994"/>
            <a:ext cx="5363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Are you visiting Vietnam for the new year, </a:t>
            </a:r>
            <a:r>
              <a:rPr lang="en-US" altLang="ko-KR" dirty="0" err="1" smtClean="0"/>
              <a:t>Quoc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[0, 0, 0, 0, 0, 0, 1, 0, 0, 0, 0,……...0, 0, 1, 0, 0, 0, 2]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115616" y="4526216"/>
            <a:ext cx="4516865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885126" y="3928318"/>
            <a:ext cx="3024336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80239" y="5116310"/>
            <a:ext cx="5363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Are you visiting Vietnam for the new year, </a:t>
            </a:r>
            <a:r>
              <a:rPr lang="en-US" altLang="ko-KR" dirty="0" err="1" smtClean="0"/>
              <a:t>Quoc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[0, 0, 0, 0, 0, 0, 1, 0, 0, 0, 0,……...0, 0, 1, 0, 0, 0, 2]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187624" y="6035366"/>
            <a:ext cx="4516865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915816" y="5404342"/>
            <a:ext cx="243761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162117" y="5404342"/>
            <a:ext cx="382618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>
            <a:off x="5724128" y="129053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1146516"/>
            <a:ext cx="1308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“Bag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of words</a:t>
            </a:r>
            <a:r>
              <a:rPr lang="en-US" altLang="ko-KR" sz="1600" dirty="0" smtClean="0"/>
              <a:t>” </a:t>
            </a:r>
          </a:p>
          <a:p>
            <a:r>
              <a:rPr lang="en-US" altLang="ko-KR" sz="1600" dirty="0" smtClean="0"/>
              <a:t>representation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228184" y="2132856"/>
            <a:ext cx="1754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One-hot encoding </a:t>
            </a:r>
          </a:p>
          <a:p>
            <a:r>
              <a:rPr lang="en-US" altLang="ko-KR" dirty="0" smtClean="0"/>
              <a:t>for 20,000 words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283968" y="1792847"/>
            <a:ext cx="1980220" cy="596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28184" y="5004465"/>
            <a:ext cx="2712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Words not </a:t>
            </a:r>
            <a:r>
              <a:rPr lang="en-US" altLang="ko-KR" sz="1600" dirty="0" err="1" smtClean="0"/>
              <a:t>beloning</a:t>
            </a:r>
            <a:r>
              <a:rPr lang="en-US" altLang="ko-KR" sz="1600" dirty="0" smtClean="0"/>
              <a:t> to the </a:t>
            </a:r>
            <a:r>
              <a:rPr lang="en-US" altLang="ko-KR" sz="1600" dirty="0" smtClean="0"/>
              <a:t>20,000</a:t>
            </a:r>
          </a:p>
          <a:p>
            <a:r>
              <a:rPr lang="en-US" altLang="ko-KR" sz="1600" dirty="0"/>
              <a:t>w</a:t>
            </a:r>
            <a:r>
              <a:rPr lang="en-US" altLang="ko-KR" sz="1600" dirty="0" smtClean="0"/>
              <a:t>ords are encoded in the end</a:t>
            </a:r>
          </a:p>
          <a:p>
            <a:r>
              <a:rPr lang="en-US" altLang="ko-KR" sz="1600" dirty="0"/>
              <a:t>o</a:t>
            </a:r>
            <a:r>
              <a:rPr lang="en-US" altLang="ko-KR" sz="1600" dirty="0" smtClean="0"/>
              <a:t>f the vector</a:t>
            </a:r>
            <a:endParaRPr lang="ko-KR" altLang="en-US" sz="1600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5436096" y="5404342"/>
            <a:ext cx="734133" cy="173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5536" y="260648"/>
            <a:ext cx="4008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Bag-of-words method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94932" y="306896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20,000 dimension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03848" y="4581128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20,000 dimension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31840" y="6084004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20,000 dimension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6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2918" y="2200796"/>
            <a:ext cx="67014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Are you visiting Vietnam for the new year, </a:t>
            </a:r>
            <a:r>
              <a:rPr lang="en-US" altLang="ko-KR" dirty="0" err="1" smtClean="0"/>
              <a:t>Quoc</a:t>
            </a:r>
            <a:r>
              <a:rPr lang="en-US" altLang="ko-KR" dirty="0" smtClean="0"/>
              <a:t>?   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Yes</a:t>
            </a:r>
          </a:p>
          <a:p>
            <a:r>
              <a:rPr lang="en-US" altLang="ko-KR" dirty="0" smtClean="0"/>
              <a:t>   [</a:t>
            </a:r>
            <a:r>
              <a:rPr lang="en-US" altLang="ko-KR" dirty="0"/>
              <a:t>0, 0, 0, 0, 0, 0, 1, 0, 0, 0, 0,……...0, 0, 1, 0, 0, 0, 2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1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Are you hanging out with us tonight?                   </a:t>
            </a:r>
            <a:r>
              <a:rPr lang="en-US" altLang="ko-KR" dirty="0" smtClean="0">
                <a:sym typeface="Wingdings" pitchFamily="2" charset="2"/>
              </a:rPr>
              <a:t> No</a:t>
            </a:r>
          </a:p>
          <a:p>
            <a:r>
              <a:rPr lang="en-US" altLang="ko-KR" dirty="0" smtClean="0"/>
              <a:t>   [</a:t>
            </a:r>
            <a:r>
              <a:rPr lang="en-US" altLang="ko-KR" dirty="0"/>
              <a:t>0, 0, 0, 0, 0, 0, 1, 0, 0, 0, 0</a:t>
            </a:r>
            <a:r>
              <a:rPr lang="en-US" altLang="ko-KR" dirty="0" smtClean="0"/>
              <a:t>,……...1, </a:t>
            </a:r>
            <a:r>
              <a:rPr lang="en-US" altLang="ko-KR" dirty="0"/>
              <a:t>0, </a:t>
            </a:r>
            <a:r>
              <a:rPr lang="en-US" altLang="ko-KR" dirty="0" smtClean="0"/>
              <a:t>0, </a:t>
            </a:r>
            <a:r>
              <a:rPr lang="en-US" altLang="ko-KR" dirty="0"/>
              <a:t>0, 0, 0, </a:t>
            </a:r>
            <a:r>
              <a:rPr lang="en-US" altLang="ko-KR" dirty="0" smtClean="0"/>
              <a:t>0]    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0</a:t>
            </a:r>
            <a:endParaRPr lang="ko-KR" altLang="en-US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sym typeface="Wingdings" pitchFamily="2" charset="2"/>
              </a:rPr>
              <a:t>Did you read the cool paper on </a:t>
            </a:r>
            <a:r>
              <a:rPr lang="en-US" altLang="ko-KR" dirty="0" err="1" smtClean="0">
                <a:sym typeface="Wingdings" pitchFamily="2" charset="2"/>
              </a:rPr>
              <a:t>ResNet</a:t>
            </a:r>
            <a:r>
              <a:rPr lang="en-US" altLang="ko-KR" dirty="0" smtClean="0">
                <a:sym typeface="Wingdings" pitchFamily="2" charset="2"/>
              </a:rPr>
              <a:t>?                Yes</a:t>
            </a:r>
          </a:p>
          <a:p>
            <a:r>
              <a:rPr lang="en-US" altLang="ko-KR" dirty="0" smtClean="0"/>
              <a:t>   [</a:t>
            </a:r>
            <a:r>
              <a:rPr lang="en-US" altLang="ko-KR" dirty="0"/>
              <a:t>0, 0, 0, 0, 0, 0, </a:t>
            </a:r>
            <a:r>
              <a:rPr lang="en-US" altLang="ko-KR" dirty="0" smtClean="0"/>
              <a:t>0, </a:t>
            </a:r>
            <a:r>
              <a:rPr lang="en-US" altLang="ko-KR" dirty="0"/>
              <a:t>0, </a:t>
            </a:r>
            <a:r>
              <a:rPr lang="en-US" altLang="ko-KR" dirty="0" smtClean="0"/>
              <a:t>1, </a:t>
            </a:r>
            <a:r>
              <a:rPr lang="en-US" altLang="ko-KR" dirty="0"/>
              <a:t>0, 0,……...0, 0, 1, 0, </a:t>
            </a:r>
            <a:r>
              <a:rPr lang="en-US" altLang="ko-KR" dirty="0" smtClean="0"/>
              <a:t>1, </a:t>
            </a:r>
            <a:r>
              <a:rPr lang="en-US" altLang="ko-KR" dirty="0"/>
              <a:t>0, </a:t>
            </a:r>
            <a:r>
              <a:rPr lang="en-US" altLang="ko-KR" dirty="0" smtClean="0"/>
              <a:t>1]    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467961"/>
            <a:ext cx="3384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solidFill>
                  <a:srgbClr val="C00000"/>
                </a:solidFill>
              </a:rPr>
              <a:t>Bag-of-words</a:t>
            </a:r>
            <a:r>
              <a:rPr lang="ko-KR" altLang="en-US" sz="3200" b="1" dirty="0" smtClean="0">
                <a:solidFill>
                  <a:srgbClr val="C00000"/>
                </a:solidFill>
              </a:rPr>
              <a:t>방법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83012" y="4725144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842497"/>
            <a:ext cx="52177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For iteration 1,2,3,…..10000000</a:t>
            </a:r>
          </a:p>
          <a:p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   </a:t>
            </a:r>
            <a:r>
              <a:rPr lang="en-US" altLang="ko-KR" dirty="0" smtClean="0"/>
              <a:t>randomly choose </a:t>
            </a:r>
            <a:r>
              <a:rPr lang="en-US" altLang="ko-KR" dirty="0" smtClean="0"/>
              <a:t>an e-mail    and its response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    </a:t>
            </a:r>
            <a:r>
              <a:rPr lang="en-US" altLang="ko-KR" dirty="0" smtClean="0"/>
              <a:t>if </a:t>
            </a:r>
            <a:r>
              <a:rPr lang="en-US" altLang="ko-KR" dirty="0" smtClean="0"/>
              <a:t>response</a:t>
            </a:r>
            <a:r>
              <a:rPr lang="en-US" altLang="ko-KR" dirty="0" smtClean="0"/>
              <a:t>==</a:t>
            </a:r>
            <a:r>
              <a:rPr lang="ko-KR" altLang="en-US" dirty="0" smtClean="0"/>
              <a:t> </a:t>
            </a:r>
            <a:r>
              <a:rPr lang="en-US" altLang="ko-KR" dirty="0" smtClean="0"/>
              <a:t>Yes</a:t>
            </a:r>
            <a:r>
              <a:rPr lang="ko-KR" altLang="en-US" dirty="0" smtClean="0"/>
              <a:t>    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        </a:t>
            </a:r>
            <a:r>
              <a:rPr lang="en-US" altLang="ko-KR" dirty="0" smtClean="0"/>
              <a:t>and           to increase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   </a:t>
            </a:r>
            <a:r>
              <a:rPr lang="en-US" altLang="ko-KR" dirty="0" smtClean="0"/>
              <a:t>if response==No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update            and           to increase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650414"/>
              </p:ext>
            </p:extLst>
          </p:nvPr>
        </p:nvGraphicFramePr>
        <p:xfrm>
          <a:off x="5368751" y="3645024"/>
          <a:ext cx="25876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9" name="수식" r:id="rId3" imgW="1460160" imgH="419040" progId="Equation.3">
                  <p:embed/>
                </p:oleObj>
              </mc:Choice>
              <mc:Fallback>
                <p:oleObj name="수식" r:id="rId3" imgW="1460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751" y="3645024"/>
                        <a:ext cx="25876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718316"/>
              </p:ext>
            </p:extLst>
          </p:nvPr>
        </p:nvGraphicFramePr>
        <p:xfrm>
          <a:off x="5341193" y="2831807"/>
          <a:ext cx="25431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0" name="수식" r:id="rId5" imgW="1434960" imgH="419040" progId="Equation.3">
                  <p:embed/>
                </p:oleObj>
              </mc:Choice>
              <mc:Fallback>
                <p:oleObj name="수식" r:id="rId5" imgW="1434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193" y="2831807"/>
                        <a:ext cx="25431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204406"/>
              </p:ext>
            </p:extLst>
          </p:nvPr>
        </p:nvGraphicFramePr>
        <p:xfrm>
          <a:off x="3131840" y="3040626"/>
          <a:ext cx="31591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1" name="수식" r:id="rId7" imgW="177480" imgH="190440" progId="Equation.3">
                  <p:embed/>
                </p:oleObj>
              </mc:Choice>
              <mc:Fallback>
                <p:oleObj name="수식" r:id="rId7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040626"/>
                        <a:ext cx="315912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042042"/>
              </p:ext>
            </p:extLst>
          </p:nvPr>
        </p:nvGraphicFramePr>
        <p:xfrm>
          <a:off x="3053140" y="3871777"/>
          <a:ext cx="31591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2" name="수식" r:id="rId9" imgW="177480" imgH="190440" progId="Equation.3">
                  <p:embed/>
                </p:oleObj>
              </mc:Choice>
              <mc:Fallback>
                <p:oleObj name="수식" r:id="rId9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140" y="3871777"/>
                        <a:ext cx="315912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47842"/>
              </p:ext>
            </p:extLst>
          </p:nvPr>
        </p:nvGraphicFramePr>
        <p:xfrm>
          <a:off x="3851598" y="3882951"/>
          <a:ext cx="36036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3" name="수식" r:id="rId11" imgW="203040" imgH="190440" progId="Equation.3">
                  <p:embed/>
                </p:oleObj>
              </mc:Choice>
              <mc:Fallback>
                <p:oleObj name="수식" r:id="rId11" imgW="203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598" y="3882951"/>
                        <a:ext cx="360362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872881"/>
              </p:ext>
            </p:extLst>
          </p:nvPr>
        </p:nvGraphicFramePr>
        <p:xfrm>
          <a:off x="3923606" y="3029741"/>
          <a:ext cx="36036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4" name="수식" r:id="rId13" imgW="203040" imgH="190440" progId="Equation.3">
                  <p:embed/>
                </p:oleObj>
              </mc:Choice>
              <mc:Fallback>
                <p:oleObj name="수식" r:id="rId13" imgW="203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606" y="3029741"/>
                        <a:ext cx="360362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425798"/>
              </p:ext>
            </p:extLst>
          </p:nvPr>
        </p:nvGraphicFramePr>
        <p:xfrm>
          <a:off x="2915816" y="2564904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5" name="수식" r:id="rId15" imgW="114120" imgH="114120" progId="Equation.3">
                  <p:embed/>
                </p:oleObj>
              </mc:Choice>
              <mc:Fallback>
                <p:oleObj name="수식" r:id="rId15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564904"/>
                        <a:ext cx="20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2641" y="1052736"/>
            <a:ext cx="1362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Training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: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260648"/>
            <a:ext cx="4008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Bag-of-words</a:t>
            </a:r>
            <a:r>
              <a:rPr lang="ko-KR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ko-KR" sz="3200" b="1" dirty="0" smtClean="0">
                <a:solidFill>
                  <a:srgbClr val="C00000"/>
                </a:solidFill>
              </a:rPr>
              <a:t>method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2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83012" y="5440427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842497"/>
            <a:ext cx="4519699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For iteration 1,2,3,…..10000000</a:t>
            </a:r>
          </a:p>
          <a:p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   </a:t>
            </a:r>
            <a:r>
              <a:rPr lang="en-US" altLang="ko-KR" dirty="0" smtClean="0"/>
              <a:t>randomly choose </a:t>
            </a:r>
            <a:r>
              <a:rPr lang="en-US" altLang="ko-KR" dirty="0" smtClean="0"/>
              <a:t>an e-mail    and its response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    </a:t>
            </a:r>
            <a:r>
              <a:rPr lang="en-US" altLang="ko-KR" dirty="0" smtClean="0"/>
              <a:t>if </a:t>
            </a:r>
            <a:r>
              <a:rPr lang="en-US" altLang="ko-KR" dirty="0" smtClean="0"/>
              <a:t>response</a:t>
            </a:r>
            <a:r>
              <a:rPr lang="en-US" altLang="ko-KR" dirty="0" smtClean="0"/>
              <a:t>==</a:t>
            </a:r>
            <a:r>
              <a:rPr lang="ko-KR" altLang="en-US" dirty="0" smtClean="0"/>
              <a:t> </a:t>
            </a:r>
            <a:r>
              <a:rPr lang="en-US" altLang="ko-KR" dirty="0" smtClean="0"/>
              <a:t>Yes</a:t>
            </a:r>
            <a:r>
              <a:rPr lang="ko-KR" altLang="en-US" dirty="0" smtClean="0"/>
              <a:t>    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        </a:t>
            </a:r>
            <a:r>
              <a:rPr lang="en-US" altLang="ko-KR" dirty="0" smtClean="0"/>
              <a:t>and           by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   </a:t>
            </a:r>
            <a:r>
              <a:rPr lang="en-US" altLang="ko-KR" dirty="0" smtClean="0"/>
              <a:t>if response==No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update           and          by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22903"/>
              </p:ext>
            </p:extLst>
          </p:nvPr>
        </p:nvGraphicFramePr>
        <p:xfrm>
          <a:off x="3131840" y="3040626"/>
          <a:ext cx="31591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0" name="수식" r:id="rId3" imgW="177480" imgH="190440" progId="Equation.3">
                  <p:embed/>
                </p:oleObj>
              </mc:Choice>
              <mc:Fallback>
                <p:oleObj name="수식" r:id="rId3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040626"/>
                        <a:ext cx="315912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78109"/>
              </p:ext>
            </p:extLst>
          </p:nvPr>
        </p:nvGraphicFramePr>
        <p:xfrm>
          <a:off x="3074912" y="4120459"/>
          <a:ext cx="31591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1" name="수식" r:id="rId5" imgW="177480" imgH="190440" progId="Equation.3">
                  <p:embed/>
                </p:oleObj>
              </mc:Choice>
              <mc:Fallback>
                <p:oleObj name="수식" r:id="rId5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12" y="4120459"/>
                        <a:ext cx="315912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182430"/>
              </p:ext>
            </p:extLst>
          </p:nvPr>
        </p:nvGraphicFramePr>
        <p:xfrm>
          <a:off x="3851598" y="4109861"/>
          <a:ext cx="36036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2" name="수식" r:id="rId7" imgW="203040" imgH="190440" progId="Equation.3">
                  <p:embed/>
                </p:oleObj>
              </mc:Choice>
              <mc:Fallback>
                <p:oleObj name="수식" r:id="rId7" imgW="203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598" y="4109861"/>
                        <a:ext cx="360362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641463"/>
              </p:ext>
            </p:extLst>
          </p:nvPr>
        </p:nvGraphicFramePr>
        <p:xfrm>
          <a:off x="3923606" y="3029741"/>
          <a:ext cx="36036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3" name="수식" r:id="rId9" imgW="203040" imgH="190440" progId="Equation.3">
                  <p:embed/>
                </p:oleObj>
              </mc:Choice>
              <mc:Fallback>
                <p:oleObj name="수식" r:id="rId9" imgW="203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606" y="3029741"/>
                        <a:ext cx="360362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48569"/>
              </p:ext>
            </p:extLst>
          </p:nvPr>
        </p:nvGraphicFramePr>
        <p:xfrm>
          <a:off x="2915816" y="2564904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4" name="수식" r:id="rId11" imgW="114120" imgH="114120" progId="Equation.3">
                  <p:embed/>
                </p:oleObj>
              </mc:Choice>
              <mc:Fallback>
                <p:oleObj name="수식" r:id="rId11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564904"/>
                        <a:ext cx="20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2641" y="1052736"/>
            <a:ext cx="1362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Training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: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260648"/>
            <a:ext cx="4008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Bag-of-words</a:t>
            </a:r>
            <a:r>
              <a:rPr lang="ko-KR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ko-KR" sz="3200" b="1" dirty="0" smtClean="0">
                <a:solidFill>
                  <a:srgbClr val="C00000"/>
                </a:solidFill>
              </a:rPr>
              <a:t>method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422639"/>
              </p:ext>
            </p:extLst>
          </p:nvPr>
        </p:nvGraphicFramePr>
        <p:xfrm>
          <a:off x="5148263" y="3330377"/>
          <a:ext cx="2138362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5" name="수식" r:id="rId13" imgW="1206360" imgH="380880" progId="Equation.3">
                  <p:embed/>
                </p:oleObj>
              </mc:Choice>
              <mc:Fallback>
                <p:oleObj name="수식" r:id="rId13" imgW="1206360" imgH="380880" progId="Equation.3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330377"/>
                        <a:ext cx="2138362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527736"/>
              </p:ext>
            </p:extLst>
          </p:nvPr>
        </p:nvGraphicFramePr>
        <p:xfrm>
          <a:off x="2697163" y="3330377"/>
          <a:ext cx="20701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6" name="수식" r:id="rId15" imgW="1168400" imgH="381000" progId="Equation.3">
                  <p:embed/>
                </p:oleObj>
              </mc:Choice>
              <mc:Fallback>
                <p:oleObj name="수식" r:id="rId15" imgW="1168400" imgH="38100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3330377"/>
                        <a:ext cx="207010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354771"/>
              </p:ext>
            </p:extLst>
          </p:nvPr>
        </p:nvGraphicFramePr>
        <p:xfrm>
          <a:off x="2606675" y="4482504"/>
          <a:ext cx="211455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7" name="수식" r:id="rId17" imgW="1193760" imgH="380880" progId="Equation.3">
                  <p:embed/>
                </p:oleObj>
              </mc:Choice>
              <mc:Fallback>
                <p:oleObj name="수식" r:id="rId17" imgW="1193760" imgH="38088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4482504"/>
                        <a:ext cx="211455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636362"/>
              </p:ext>
            </p:extLst>
          </p:nvPr>
        </p:nvGraphicFramePr>
        <p:xfrm>
          <a:off x="5068888" y="4482504"/>
          <a:ext cx="2160587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8" name="수식" r:id="rId19" imgW="1218960" imgH="380880" progId="Equation.3">
                  <p:embed/>
                </p:oleObj>
              </mc:Choice>
              <mc:Fallback>
                <p:oleObj name="수식" r:id="rId19" imgW="1218960" imgH="380880" progId="Equation.3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888" y="4482504"/>
                        <a:ext cx="2160587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2727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47664" y="4936371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2327" y="2933433"/>
            <a:ext cx="5363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Are you visiting Vietnam for the new year, </a:t>
            </a:r>
            <a:r>
              <a:rPr lang="en-US" altLang="ko-KR" dirty="0" err="1" smtClean="0"/>
              <a:t>Quoc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[0, 0, 0, 0, 0, 0, 1, 0, 0, 0, 0,……...0, 0, 1, 0, 0, 0, 2]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989532" y="3873811"/>
            <a:ext cx="4516865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63490" y="3846959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20,000 dimension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43608" y="1686719"/>
            <a:ext cx="552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“bag-of-words</a:t>
            </a:r>
            <a:r>
              <a:rPr lang="en-US" altLang="ko-KR" dirty="0" smtClean="0"/>
              <a:t>”</a:t>
            </a:r>
            <a:r>
              <a:rPr lang="ko-KR" altLang="en-US" dirty="0"/>
              <a:t> </a:t>
            </a:r>
            <a:r>
              <a:rPr lang="en-US" altLang="ko-KR" dirty="0" smtClean="0"/>
              <a:t>representation don’t consider the order of words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491880" y="2056051"/>
            <a:ext cx="288032" cy="877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" idx="1"/>
          </p:cNvCxnSpPr>
          <p:nvPr/>
        </p:nvCxnSpPr>
        <p:spPr>
          <a:xfrm rot="10800000" flipH="1" flipV="1">
            <a:off x="1043608" y="1871385"/>
            <a:ext cx="1080120" cy="1624826"/>
          </a:xfrm>
          <a:prstGeom prst="bentConnector4">
            <a:avLst>
              <a:gd name="adj1" fmla="val -21164"/>
              <a:gd name="adj2" fmla="val 556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2641" y="1095127"/>
            <a:ext cx="1362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Training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: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323945"/>
            <a:ext cx="4008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Bag-of-words method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0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29" y="2282384"/>
            <a:ext cx="7865395" cy="25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10" y="1052736"/>
            <a:ext cx="3619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657" y="1052736"/>
            <a:ext cx="3714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48" y="1066424"/>
            <a:ext cx="3524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824" y="1779489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Input vector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339752" y="1779489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Output vector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403912" y="1779489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 hidden layer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907771"/>
            <a:ext cx="1463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Ex):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input : image</a:t>
            </a:r>
          </a:p>
          <a:p>
            <a:r>
              <a:rPr lang="en-US" altLang="ko-KR" sz="1200" dirty="0" smtClean="0"/>
              <a:t>Output : image</a:t>
            </a:r>
          </a:p>
          <a:p>
            <a:r>
              <a:rPr lang="ko-KR" altLang="en-US" sz="1200" dirty="0" smtClean="0"/>
              <a:t>  </a:t>
            </a:r>
            <a:r>
              <a:rPr lang="en-US" altLang="ko-KR" sz="1200" dirty="0" smtClean="0">
                <a:sym typeface="Wingdings" pitchFamily="2" charset="2"/>
              </a:rPr>
              <a:t>image classification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35696" y="4907723"/>
            <a:ext cx="1144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Ex) input : image</a:t>
            </a:r>
          </a:p>
          <a:p>
            <a:r>
              <a:rPr lang="en-US" altLang="ko-KR" sz="1200" dirty="0" smtClean="0"/>
              <a:t>Output : text</a:t>
            </a:r>
          </a:p>
          <a:p>
            <a:r>
              <a:rPr lang="en-US" altLang="ko-KR" sz="1200" dirty="0" smtClean="0">
                <a:sym typeface="Wingdings" pitchFamily="2" charset="2"/>
              </a:rPr>
              <a:t>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Image captioning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282626" y="4926387"/>
            <a:ext cx="1064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Ex) input : text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Output:  T/F</a:t>
            </a:r>
          </a:p>
          <a:p>
            <a:pPr marL="171450" indent="-171450">
              <a:buFont typeface="Wingdings"/>
              <a:buChar char="à"/>
            </a:pPr>
            <a:r>
              <a:rPr lang="en-US" altLang="ko-KR" sz="1200" dirty="0" smtClean="0"/>
              <a:t>True/False</a:t>
            </a:r>
          </a:p>
          <a:p>
            <a:r>
              <a:rPr lang="en-US" altLang="ko-KR" sz="1200" dirty="0" smtClean="0"/>
              <a:t>determination</a:t>
            </a:r>
          </a:p>
          <a:p>
            <a:r>
              <a:rPr lang="en-US" altLang="ko-KR" sz="1200" dirty="0" smtClean="0"/>
              <a:t>of text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6056" y="4946680"/>
            <a:ext cx="1544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Ex) input : text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output: text</a:t>
            </a:r>
          </a:p>
          <a:p>
            <a:pPr marL="171450" indent="-171450">
              <a:buFont typeface="Wingdings"/>
              <a:buChar char="à"/>
            </a:pPr>
            <a:r>
              <a:rPr lang="en-US" altLang="ko-KR" sz="1200" dirty="0" smtClean="0">
                <a:sym typeface="Wingdings" pitchFamily="2" charset="2"/>
              </a:rPr>
              <a:t>Language translation,</a:t>
            </a:r>
          </a:p>
          <a:p>
            <a:r>
              <a:rPr lang="en-US" altLang="ko-KR" sz="1200" dirty="0" err="1" smtClean="0">
                <a:sym typeface="Wingdings" pitchFamily="2" charset="2"/>
              </a:rPr>
              <a:t>chatbot</a:t>
            </a:r>
            <a:endParaRPr lang="en-US" altLang="ko-KR" sz="1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865239" y="4968714"/>
            <a:ext cx="1608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Ex) input : video frame</a:t>
            </a:r>
          </a:p>
          <a:p>
            <a:r>
              <a:rPr lang="en-US" altLang="ko-KR" sz="1200" dirty="0" smtClean="0"/>
              <a:t>   output:  label for frame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ym typeface="Wingdings" pitchFamily="2" charset="2"/>
              </a:rPr>
              <a:t>labeling of video frame</a:t>
            </a:r>
            <a:endParaRPr lang="en-US" altLang="ko-KR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547664" y="6361583"/>
            <a:ext cx="7522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Adopted from the blog “The unreasonable effectiveness of RNN” (by Andrej </a:t>
            </a:r>
            <a:r>
              <a:rPr lang="en-US" altLang="ko-KR" sz="1400" dirty="0" err="1" smtClean="0"/>
              <a:t>Karpathy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7544" y="476672"/>
            <a:ext cx="2194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RNN model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3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683568" y="2492896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1434482" y="2492896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2179608" y="2492896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3103105" y="2492896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3795245" y="2492896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4426394" y="2492896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5134662" y="2492896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5820896" y="2492896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6521835" y="2492896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7211082" y="2492896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7892205" y="2492896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2" idx="3"/>
            <a:endCxn id="4" idx="1"/>
          </p:cNvCxnSpPr>
          <p:nvPr/>
        </p:nvCxnSpPr>
        <p:spPr>
          <a:xfrm>
            <a:off x="1043568" y="2674887"/>
            <a:ext cx="39091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5" idx="1"/>
          </p:cNvCxnSpPr>
          <p:nvPr/>
        </p:nvCxnSpPr>
        <p:spPr>
          <a:xfrm>
            <a:off x="1794482" y="2674887"/>
            <a:ext cx="38512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3"/>
            <a:endCxn id="6" idx="1"/>
          </p:cNvCxnSpPr>
          <p:nvPr/>
        </p:nvCxnSpPr>
        <p:spPr>
          <a:xfrm>
            <a:off x="2539608" y="2674887"/>
            <a:ext cx="5634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3"/>
            <a:endCxn id="7" idx="1"/>
          </p:cNvCxnSpPr>
          <p:nvPr/>
        </p:nvCxnSpPr>
        <p:spPr>
          <a:xfrm>
            <a:off x="3463105" y="2674887"/>
            <a:ext cx="3321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3"/>
            <a:endCxn id="8" idx="1"/>
          </p:cNvCxnSpPr>
          <p:nvPr/>
        </p:nvCxnSpPr>
        <p:spPr>
          <a:xfrm>
            <a:off x="4155245" y="2674887"/>
            <a:ext cx="27114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  <a:endCxn id="9" idx="1"/>
          </p:cNvCxnSpPr>
          <p:nvPr/>
        </p:nvCxnSpPr>
        <p:spPr>
          <a:xfrm>
            <a:off x="4786394" y="2674887"/>
            <a:ext cx="34826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9" idx="3"/>
            <a:endCxn id="10" idx="1"/>
          </p:cNvCxnSpPr>
          <p:nvPr/>
        </p:nvCxnSpPr>
        <p:spPr>
          <a:xfrm>
            <a:off x="5494662" y="2674887"/>
            <a:ext cx="32623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3"/>
            <a:endCxn id="11" idx="1"/>
          </p:cNvCxnSpPr>
          <p:nvPr/>
        </p:nvCxnSpPr>
        <p:spPr>
          <a:xfrm>
            <a:off x="6180896" y="2674887"/>
            <a:ext cx="34093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1" idx="3"/>
            <a:endCxn id="12" idx="1"/>
          </p:cNvCxnSpPr>
          <p:nvPr/>
        </p:nvCxnSpPr>
        <p:spPr>
          <a:xfrm>
            <a:off x="6881835" y="2674887"/>
            <a:ext cx="32924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2" idx="3"/>
            <a:endCxn id="13" idx="1"/>
          </p:cNvCxnSpPr>
          <p:nvPr/>
        </p:nvCxnSpPr>
        <p:spPr>
          <a:xfrm>
            <a:off x="7571082" y="2674887"/>
            <a:ext cx="32112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9552" y="3275692"/>
            <a:ext cx="792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Are         you       visiting        Vietnam    for      the        new       year          ,         </a:t>
            </a:r>
            <a:r>
              <a:rPr lang="en-US" altLang="ko-KR" dirty="0" err="1" smtClean="0"/>
              <a:t>Quoc</a:t>
            </a:r>
            <a:r>
              <a:rPr lang="en-US" altLang="ko-KR" dirty="0" smtClean="0"/>
              <a:t>        ?   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863568" y="289700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1608655" y="289700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2372803" y="289700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3297890" y="289700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3995936" y="289700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4594034" y="289700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5314114" y="289700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6012160" y="289700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6732240" y="289700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7430286" y="289700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8084264" y="289700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66168"/>
              </p:ext>
            </p:extLst>
          </p:nvPr>
        </p:nvGraphicFramePr>
        <p:xfrm>
          <a:off x="683568" y="2475755"/>
          <a:ext cx="359350" cy="44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6" name="수식" r:id="rId3" imgW="152280" imgH="190440" progId="Equation.3">
                  <p:embed/>
                </p:oleObj>
              </mc:Choice>
              <mc:Fallback>
                <p:oleObj name="수식" r:id="rId3" imgW="1522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2475755"/>
                        <a:ext cx="359350" cy="44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622290"/>
              </p:ext>
            </p:extLst>
          </p:nvPr>
        </p:nvGraphicFramePr>
        <p:xfrm>
          <a:off x="1490663" y="2481263"/>
          <a:ext cx="3286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7" name="수식" r:id="rId5" imgW="139680" imgH="190440" progId="Equation.3">
                  <p:embed/>
                </p:oleObj>
              </mc:Choice>
              <mc:Fallback>
                <p:oleObj name="수식" r:id="rId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2481263"/>
                        <a:ext cx="3286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572224"/>
              </p:ext>
            </p:extLst>
          </p:nvPr>
        </p:nvGraphicFramePr>
        <p:xfrm>
          <a:off x="2173288" y="2481263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8" name="수식" r:id="rId7" imgW="152280" imgH="190440" progId="Equation.3">
                  <p:embed/>
                </p:oleObj>
              </mc:Choice>
              <mc:Fallback>
                <p:oleObj name="수식" r:id="rId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2481263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282626"/>
              </p:ext>
            </p:extLst>
          </p:nvPr>
        </p:nvGraphicFramePr>
        <p:xfrm>
          <a:off x="3133105" y="2477269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9" name="수식" r:id="rId9" imgW="152280" imgH="190440" progId="Equation.3">
                  <p:embed/>
                </p:oleObj>
              </mc:Choice>
              <mc:Fallback>
                <p:oleObj name="수식" r:id="rId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105" y="2477269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357611"/>
              </p:ext>
            </p:extLst>
          </p:nvPr>
        </p:nvGraphicFramePr>
        <p:xfrm>
          <a:off x="3830148" y="2492896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0" name="수식" r:id="rId11" imgW="152280" imgH="190440" progId="Equation.3">
                  <p:embed/>
                </p:oleObj>
              </mc:Choice>
              <mc:Fallback>
                <p:oleObj name="수식" r:id="rId1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148" y="2492896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774910"/>
              </p:ext>
            </p:extLst>
          </p:nvPr>
        </p:nvGraphicFramePr>
        <p:xfrm>
          <a:off x="4429249" y="2492896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1" name="수식" r:id="rId13" imgW="152280" imgH="190440" progId="Equation.3">
                  <p:embed/>
                </p:oleObj>
              </mc:Choice>
              <mc:Fallback>
                <p:oleObj name="수식" r:id="rId13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249" y="2492896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083039"/>
              </p:ext>
            </p:extLst>
          </p:nvPr>
        </p:nvGraphicFramePr>
        <p:xfrm>
          <a:off x="5149329" y="2492896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2" name="수식" r:id="rId15" imgW="152280" imgH="190440" progId="Equation.3">
                  <p:embed/>
                </p:oleObj>
              </mc:Choice>
              <mc:Fallback>
                <p:oleObj name="수식" r:id="rId15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329" y="2492896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749599"/>
              </p:ext>
            </p:extLst>
          </p:nvPr>
        </p:nvGraphicFramePr>
        <p:xfrm>
          <a:off x="5819173" y="2482010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3" name="수식" r:id="rId17" imgW="152280" imgH="190440" progId="Equation.3">
                  <p:embed/>
                </p:oleObj>
              </mc:Choice>
              <mc:Fallback>
                <p:oleObj name="수식" r:id="rId1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173" y="2482010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711153"/>
              </p:ext>
            </p:extLst>
          </p:nvPr>
        </p:nvGraphicFramePr>
        <p:xfrm>
          <a:off x="6505330" y="2492896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4" name="수식" r:id="rId19" imgW="152280" imgH="190440" progId="Equation.3">
                  <p:embed/>
                </p:oleObj>
              </mc:Choice>
              <mc:Fallback>
                <p:oleObj name="수식" r:id="rId1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330" y="2492896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501222"/>
              </p:ext>
            </p:extLst>
          </p:nvPr>
        </p:nvGraphicFramePr>
        <p:xfrm>
          <a:off x="7230869" y="2482010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5" name="수식" r:id="rId21" imgW="152280" imgH="190440" progId="Equation.3">
                  <p:embed/>
                </p:oleObj>
              </mc:Choice>
              <mc:Fallback>
                <p:oleObj name="수식" r:id="rId2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0869" y="2482010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008927"/>
              </p:ext>
            </p:extLst>
          </p:nvPr>
        </p:nvGraphicFramePr>
        <p:xfrm>
          <a:off x="7840663" y="2481263"/>
          <a:ext cx="4476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6" name="수식" r:id="rId23" imgW="190440" imgH="190440" progId="Equation.3">
                  <p:embed/>
                </p:oleObj>
              </mc:Choice>
              <mc:Fallback>
                <p:oleObj name="수식" r:id="rId23" imgW="1904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0663" y="2481263"/>
                        <a:ext cx="4476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539091" y="972017"/>
            <a:ext cx="5198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Sequence to </a:t>
            </a:r>
            <a:r>
              <a:rPr lang="en-US" altLang="ko-KR" sz="3200" b="1" smtClean="0">
                <a:solidFill>
                  <a:srgbClr val="C00000"/>
                </a:solidFill>
              </a:rPr>
              <a:t>sequence model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7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683568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1434482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2179608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3103105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3795245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4426394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5134662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5820896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6521835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7211082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7892205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2" idx="3"/>
            <a:endCxn id="4" idx="1"/>
          </p:cNvCxnSpPr>
          <p:nvPr/>
        </p:nvCxnSpPr>
        <p:spPr>
          <a:xfrm>
            <a:off x="1043568" y="3031445"/>
            <a:ext cx="39091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5" idx="1"/>
          </p:cNvCxnSpPr>
          <p:nvPr/>
        </p:nvCxnSpPr>
        <p:spPr>
          <a:xfrm>
            <a:off x="1794482" y="3031445"/>
            <a:ext cx="38512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3"/>
            <a:endCxn id="6" idx="1"/>
          </p:cNvCxnSpPr>
          <p:nvPr/>
        </p:nvCxnSpPr>
        <p:spPr>
          <a:xfrm>
            <a:off x="2539608" y="3031445"/>
            <a:ext cx="5634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3"/>
            <a:endCxn id="7" idx="1"/>
          </p:cNvCxnSpPr>
          <p:nvPr/>
        </p:nvCxnSpPr>
        <p:spPr>
          <a:xfrm>
            <a:off x="3463105" y="3031445"/>
            <a:ext cx="3321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3"/>
            <a:endCxn id="8" idx="1"/>
          </p:cNvCxnSpPr>
          <p:nvPr/>
        </p:nvCxnSpPr>
        <p:spPr>
          <a:xfrm>
            <a:off x="4155245" y="3031445"/>
            <a:ext cx="27114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  <a:endCxn id="9" idx="1"/>
          </p:cNvCxnSpPr>
          <p:nvPr/>
        </p:nvCxnSpPr>
        <p:spPr>
          <a:xfrm>
            <a:off x="4786394" y="3031445"/>
            <a:ext cx="34826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9" idx="3"/>
            <a:endCxn id="10" idx="1"/>
          </p:cNvCxnSpPr>
          <p:nvPr/>
        </p:nvCxnSpPr>
        <p:spPr>
          <a:xfrm>
            <a:off x="5494662" y="3031445"/>
            <a:ext cx="32623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3"/>
            <a:endCxn id="11" idx="1"/>
          </p:cNvCxnSpPr>
          <p:nvPr/>
        </p:nvCxnSpPr>
        <p:spPr>
          <a:xfrm>
            <a:off x="6180896" y="3031445"/>
            <a:ext cx="34093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1" idx="3"/>
            <a:endCxn id="12" idx="1"/>
          </p:cNvCxnSpPr>
          <p:nvPr/>
        </p:nvCxnSpPr>
        <p:spPr>
          <a:xfrm>
            <a:off x="6881835" y="3031445"/>
            <a:ext cx="32924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2" idx="3"/>
            <a:endCxn id="13" idx="1"/>
          </p:cNvCxnSpPr>
          <p:nvPr/>
        </p:nvCxnSpPr>
        <p:spPr>
          <a:xfrm>
            <a:off x="7571082" y="3031445"/>
            <a:ext cx="32112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9552" y="3632250"/>
            <a:ext cx="792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Are         you       visiting        Vietnam    for      the        new       year          ,         </a:t>
            </a:r>
            <a:r>
              <a:rPr lang="en-US" altLang="ko-KR" dirty="0" err="1" smtClean="0"/>
              <a:t>Quoc</a:t>
            </a:r>
            <a:r>
              <a:rPr lang="en-US" altLang="ko-KR" dirty="0" smtClean="0"/>
              <a:t>        ?   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863568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1608655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2372803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3297890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3995936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4594034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5314114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6012160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6732240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7430286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8084264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003376"/>
              </p:ext>
            </p:extLst>
          </p:nvPr>
        </p:nvGraphicFramePr>
        <p:xfrm>
          <a:off x="683568" y="2832313"/>
          <a:ext cx="359350" cy="44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1" name="수식" r:id="rId3" imgW="152280" imgH="190440" progId="Equation.3">
                  <p:embed/>
                </p:oleObj>
              </mc:Choice>
              <mc:Fallback>
                <p:oleObj name="수식" r:id="rId3" imgW="1522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2832313"/>
                        <a:ext cx="359350" cy="44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974448"/>
              </p:ext>
            </p:extLst>
          </p:nvPr>
        </p:nvGraphicFramePr>
        <p:xfrm>
          <a:off x="1490663" y="2837821"/>
          <a:ext cx="3286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2" name="수식" r:id="rId5" imgW="139680" imgH="190440" progId="Equation.3">
                  <p:embed/>
                </p:oleObj>
              </mc:Choice>
              <mc:Fallback>
                <p:oleObj name="수식" r:id="rId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2837821"/>
                        <a:ext cx="3286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547944"/>
              </p:ext>
            </p:extLst>
          </p:nvPr>
        </p:nvGraphicFramePr>
        <p:xfrm>
          <a:off x="2173288" y="2837821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3" name="수식" r:id="rId7" imgW="152280" imgH="190440" progId="Equation.3">
                  <p:embed/>
                </p:oleObj>
              </mc:Choice>
              <mc:Fallback>
                <p:oleObj name="수식" r:id="rId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2837821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594989"/>
              </p:ext>
            </p:extLst>
          </p:nvPr>
        </p:nvGraphicFramePr>
        <p:xfrm>
          <a:off x="3133105" y="2833827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4" name="수식" r:id="rId9" imgW="152280" imgH="190440" progId="Equation.3">
                  <p:embed/>
                </p:oleObj>
              </mc:Choice>
              <mc:Fallback>
                <p:oleObj name="수식" r:id="rId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105" y="2833827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259653"/>
              </p:ext>
            </p:extLst>
          </p:nvPr>
        </p:nvGraphicFramePr>
        <p:xfrm>
          <a:off x="3830148" y="2849454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5" name="수식" r:id="rId11" imgW="152280" imgH="190440" progId="Equation.3">
                  <p:embed/>
                </p:oleObj>
              </mc:Choice>
              <mc:Fallback>
                <p:oleObj name="수식" r:id="rId1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148" y="2849454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119802"/>
              </p:ext>
            </p:extLst>
          </p:nvPr>
        </p:nvGraphicFramePr>
        <p:xfrm>
          <a:off x="4429249" y="2849454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6" name="수식" r:id="rId13" imgW="152280" imgH="190440" progId="Equation.3">
                  <p:embed/>
                </p:oleObj>
              </mc:Choice>
              <mc:Fallback>
                <p:oleObj name="수식" r:id="rId13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249" y="2849454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569686"/>
              </p:ext>
            </p:extLst>
          </p:nvPr>
        </p:nvGraphicFramePr>
        <p:xfrm>
          <a:off x="5149329" y="2849454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7" name="수식" r:id="rId15" imgW="152280" imgH="190440" progId="Equation.3">
                  <p:embed/>
                </p:oleObj>
              </mc:Choice>
              <mc:Fallback>
                <p:oleObj name="수식" r:id="rId15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329" y="2849454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848984"/>
              </p:ext>
            </p:extLst>
          </p:nvPr>
        </p:nvGraphicFramePr>
        <p:xfrm>
          <a:off x="5819173" y="2838568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8" name="수식" r:id="rId17" imgW="152280" imgH="190440" progId="Equation.3">
                  <p:embed/>
                </p:oleObj>
              </mc:Choice>
              <mc:Fallback>
                <p:oleObj name="수식" r:id="rId1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173" y="2838568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632227"/>
              </p:ext>
            </p:extLst>
          </p:nvPr>
        </p:nvGraphicFramePr>
        <p:xfrm>
          <a:off x="6505330" y="2849454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9" name="수식" r:id="rId19" imgW="152280" imgH="190440" progId="Equation.3">
                  <p:embed/>
                </p:oleObj>
              </mc:Choice>
              <mc:Fallback>
                <p:oleObj name="수식" r:id="rId1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330" y="2849454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686556"/>
              </p:ext>
            </p:extLst>
          </p:nvPr>
        </p:nvGraphicFramePr>
        <p:xfrm>
          <a:off x="7230869" y="2838568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0" name="수식" r:id="rId21" imgW="152280" imgH="190440" progId="Equation.3">
                  <p:embed/>
                </p:oleObj>
              </mc:Choice>
              <mc:Fallback>
                <p:oleObj name="수식" r:id="rId2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0869" y="2838568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070960"/>
              </p:ext>
            </p:extLst>
          </p:nvPr>
        </p:nvGraphicFramePr>
        <p:xfrm>
          <a:off x="7840663" y="2837821"/>
          <a:ext cx="4476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1" name="수식" r:id="rId23" imgW="190440" imgH="190440" progId="Equation.3">
                  <p:embed/>
                </p:oleObj>
              </mc:Choice>
              <mc:Fallback>
                <p:oleObj name="수식" r:id="rId23" imgW="1904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0663" y="2837821"/>
                        <a:ext cx="4476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797711"/>
              </p:ext>
            </p:extLst>
          </p:nvPr>
        </p:nvGraphicFramePr>
        <p:xfrm>
          <a:off x="2339752" y="1754188"/>
          <a:ext cx="28686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2" name="수식" r:id="rId25" imgW="1218960" imgH="190440" progId="Equation.3">
                  <p:embed/>
                </p:oleObj>
              </mc:Choice>
              <mc:Fallback>
                <p:oleObj name="수식" r:id="rId25" imgW="12189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754188"/>
                        <a:ext cx="28686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직선 화살표 연결선 48"/>
          <p:cNvCxnSpPr>
            <a:stCxn id="3" idx="0"/>
          </p:cNvCxnSpPr>
          <p:nvPr/>
        </p:nvCxnSpPr>
        <p:spPr>
          <a:xfrm flipV="1">
            <a:off x="863243" y="2057366"/>
            <a:ext cx="1496365" cy="774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995936" y="1769334"/>
            <a:ext cx="103450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716016" y="694437"/>
            <a:ext cx="2988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Vector related to the word “Are”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endParaRPr lang="en-US" altLang="ko-KR" dirty="0" smtClean="0"/>
          </a:p>
          <a:p>
            <a:r>
              <a:rPr lang="en-US" altLang="ko-KR" dirty="0" smtClean="0"/>
              <a:t>This vector is also being learned</a:t>
            </a:r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4572000" y="1337286"/>
            <a:ext cx="417335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619672" y="4581128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graphicFrame>
        <p:nvGraphicFramePr>
          <p:cNvPr id="59" name="개체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361961"/>
              </p:ext>
            </p:extLst>
          </p:nvPr>
        </p:nvGraphicFramePr>
        <p:xfrm>
          <a:off x="1055688" y="2596331"/>
          <a:ext cx="328612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3" name="수식" r:id="rId27" imgW="139680" imgH="139680" progId="Equation.3">
                  <p:embed/>
                </p:oleObj>
              </mc:Choice>
              <mc:Fallback>
                <p:oleObj name="수식" r:id="rId27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2596331"/>
                        <a:ext cx="328612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개체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365402"/>
              </p:ext>
            </p:extLst>
          </p:nvPr>
        </p:nvGraphicFramePr>
        <p:xfrm>
          <a:off x="467544" y="3358257"/>
          <a:ext cx="3587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4" name="수식" r:id="rId29" imgW="152280" imgH="152280" progId="Equation.3">
                  <p:embed/>
                </p:oleObj>
              </mc:Choice>
              <mc:Fallback>
                <p:oleObj name="수식" r:id="rId29" imgW="1522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358257"/>
                        <a:ext cx="3587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개체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261545"/>
              </p:ext>
            </p:extLst>
          </p:nvPr>
        </p:nvGraphicFramePr>
        <p:xfrm>
          <a:off x="238283" y="4139141"/>
          <a:ext cx="962995" cy="369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5" name="수식" r:id="rId31" imgW="495000" imgH="190440" progId="Equation.3">
                  <p:embed/>
                </p:oleObj>
              </mc:Choice>
              <mc:Fallback>
                <p:oleObj name="수식" r:id="rId31" imgW="495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" y="4139141"/>
                        <a:ext cx="962995" cy="369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직선 화살표 연결선 62"/>
          <p:cNvCxnSpPr>
            <a:endCxn id="61" idx="0"/>
          </p:cNvCxnSpPr>
          <p:nvPr/>
        </p:nvCxnSpPr>
        <p:spPr>
          <a:xfrm flipH="1">
            <a:off x="719780" y="3899896"/>
            <a:ext cx="71732" cy="239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07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683568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1434482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2179608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3103105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3795245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4426394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5134662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5820896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6521835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7211082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7892205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2" idx="3"/>
            <a:endCxn id="4" idx="1"/>
          </p:cNvCxnSpPr>
          <p:nvPr/>
        </p:nvCxnSpPr>
        <p:spPr>
          <a:xfrm>
            <a:off x="1043568" y="3031445"/>
            <a:ext cx="39091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5" idx="1"/>
          </p:cNvCxnSpPr>
          <p:nvPr/>
        </p:nvCxnSpPr>
        <p:spPr>
          <a:xfrm>
            <a:off x="1794482" y="3031445"/>
            <a:ext cx="38512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3"/>
            <a:endCxn id="6" idx="1"/>
          </p:cNvCxnSpPr>
          <p:nvPr/>
        </p:nvCxnSpPr>
        <p:spPr>
          <a:xfrm>
            <a:off x="2539608" y="3031445"/>
            <a:ext cx="5634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3"/>
            <a:endCxn id="7" idx="1"/>
          </p:cNvCxnSpPr>
          <p:nvPr/>
        </p:nvCxnSpPr>
        <p:spPr>
          <a:xfrm>
            <a:off x="3463105" y="3031445"/>
            <a:ext cx="3321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3"/>
            <a:endCxn id="8" idx="1"/>
          </p:cNvCxnSpPr>
          <p:nvPr/>
        </p:nvCxnSpPr>
        <p:spPr>
          <a:xfrm>
            <a:off x="4155245" y="3031445"/>
            <a:ext cx="27114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  <a:endCxn id="9" idx="1"/>
          </p:cNvCxnSpPr>
          <p:nvPr/>
        </p:nvCxnSpPr>
        <p:spPr>
          <a:xfrm>
            <a:off x="4786394" y="3031445"/>
            <a:ext cx="34826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9" idx="3"/>
            <a:endCxn id="10" idx="1"/>
          </p:cNvCxnSpPr>
          <p:nvPr/>
        </p:nvCxnSpPr>
        <p:spPr>
          <a:xfrm>
            <a:off x="5494662" y="3031445"/>
            <a:ext cx="32623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3"/>
            <a:endCxn id="11" idx="1"/>
          </p:cNvCxnSpPr>
          <p:nvPr/>
        </p:nvCxnSpPr>
        <p:spPr>
          <a:xfrm>
            <a:off x="6180896" y="3031445"/>
            <a:ext cx="34093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1" idx="3"/>
            <a:endCxn id="12" idx="1"/>
          </p:cNvCxnSpPr>
          <p:nvPr/>
        </p:nvCxnSpPr>
        <p:spPr>
          <a:xfrm>
            <a:off x="6881835" y="3031445"/>
            <a:ext cx="32924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2" idx="3"/>
            <a:endCxn id="13" idx="1"/>
          </p:cNvCxnSpPr>
          <p:nvPr/>
        </p:nvCxnSpPr>
        <p:spPr>
          <a:xfrm>
            <a:off x="7571082" y="3031445"/>
            <a:ext cx="32112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9552" y="3632250"/>
            <a:ext cx="792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Are         you       visiting        Vietnam    for      the        new       year          ,         </a:t>
            </a:r>
            <a:r>
              <a:rPr lang="en-US" altLang="ko-KR" dirty="0" err="1" smtClean="0"/>
              <a:t>Quoc</a:t>
            </a:r>
            <a:r>
              <a:rPr lang="en-US" altLang="ko-KR" dirty="0" smtClean="0"/>
              <a:t>        ?   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863568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1608655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2372803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3297890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3995936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4594034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5314114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6012160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6732240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7430286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8084264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200141"/>
              </p:ext>
            </p:extLst>
          </p:nvPr>
        </p:nvGraphicFramePr>
        <p:xfrm>
          <a:off x="683568" y="2832313"/>
          <a:ext cx="359350" cy="44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0" name="수식" r:id="rId3" imgW="152280" imgH="190440" progId="Equation.3">
                  <p:embed/>
                </p:oleObj>
              </mc:Choice>
              <mc:Fallback>
                <p:oleObj name="수식" r:id="rId3" imgW="1522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2832313"/>
                        <a:ext cx="359350" cy="44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376115"/>
              </p:ext>
            </p:extLst>
          </p:nvPr>
        </p:nvGraphicFramePr>
        <p:xfrm>
          <a:off x="1490663" y="2837821"/>
          <a:ext cx="3286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1" name="수식" r:id="rId5" imgW="139680" imgH="190440" progId="Equation.3">
                  <p:embed/>
                </p:oleObj>
              </mc:Choice>
              <mc:Fallback>
                <p:oleObj name="수식" r:id="rId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2837821"/>
                        <a:ext cx="3286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811444"/>
              </p:ext>
            </p:extLst>
          </p:nvPr>
        </p:nvGraphicFramePr>
        <p:xfrm>
          <a:off x="2173288" y="2837821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2" name="수식" r:id="rId7" imgW="152280" imgH="190440" progId="Equation.3">
                  <p:embed/>
                </p:oleObj>
              </mc:Choice>
              <mc:Fallback>
                <p:oleObj name="수식" r:id="rId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2837821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321874"/>
              </p:ext>
            </p:extLst>
          </p:nvPr>
        </p:nvGraphicFramePr>
        <p:xfrm>
          <a:off x="3133105" y="2833827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3" name="수식" r:id="rId9" imgW="152280" imgH="190440" progId="Equation.3">
                  <p:embed/>
                </p:oleObj>
              </mc:Choice>
              <mc:Fallback>
                <p:oleObj name="수식" r:id="rId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105" y="2833827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551023"/>
              </p:ext>
            </p:extLst>
          </p:nvPr>
        </p:nvGraphicFramePr>
        <p:xfrm>
          <a:off x="3830148" y="2849454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4" name="수식" r:id="rId11" imgW="152280" imgH="190440" progId="Equation.3">
                  <p:embed/>
                </p:oleObj>
              </mc:Choice>
              <mc:Fallback>
                <p:oleObj name="수식" r:id="rId1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148" y="2849454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841282"/>
              </p:ext>
            </p:extLst>
          </p:nvPr>
        </p:nvGraphicFramePr>
        <p:xfrm>
          <a:off x="4429249" y="2849454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5" name="수식" r:id="rId13" imgW="152280" imgH="190440" progId="Equation.3">
                  <p:embed/>
                </p:oleObj>
              </mc:Choice>
              <mc:Fallback>
                <p:oleObj name="수식" r:id="rId13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249" y="2849454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381643"/>
              </p:ext>
            </p:extLst>
          </p:nvPr>
        </p:nvGraphicFramePr>
        <p:xfrm>
          <a:off x="5149329" y="2849454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6" name="수식" r:id="rId15" imgW="152280" imgH="190440" progId="Equation.3">
                  <p:embed/>
                </p:oleObj>
              </mc:Choice>
              <mc:Fallback>
                <p:oleObj name="수식" r:id="rId15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329" y="2849454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826729"/>
              </p:ext>
            </p:extLst>
          </p:nvPr>
        </p:nvGraphicFramePr>
        <p:xfrm>
          <a:off x="5819173" y="2838568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7" name="수식" r:id="rId17" imgW="152280" imgH="190440" progId="Equation.3">
                  <p:embed/>
                </p:oleObj>
              </mc:Choice>
              <mc:Fallback>
                <p:oleObj name="수식" r:id="rId1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173" y="2838568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004197"/>
              </p:ext>
            </p:extLst>
          </p:nvPr>
        </p:nvGraphicFramePr>
        <p:xfrm>
          <a:off x="6505330" y="2849454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8" name="수식" r:id="rId19" imgW="152280" imgH="190440" progId="Equation.3">
                  <p:embed/>
                </p:oleObj>
              </mc:Choice>
              <mc:Fallback>
                <p:oleObj name="수식" r:id="rId1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330" y="2849454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59439"/>
              </p:ext>
            </p:extLst>
          </p:nvPr>
        </p:nvGraphicFramePr>
        <p:xfrm>
          <a:off x="7230869" y="2838568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9" name="수식" r:id="rId21" imgW="152280" imgH="190440" progId="Equation.3">
                  <p:embed/>
                </p:oleObj>
              </mc:Choice>
              <mc:Fallback>
                <p:oleObj name="수식" r:id="rId2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0869" y="2838568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816239"/>
              </p:ext>
            </p:extLst>
          </p:nvPr>
        </p:nvGraphicFramePr>
        <p:xfrm>
          <a:off x="7840663" y="2837821"/>
          <a:ext cx="4476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0" name="수식" r:id="rId23" imgW="190440" imgH="190440" progId="Equation.3">
                  <p:embed/>
                </p:oleObj>
              </mc:Choice>
              <mc:Fallback>
                <p:oleObj name="수식" r:id="rId23" imgW="1904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0663" y="2837821"/>
                        <a:ext cx="4476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738296"/>
              </p:ext>
            </p:extLst>
          </p:nvPr>
        </p:nvGraphicFramePr>
        <p:xfrm>
          <a:off x="2246609" y="1753707"/>
          <a:ext cx="3765551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1" name="수식" r:id="rId25" imgW="1600200" imgH="190440" progId="Equation.3">
                  <p:embed/>
                </p:oleObj>
              </mc:Choice>
              <mc:Fallback>
                <p:oleObj name="수식" r:id="rId25" imgW="1600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609" y="1753707"/>
                        <a:ext cx="3765551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직선 화살표 연결선 48"/>
          <p:cNvCxnSpPr/>
          <p:nvPr/>
        </p:nvCxnSpPr>
        <p:spPr>
          <a:xfrm flipV="1">
            <a:off x="1614482" y="2057366"/>
            <a:ext cx="74512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730192" y="1769334"/>
            <a:ext cx="11379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5240444" y="1337286"/>
            <a:ext cx="417335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619672" y="4581128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graphicFrame>
        <p:nvGraphicFramePr>
          <p:cNvPr id="48" name="개체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153860"/>
              </p:ext>
            </p:extLst>
          </p:nvPr>
        </p:nvGraphicFramePr>
        <p:xfrm>
          <a:off x="1055688" y="2668339"/>
          <a:ext cx="328612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2" name="수식" r:id="rId27" imgW="139680" imgH="139680" progId="Equation.3">
                  <p:embed/>
                </p:oleObj>
              </mc:Choice>
              <mc:Fallback>
                <p:oleObj name="수식" r:id="rId27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2668339"/>
                        <a:ext cx="328612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개체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289311"/>
              </p:ext>
            </p:extLst>
          </p:nvPr>
        </p:nvGraphicFramePr>
        <p:xfrm>
          <a:off x="1795116" y="2647798"/>
          <a:ext cx="32861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3" name="수식" r:id="rId29" imgW="139700" imgH="139700" progId="Equation.3">
                  <p:embed/>
                </p:oleObj>
              </mc:Choice>
              <mc:Fallback>
                <p:oleObj name="수식" r:id="rId29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16" y="2647798"/>
                        <a:ext cx="328612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개체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068525"/>
              </p:ext>
            </p:extLst>
          </p:nvPr>
        </p:nvGraphicFramePr>
        <p:xfrm>
          <a:off x="2659212" y="2636912"/>
          <a:ext cx="328612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4" name="수식" r:id="rId30" imgW="139700" imgH="139700" progId="Equation.3">
                  <p:embed/>
                </p:oleObj>
              </mc:Choice>
              <mc:Fallback>
                <p:oleObj name="수식" r:id="rId30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212" y="2636912"/>
                        <a:ext cx="328612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개체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842502"/>
              </p:ext>
            </p:extLst>
          </p:nvPr>
        </p:nvGraphicFramePr>
        <p:xfrm>
          <a:off x="3451300" y="2668340"/>
          <a:ext cx="32861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5" name="수식" r:id="rId31" imgW="139700" imgH="139700" progId="Equation.3">
                  <p:embed/>
                </p:oleObj>
              </mc:Choice>
              <mc:Fallback>
                <p:oleObj name="수식" r:id="rId31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300" y="2668340"/>
                        <a:ext cx="328612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4716016" y="694437"/>
            <a:ext cx="2984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Vector related to the word “you”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endParaRPr lang="en-US" altLang="ko-KR" dirty="0" smtClean="0"/>
          </a:p>
          <a:p>
            <a:r>
              <a:rPr lang="en-US" altLang="ko-KR" dirty="0" smtClean="0"/>
              <a:t>This vector is also being learned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903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683568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1434482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2179608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3103105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3795245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4426394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5134662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5820896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6521835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7211082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7892205" y="284945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2" idx="3"/>
            <a:endCxn id="4" idx="1"/>
          </p:cNvCxnSpPr>
          <p:nvPr/>
        </p:nvCxnSpPr>
        <p:spPr>
          <a:xfrm>
            <a:off x="1043568" y="3031445"/>
            <a:ext cx="39091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5" idx="1"/>
          </p:cNvCxnSpPr>
          <p:nvPr/>
        </p:nvCxnSpPr>
        <p:spPr>
          <a:xfrm>
            <a:off x="1794482" y="3031445"/>
            <a:ext cx="38512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3"/>
            <a:endCxn id="6" idx="1"/>
          </p:cNvCxnSpPr>
          <p:nvPr/>
        </p:nvCxnSpPr>
        <p:spPr>
          <a:xfrm>
            <a:off x="2539608" y="3031445"/>
            <a:ext cx="5634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3"/>
            <a:endCxn id="7" idx="1"/>
          </p:cNvCxnSpPr>
          <p:nvPr/>
        </p:nvCxnSpPr>
        <p:spPr>
          <a:xfrm>
            <a:off x="3463105" y="3031445"/>
            <a:ext cx="3321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3"/>
            <a:endCxn id="8" idx="1"/>
          </p:cNvCxnSpPr>
          <p:nvPr/>
        </p:nvCxnSpPr>
        <p:spPr>
          <a:xfrm>
            <a:off x="4155245" y="3031445"/>
            <a:ext cx="27114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  <a:endCxn id="9" idx="1"/>
          </p:cNvCxnSpPr>
          <p:nvPr/>
        </p:nvCxnSpPr>
        <p:spPr>
          <a:xfrm>
            <a:off x="4786394" y="3031445"/>
            <a:ext cx="34826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9" idx="3"/>
            <a:endCxn id="10" idx="1"/>
          </p:cNvCxnSpPr>
          <p:nvPr/>
        </p:nvCxnSpPr>
        <p:spPr>
          <a:xfrm>
            <a:off x="5494662" y="3031445"/>
            <a:ext cx="32623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3"/>
            <a:endCxn id="11" idx="1"/>
          </p:cNvCxnSpPr>
          <p:nvPr/>
        </p:nvCxnSpPr>
        <p:spPr>
          <a:xfrm>
            <a:off x="6180896" y="3031445"/>
            <a:ext cx="34093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1" idx="3"/>
            <a:endCxn id="12" idx="1"/>
          </p:cNvCxnSpPr>
          <p:nvPr/>
        </p:nvCxnSpPr>
        <p:spPr>
          <a:xfrm>
            <a:off x="6881835" y="3031445"/>
            <a:ext cx="32924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2" idx="3"/>
            <a:endCxn id="13" idx="1"/>
          </p:cNvCxnSpPr>
          <p:nvPr/>
        </p:nvCxnSpPr>
        <p:spPr>
          <a:xfrm>
            <a:off x="7571082" y="3031445"/>
            <a:ext cx="32112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9552" y="3632250"/>
            <a:ext cx="792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Are         you       visiting        Vietnam    for      the        new       year          ,         </a:t>
            </a:r>
            <a:r>
              <a:rPr lang="en-US" altLang="ko-KR" dirty="0" err="1" smtClean="0"/>
              <a:t>Quoc</a:t>
            </a:r>
            <a:r>
              <a:rPr lang="en-US" altLang="ko-KR" dirty="0" smtClean="0"/>
              <a:t>        ?   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863568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1608655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2372803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3297890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3995936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4594034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5314114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6012160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6732240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7430286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8084264" y="32535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770550"/>
              </p:ext>
            </p:extLst>
          </p:nvPr>
        </p:nvGraphicFramePr>
        <p:xfrm>
          <a:off x="683568" y="2832313"/>
          <a:ext cx="359350" cy="44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4" name="수식" r:id="rId3" imgW="152280" imgH="190440" progId="Equation.3">
                  <p:embed/>
                </p:oleObj>
              </mc:Choice>
              <mc:Fallback>
                <p:oleObj name="수식" r:id="rId3" imgW="1522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2832313"/>
                        <a:ext cx="359350" cy="44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094039"/>
              </p:ext>
            </p:extLst>
          </p:nvPr>
        </p:nvGraphicFramePr>
        <p:xfrm>
          <a:off x="1490663" y="2837821"/>
          <a:ext cx="3286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5" name="수식" r:id="rId5" imgW="139680" imgH="190440" progId="Equation.3">
                  <p:embed/>
                </p:oleObj>
              </mc:Choice>
              <mc:Fallback>
                <p:oleObj name="수식" r:id="rId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2837821"/>
                        <a:ext cx="3286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833629"/>
              </p:ext>
            </p:extLst>
          </p:nvPr>
        </p:nvGraphicFramePr>
        <p:xfrm>
          <a:off x="2173288" y="2837821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6" name="수식" r:id="rId7" imgW="152280" imgH="190440" progId="Equation.3">
                  <p:embed/>
                </p:oleObj>
              </mc:Choice>
              <mc:Fallback>
                <p:oleObj name="수식" r:id="rId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2837821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757903"/>
              </p:ext>
            </p:extLst>
          </p:nvPr>
        </p:nvGraphicFramePr>
        <p:xfrm>
          <a:off x="3133105" y="2833827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7" name="수식" r:id="rId9" imgW="152280" imgH="190440" progId="Equation.3">
                  <p:embed/>
                </p:oleObj>
              </mc:Choice>
              <mc:Fallback>
                <p:oleObj name="수식" r:id="rId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105" y="2833827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405100"/>
              </p:ext>
            </p:extLst>
          </p:nvPr>
        </p:nvGraphicFramePr>
        <p:xfrm>
          <a:off x="3830148" y="2849454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8" name="수식" r:id="rId11" imgW="152280" imgH="190440" progId="Equation.3">
                  <p:embed/>
                </p:oleObj>
              </mc:Choice>
              <mc:Fallback>
                <p:oleObj name="수식" r:id="rId1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148" y="2849454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464945"/>
              </p:ext>
            </p:extLst>
          </p:nvPr>
        </p:nvGraphicFramePr>
        <p:xfrm>
          <a:off x="4429249" y="2849454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9" name="수식" r:id="rId13" imgW="152280" imgH="190440" progId="Equation.3">
                  <p:embed/>
                </p:oleObj>
              </mc:Choice>
              <mc:Fallback>
                <p:oleObj name="수식" r:id="rId13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249" y="2849454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282086"/>
              </p:ext>
            </p:extLst>
          </p:nvPr>
        </p:nvGraphicFramePr>
        <p:xfrm>
          <a:off x="5149329" y="2849454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0" name="수식" r:id="rId15" imgW="152280" imgH="190440" progId="Equation.3">
                  <p:embed/>
                </p:oleObj>
              </mc:Choice>
              <mc:Fallback>
                <p:oleObj name="수식" r:id="rId15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329" y="2849454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135442"/>
              </p:ext>
            </p:extLst>
          </p:nvPr>
        </p:nvGraphicFramePr>
        <p:xfrm>
          <a:off x="5819173" y="2838568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1" name="수식" r:id="rId17" imgW="152280" imgH="190440" progId="Equation.3">
                  <p:embed/>
                </p:oleObj>
              </mc:Choice>
              <mc:Fallback>
                <p:oleObj name="수식" r:id="rId1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173" y="2838568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595246"/>
              </p:ext>
            </p:extLst>
          </p:nvPr>
        </p:nvGraphicFramePr>
        <p:xfrm>
          <a:off x="6505330" y="2849454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2" name="수식" r:id="rId19" imgW="152280" imgH="190440" progId="Equation.3">
                  <p:embed/>
                </p:oleObj>
              </mc:Choice>
              <mc:Fallback>
                <p:oleObj name="수식" r:id="rId1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330" y="2849454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609250"/>
              </p:ext>
            </p:extLst>
          </p:nvPr>
        </p:nvGraphicFramePr>
        <p:xfrm>
          <a:off x="7230869" y="2838568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3" name="수식" r:id="rId21" imgW="152280" imgH="190440" progId="Equation.3">
                  <p:embed/>
                </p:oleObj>
              </mc:Choice>
              <mc:Fallback>
                <p:oleObj name="수식" r:id="rId2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0869" y="2838568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148280"/>
              </p:ext>
            </p:extLst>
          </p:nvPr>
        </p:nvGraphicFramePr>
        <p:xfrm>
          <a:off x="7840663" y="2837821"/>
          <a:ext cx="4476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4" name="수식" r:id="rId23" imgW="190440" imgH="190440" progId="Equation.3">
                  <p:embed/>
                </p:oleObj>
              </mc:Choice>
              <mc:Fallback>
                <p:oleObj name="수식" r:id="rId23" imgW="1904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0663" y="2837821"/>
                        <a:ext cx="4476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006810"/>
              </p:ext>
            </p:extLst>
          </p:nvPr>
        </p:nvGraphicFramePr>
        <p:xfrm>
          <a:off x="2547590" y="1754188"/>
          <a:ext cx="41846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5" name="수식" r:id="rId25" imgW="1777680" imgH="190440" progId="Equation.3">
                  <p:embed/>
                </p:oleObj>
              </mc:Choice>
              <mc:Fallback>
                <p:oleObj name="수식" r:id="rId25" imgW="1777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590" y="1754188"/>
                        <a:ext cx="41846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직선 화살표 연결선 48"/>
          <p:cNvCxnSpPr>
            <a:stCxn id="5" idx="0"/>
          </p:cNvCxnSpPr>
          <p:nvPr/>
        </p:nvCxnSpPr>
        <p:spPr>
          <a:xfrm flipV="1">
            <a:off x="2359608" y="2129374"/>
            <a:ext cx="26817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070448" y="1769334"/>
            <a:ext cx="151461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5240444" y="1337286"/>
            <a:ext cx="417335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619672" y="4581128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716016" y="694437"/>
            <a:ext cx="338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Vector related to the word “visiting”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endParaRPr lang="en-US" altLang="ko-KR" dirty="0" smtClean="0"/>
          </a:p>
          <a:p>
            <a:r>
              <a:rPr lang="en-US" altLang="ko-KR" dirty="0" smtClean="0"/>
              <a:t>This vector is also being learned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905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83012" y="5656451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764704"/>
            <a:ext cx="675178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For iteration 1,2,3,…..10000000</a:t>
            </a:r>
          </a:p>
          <a:p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   </a:t>
            </a:r>
            <a:r>
              <a:rPr lang="en-US" altLang="ko-KR" dirty="0" smtClean="0"/>
              <a:t>randomly choose an e-mail      and its response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   </a:t>
            </a:r>
            <a:r>
              <a:rPr lang="en-US" altLang="ko-KR" dirty="0" smtClean="0"/>
              <a:t>if response==</a:t>
            </a:r>
            <a:r>
              <a:rPr lang="ko-KR" altLang="en-US" dirty="0" smtClean="0"/>
              <a:t> </a:t>
            </a:r>
            <a:r>
              <a:rPr lang="en-US" altLang="ko-KR" dirty="0" smtClean="0"/>
              <a:t>Yes    update         and           as follows: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r>
              <a:rPr lang="ko-KR" altLang="en-US" dirty="0" smtClean="0"/>
              <a:t>    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Also update       and      as follows: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      </a:t>
            </a:r>
            <a:r>
              <a:rPr lang="en-US" altLang="ko-KR" dirty="0" smtClean="0"/>
              <a:t>and every related word vectors        (like                    ) have to be updated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754084"/>
              </p:ext>
            </p:extLst>
          </p:nvPr>
        </p:nvGraphicFramePr>
        <p:xfrm>
          <a:off x="4788024" y="2495223"/>
          <a:ext cx="213836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0" name="수식" r:id="rId3" imgW="1206360" imgH="380880" progId="Equation.3">
                  <p:embed/>
                </p:oleObj>
              </mc:Choice>
              <mc:Fallback>
                <p:oleObj name="수식" r:id="rId3" imgW="1206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495223"/>
                        <a:ext cx="213836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226005"/>
              </p:ext>
            </p:extLst>
          </p:nvPr>
        </p:nvGraphicFramePr>
        <p:xfrm>
          <a:off x="3752032" y="1941061"/>
          <a:ext cx="31591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1" name="수식" r:id="rId5" imgW="177480" imgH="190440" progId="Equation.3">
                  <p:embed/>
                </p:oleObj>
              </mc:Choice>
              <mc:Fallback>
                <p:oleObj name="수식" r:id="rId5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032" y="1941061"/>
                        <a:ext cx="315912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700939"/>
              </p:ext>
            </p:extLst>
          </p:nvPr>
        </p:nvGraphicFramePr>
        <p:xfrm>
          <a:off x="4499992" y="1941062"/>
          <a:ext cx="36036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2" name="수식" r:id="rId7" imgW="203040" imgH="190440" progId="Equation.3">
                  <p:embed/>
                </p:oleObj>
              </mc:Choice>
              <mc:Fallback>
                <p:oleObj name="수식" r:id="rId7" imgW="203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1941062"/>
                        <a:ext cx="360362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256855"/>
              </p:ext>
            </p:extLst>
          </p:nvPr>
        </p:nvGraphicFramePr>
        <p:xfrm>
          <a:off x="3707904" y="1487111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3" name="수식" r:id="rId9" imgW="114120" imgH="114120" progId="Equation.3">
                  <p:embed/>
                </p:oleObj>
              </mc:Choice>
              <mc:Fallback>
                <p:oleObj name="수식" r:id="rId9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487111"/>
                        <a:ext cx="20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892222"/>
              </p:ext>
            </p:extLst>
          </p:nvPr>
        </p:nvGraphicFramePr>
        <p:xfrm>
          <a:off x="2337144" y="2495223"/>
          <a:ext cx="20701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4" name="수식" r:id="rId11" imgW="1168200" imgH="380880" progId="Equation.3">
                  <p:embed/>
                </p:oleObj>
              </mc:Choice>
              <mc:Fallback>
                <p:oleObj name="수식" r:id="rId11" imgW="11682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144" y="2495223"/>
                        <a:ext cx="207010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063748"/>
              </p:ext>
            </p:extLst>
          </p:nvPr>
        </p:nvGraphicFramePr>
        <p:xfrm>
          <a:off x="2195736" y="3769745"/>
          <a:ext cx="18907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5" name="수식" r:id="rId13" imgW="1066680" imgH="355320" progId="Equation.3">
                  <p:embed/>
                </p:oleObj>
              </mc:Choice>
              <mc:Fallback>
                <p:oleObj name="수식" r:id="rId13" imgW="10666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769745"/>
                        <a:ext cx="189071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594268"/>
              </p:ext>
            </p:extLst>
          </p:nvPr>
        </p:nvGraphicFramePr>
        <p:xfrm>
          <a:off x="4854575" y="3811588"/>
          <a:ext cx="18684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6" name="수식" r:id="rId15" imgW="1054080" imgH="355320" progId="Equation.3">
                  <p:embed/>
                </p:oleObj>
              </mc:Choice>
              <mc:Fallback>
                <p:oleObj name="수식" r:id="rId15" imgW="10540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5" y="3811588"/>
                        <a:ext cx="186848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409526"/>
              </p:ext>
            </p:extLst>
          </p:nvPr>
        </p:nvGraphicFramePr>
        <p:xfrm>
          <a:off x="2555776" y="3333413"/>
          <a:ext cx="359204" cy="361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7" name="수식" r:id="rId17" imgW="152280" imgH="152280" progId="Equation.3">
                  <p:embed/>
                </p:oleObj>
              </mc:Choice>
              <mc:Fallback>
                <p:oleObj name="수식" r:id="rId17" imgW="1522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333413"/>
                        <a:ext cx="359204" cy="3613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430706"/>
              </p:ext>
            </p:extLst>
          </p:nvPr>
        </p:nvGraphicFramePr>
        <p:xfrm>
          <a:off x="3131570" y="3303207"/>
          <a:ext cx="3286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8" name="수식" r:id="rId19" imgW="139680" imgH="139680" progId="Equation.3">
                  <p:embed/>
                </p:oleObj>
              </mc:Choice>
              <mc:Fallback>
                <p:oleObj name="수식" r:id="rId19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570" y="3303207"/>
                        <a:ext cx="3286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966734"/>
              </p:ext>
            </p:extLst>
          </p:nvPr>
        </p:nvGraphicFramePr>
        <p:xfrm>
          <a:off x="4117210" y="4459414"/>
          <a:ext cx="238766" cy="297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9" name="수식" r:id="rId21" imgW="101520" imgH="126720" progId="Equation.3">
                  <p:embed/>
                </p:oleObj>
              </mc:Choice>
              <mc:Fallback>
                <p:oleObj name="수식" r:id="rId21" imgW="1015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210" y="4459414"/>
                        <a:ext cx="238766" cy="297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759578"/>
              </p:ext>
            </p:extLst>
          </p:nvPr>
        </p:nvGraphicFramePr>
        <p:xfrm>
          <a:off x="4860032" y="4427173"/>
          <a:ext cx="959060" cy="369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0" name="수식" r:id="rId23" imgW="495000" imgH="190440" progId="Equation.3">
                  <p:embed/>
                </p:oleObj>
              </mc:Choice>
              <mc:Fallback>
                <p:oleObj name="수식" r:id="rId23" imgW="495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427173"/>
                        <a:ext cx="959060" cy="369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092717"/>
              </p:ext>
            </p:extLst>
          </p:nvPr>
        </p:nvGraphicFramePr>
        <p:xfrm>
          <a:off x="3704834" y="4777273"/>
          <a:ext cx="2091302" cy="739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1" name="수식" r:id="rId25" imgW="1079280" imgH="380880" progId="Equation.3">
                  <p:embed/>
                </p:oleObj>
              </mc:Choice>
              <mc:Fallback>
                <p:oleObj name="수식" r:id="rId25" imgW="10792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4834" y="4777273"/>
                        <a:ext cx="2091302" cy="739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75656" y="3284984"/>
            <a:ext cx="6958114" cy="223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781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75656" y="5085184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295" y="1412776"/>
            <a:ext cx="654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Are you visiting Vietnam for the new year, </a:t>
            </a:r>
            <a:r>
              <a:rPr lang="en-US" altLang="ko-KR" dirty="0" err="1" smtClean="0"/>
              <a:t>Quoc</a:t>
            </a:r>
            <a:r>
              <a:rPr lang="en-US" altLang="ko-KR" dirty="0" smtClean="0"/>
              <a:t>?   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smtClean="0"/>
              <a:t> Yes, see you soon!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Are you hanging out with us tonight?                   </a:t>
            </a:r>
            <a:r>
              <a:rPr lang="en-US" altLang="ko-KR" dirty="0" smtClean="0">
                <a:sym typeface="Wingdings" pitchFamily="2" charset="2"/>
              </a:rPr>
              <a:t> No, I’m too busy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sym typeface="Wingdings" pitchFamily="2" charset="2"/>
              </a:rPr>
              <a:t>Did you read the cool paper on </a:t>
            </a:r>
            <a:r>
              <a:rPr lang="en-US" altLang="ko-KR" dirty="0" err="1" smtClean="0">
                <a:sym typeface="Wingdings" pitchFamily="2" charset="2"/>
              </a:rPr>
              <a:t>ResNet</a:t>
            </a:r>
            <a:r>
              <a:rPr lang="en-US" altLang="ko-KR" dirty="0" smtClean="0">
                <a:sym typeface="Wingdings" pitchFamily="2" charset="2"/>
              </a:rPr>
              <a:t>?                Yes, it’s nice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35696" y="3441774"/>
            <a:ext cx="64434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 and output have varying lengths</a:t>
            </a:r>
          </a:p>
          <a:p>
            <a:endParaRPr lang="en-US" altLang="ko-KR" dirty="0"/>
          </a:p>
          <a:p>
            <a:r>
              <a:rPr lang="en-US" altLang="ko-KR" dirty="0" smtClean="0"/>
              <a:t>Ex: Auto-response, translation, </a:t>
            </a:r>
            <a:r>
              <a:rPr lang="en-US" altLang="ko-KR" dirty="0" smtClean="0"/>
              <a:t>sentence summary</a:t>
            </a:r>
            <a:r>
              <a:rPr lang="en-US" altLang="ko-KR" dirty="0" smtClean="0"/>
              <a:t>, </a:t>
            </a:r>
            <a:r>
              <a:rPr lang="en-US" altLang="ko-KR" dirty="0" smtClean="0"/>
              <a:t>Q&amp;A, </a:t>
            </a:r>
            <a:r>
              <a:rPr lang="en-US" altLang="ko-KR" dirty="0" smtClean="0"/>
              <a:t>image caption….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527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 noChangeAspect="1"/>
          </p:cNvSpPr>
          <p:nvPr/>
        </p:nvSpPr>
        <p:spPr>
          <a:xfrm>
            <a:off x="1047935" y="1710100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1798849" y="1710100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2543975" y="1710100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3467472" y="1710100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4790761" y="1710100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5642474" y="1710847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6472724" y="1710847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7317679" y="1710847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3" idx="3"/>
            <a:endCxn id="4" idx="1"/>
          </p:cNvCxnSpPr>
          <p:nvPr/>
        </p:nvCxnSpPr>
        <p:spPr>
          <a:xfrm>
            <a:off x="1407935" y="1892091"/>
            <a:ext cx="390914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3"/>
            <a:endCxn id="5" idx="1"/>
          </p:cNvCxnSpPr>
          <p:nvPr/>
        </p:nvCxnSpPr>
        <p:spPr>
          <a:xfrm>
            <a:off x="2158849" y="1892091"/>
            <a:ext cx="385126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3"/>
            <a:endCxn id="6" idx="1"/>
          </p:cNvCxnSpPr>
          <p:nvPr/>
        </p:nvCxnSpPr>
        <p:spPr>
          <a:xfrm>
            <a:off x="2903975" y="1892091"/>
            <a:ext cx="563497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3"/>
          </p:cNvCxnSpPr>
          <p:nvPr/>
        </p:nvCxnSpPr>
        <p:spPr>
          <a:xfrm>
            <a:off x="3827472" y="1892091"/>
            <a:ext cx="3321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8" idx="1"/>
          </p:cNvCxnSpPr>
          <p:nvPr/>
        </p:nvCxnSpPr>
        <p:spPr>
          <a:xfrm>
            <a:off x="4519612" y="1892091"/>
            <a:ext cx="27114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3"/>
            <a:endCxn id="9" idx="1"/>
          </p:cNvCxnSpPr>
          <p:nvPr/>
        </p:nvCxnSpPr>
        <p:spPr>
          <a:xfrm>
            <a:off x="5150761" y="1892091"/>
            <a:ext cx="491713" cy="74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10" idx="1"/>
          </p:cNvCxnSpPr>
          <p:nvPr/>
        </p:nvCxnSpPr>
        <p:spPr>
          <a:xfrm>
            <a:off x="6002474" y="1892838"/>
            <a:ext cx="47025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3"/>
            <a:endCxn id="11" idx="1"/>
          </p:cNvCxnSpPr>
          <p:nvPr/>
        </p:nvCxnSpPr>
        <p:spPr>
          <a:xfrm>
            <a:off x="6832724" y="1892838"/>
            <a:ext cx="48495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3919" y="2492896"/>
            <a:ext cx="453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Hi           how        are             you                 &lt;end&gt;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1227935" y="2114208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973022" y="2114208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737170" y="2114208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3662257" y="2114208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4958401" y="2114208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483165"/>
              </p:ext>
            </p:extLst>
          </p:nvPr>
        </p:nvGraphicFramePr>
        <p:xfrm>
          <a:off x="1047935" y="1692959"/>
          <a:ext cx="359350" cy="44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2" name="수식" r:id="rId3" imgW="152280" imgH="190440" progId="Equation.3">
                  <p:embed/>
                </p:oleObj>
              </mc:Choice>
              <mc:Fallback>
                <p:oleObj name="수식" r:id="rId3" imgW="1522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7935" y="1692959"/>
                        <a:ext cx="359350" cy="44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075989"/>
              </p:ext>
            </p:extLst>
          </p:nvPr>
        </p:nvGraphicFramePr>
        <p:xfrm>
          <a:off x="1855030" y="1698467"/>
          <a:ext cx="3286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3" name="수식" r:id="rId5" imgW="139680" imgH="190440" progId="Equation.3">
                  <p:embed/>
                </p:oleObj>
              </mc:Choice>
              <mc:Fallback>
                <p:oleObj name="수식" r:id="rId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030" y="1698467"/>
                        <a:ext cx="3286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113561"/>
              </p:ext>
            </p:extLst>
          </p:nvPr>
        </p:nvGraphicFramePr>
        <p:xfrm>
          <a:off x="2537655" y="1698467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4" name="수식" r:id="rId7" imgW="152280" imgH="190440" progId="Equation.3">
                  <p:embed/>
                </p:oleObj>
              </mc:Choice>
              <mc:Fallback>
                <p:oleObj name="수식" r:id="rId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655" y="1698467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76286"/>
              </p:ext>
            </p:extLst>
          </p:nvPr>
        </p:nvGraphicFramePr>
        <p:xfrm>
          <a:off x="3497472" y="1694473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5" name="수식" r:id="rId9" imgW="152280" imgH="190440" progId="Equation.3">
                  <p:embed/>
                </p:oleObj>
              </mc:Choice>
              <mc:Fallback>
                <p:oleObj name="수식" r:id="rId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472" y="1694473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516120"/>
              </p:ext>
            </p:extLst>
          </p:nvPr>
        </p:nvGraphicFramePr>
        <p:xfrm>
          <a:off x="4793616" y="1710100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6" name="수식" r:id="rId11" imgW="152280" imgH="190440" progId="Equation.3">
                  <p:embed/>
                </p:oleObj>
              </mc:Choice>
              <mc:Fallback>
                <p:oleObj name="수식" r:id="rId1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3616" y="1710100"/>
                        <a:ext cx="358775" cy="4476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개체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69813"/>
              </p:ext>
            </p:extLst>
          </p:nvPr>
        </p:nvGraphicFramePr>
        <p:xfrm>
          <a:off x="5627688" y="1711325"/>
          <a:ext cx="4191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7" name="수식" r:id="rId13" imgW="177480" imgH="190440" progId="Equation.3">
                  <p:embed/>
                </p:oleObj>
              </mc:Choice>
              <mc:Fallback>
                <p:oleObj name="수식" r:id="rId13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688" y="1711325"/>
                        <a:ext cx="4191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918105"/>
              </p:ext>
            </p:extLst>
          </p:nvPr>
        </p:nvGraphicFramePr>
        <p:xfrm>
          <a:off x="6471001" y="1699961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8" name="수식" r:id="rId15" imgW="152280" imgH="190440" progId="Equation.3">
                  <p:embed/>
                </p:oleObj>
              </mc:Choice>
              <mc:Fallback>
                <p:oleObj name="수식" r:id="rId15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1001" y="1699961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305525"/>
              </p:ext>
            </p:extLst>
          </p:nvPr>
        </p:nvGraphicFramePr>
        <p:xfrm>
          <a:off x="7272338" y="1711325"/>
          <a:ext cx="4175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9" name="수식" r:id="rId17" imgW="177480" imgH="190440" progId="Equation.3">
                  <p:embed/>
                </p:oleObj>
              </mc:Choice>
              <mc:Fallback>
                <p:oleObj name="수식" r:id="rId17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338" y="1711325"/>
                        <a:ext cx="4175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08234" y="1681636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…</a:t>
            </a:r>
            <a:endParaRPr lang="ko-KR" altLang="en-US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668423" y="908720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I’m         fine         thanks     &lt;end&gt;</a:t>
            </a:r>
            <a:endParaRPr lang="ko-KR" altLang="en-US" dirty="0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4974033" y="1291285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9" idx="0"/>
          </p:cNvCxnSpPr>
          <p:nvPr/>
        </p:nvCxnSpPr>
        <p:spPr>
          <a:xfrm flipV="1">
            <a:off x="5822474" y="1291285"/>
            <a:ext cx="0" cy="4195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6630217" y="1278052"/>
            <a:ext cx="0" cy="4195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7505199" y="1278052"/>
            <a:ext cx="0" cy="4195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" idx="3"/>
            <a:endCxn id="4" idx="1"/>
          </p:cNvCxnSpPr>
          <p:nvPr/>
        </p:nvCxnSpPr>
        <p:spPr>
          <a:xfrm>
            <a:off x="1407935" y="1892091"/>
            <a:ext cx="39091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7" idx="3"/>
            <a:endCxn id="38" idx="1"/>
          </p:cNvCxnSpPr>
          <p:nvPr/>
        </p:nvCxnSpPr>
        <p:spPr>
          <a:xfrm>
            <a:off x="2183642" y="1922304"/>
            <a:ext cx="35401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" idx="3"/>
            <a:endCxn id="6" idx="1"/>
          </p:cNvCxnSpPr>
          <p:nvPr/>
        </p:nvCxnSpPr>
        <p:spPr>
          <a:xfrm>
            <a:off x="2903975" y="1892091"/>
            <a:ext cx="5634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개체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368952"/>
              </p:ext>
            </p:extLst>
          </p:nvPr>
        </p:nvGraphicFramePr>
        <p:xfrm>
          <a:off x="5229407" y="1507926"/>
          <a:ext cx="32861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0" name="수식" r:id="rId19" imgW="139680" imgH="139680" progId="Equation.3">
                  <p:embed/>
                </p:oleObj>
              </mc:Choice>
              <mc:Fallback>
                <p:oleObj name="수식" r:id="rId19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407" y="1507926"/>
                        <a:ext cx="328612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개체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733332"/>
              </p:ext>
            </p:extLst>
          </p:nvPr>
        </p:nvGraphicFramePr>
        <p:xfrm>
          <a:off x="6052922" y="1515848"/>
          <a:ext cx="32861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1" name="수식" r:id="rId21" imgW="139680" imgH="139680" progId="Equation.3">
                  <p:embed/>
                </p:oleObj>
              </mc:Choice>
              <mc:Fallback>
                <p:oleObj name="수식" r:id="rId21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2922" y="1515848"/>
                        <a:ext cx="328613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" name="개체 174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386249"/>
              </p:ext>
            </p:extLst>
          </p:nvPr>
        </p:nvGraphicFramePr>
        <p:xfrm>
          <a:off x="6917018" y="1494076"/>
          <a:ext cx="3286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2" name="수식" r:id="rId23" imgW="139700" imgH="139700" progId="Equation.3">
                  <p:embed/>
                </p:oleObj>
              </mc:Choice>
              <mc:Fallback>
                <p:oleObj name="수식" r:id="rId23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018" y="1494076"/>
                        <a:ext cx="32861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" name="개체 174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773401"/>
              </p:ext>
            </p:extLst>
          </p:nvPr>
        </p:nvGraphicFramePr>
        <p:xfrm>
          <a:off x="4552438" y="1263914"/>
          <a:ext cx="3889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3" name="수식" r:id="rId24" imgW="164880" imgH="152280" progId="Equation.3">
                  <p:embed/>
                </p:oleObj>
              </mc:Choice>
              <mc:Fallback>
                <p:oleObj name="수식" r:id="rId24" imgW="1648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438" y="1263914"/>
                        <a:ext cx="38893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개체 174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352024"/>
              </p:ext>
            </p:extLst>
          </p:nvPr>
        </p:nvGraphicFramePr>
        <p:xfrm>
          <a:off x="5477656" y="1249588"/>
          <a:ext cx="3889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4" name="수식" r:id="rId26" imgW="164880" imgH="152280" progId="Equation.3">
                  <p:embed/>
                </p:oleObj>
              </mc:Choice>
              <mc:Fallback>
                <p:oleObj name="수식" r:id="rId26" imgW="1648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7656" y="1249588"/>
                        <a:ext cx="38893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개체 174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302964"/>
              </p:ext>
            </p:extLst>
          </p:nvPr>
        </p:nvGraphicFramePr>
        <p:xfrm>
          <a:off x="6276869" y="1268431"/>
          <a:ext cx="3889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5" name="수식" r:id="rId28" imgW="164957" imgH="152268" progId="Equation.3">
                  <p:embed/>
                </p:oleObj>
              </mc:Choice>
              <mc:Fallback>
                <p:oleObj name="수식" r:id="rId28" imgW="164957" imgH="1522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869" y="1268431"/>
                        <a:ext cx="38893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개체 174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6604"/>
              </p:ext>
            </p:extLst>
          </p:nvPr>
        </p:nvGraphicFramePr>
        <p:xfrm>
          <a:off x="7144726" y="1278052"/>
          <a:ext cx="3889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6" name="수식" r:id="rId29" imgW="164957" imgH="152268" progId="Equation.3">
                  <p:embed/>
                </p:oleObj>
              </mc:Choice>
              <mc:Fallback>
                <p:oleObj name="수식" r:id="rId29" imgW="164957" imgH="1522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4726" y="1278052"/>
                        <a:ext cx="38893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직사각형 69"/>
          <p:cNvSpPr>
            <a:spLocks noChangeAspect="1"/>
          </p:cNvSpPr>
          <p:nvPr/>
        </p:nvSpPr>
        <p:spPr>
          <a:xfrm>
            <a:off x="1047935" y="4653136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>
            <a:spLocks noChangeAspect="1"/>
          </p:cNvSpPr>
          <p:nvPr/>
        </p:nvSpPr>
        <p:spPr>
          <a:xfrm>
            <a:off x="1798849" y="4653136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>
            <a:spLocks noChangeAspect="1"/>
          </p:cNvSpPr>
          <p:nvPr/>
        </p:nvSpPr>
        <p:spPr>
          <a:xfrm>
            <a:off x="2543975" y="4653136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>
            <a:spLocks noChangeAspect="1"/>
          </p:cNvSpPr>
          <p:nvPr/>
        </p:nvSpPr>
        <p:spPr>
          <a:xfrm>
            <a:off x="3467472" y="4653136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>
            <a:spLocks noChangeAspect="1"/>
          </p:cNvSpPr>
          <p:nvPr/>
        </p:nvSpPr>
        <p:spPr>
          <a:xfrm>
            <a:off x="4790761" y="4653136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>
            <a:spLocks noChangeAspect="1"/>
          </p:cNvSpPr>
          <p:nvPr/>
        </p:nvSpPr>
        <p:spPr>
          <a:xfrm>
            <a:off x="5642474" y="4653883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>
            <a:spLocks noChangeAspect="1"/>
          </p:cNvSpPr>
          <p:nvPr/>
        </p:nvSpPr>
        <p:spPr>
          <a:xfrm>
            <a:off x="6472724" y="4653883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>
            <a:spLocks noChangeAspect="1"/>
          </p:cNvSpPr>
          <p:nvPr/>
        </p:nvSpPr>
        <p:spPr>
          <a:xfrm>
            <a:off x="7317679" y="4653883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>
            <a:stCxn id="70" idx="3"/>
            <a:endCxn id="71" idx="1"/>
          </p:cNvCxnSpPr>
          <p:nvPr/>
        </p:nvCxnSpPr>
        <p:spPr>
          <a:xfrm>
            <a:off x="1407935" y="4835127"/>
            <a:ext cx="390914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71" idx="3"/>
            <a:endCxn id="72" idx="1"/>
          </p:cNvCxnSpPr>
          <p:nvPr/>
        </p:nvCxnSpPr>
        <p:spPr>
          <a:xfrm>
            <a:off x="2158849" y="4835127"/>
            <a:ext cx="385126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2" idx="3"/>
            <a:endCxn id="73" idx="1"/>
          </p:cNvCxnSpPr>
          <p:nvPr/>
        </p:nvCxnSpPr>
        <p:spPr>
          <a:xfrm>
            <a:off x="2903975" y="4835127"/>
            <a:ext cx="563497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3" idx="3"/>
          </p:cNvCxnSpPr>
          <p:nvPr/>
        </p:nvCxnSpPr>
        <p:spPr>
          <a:xfrm>
            <a:off x="3827472" y="4835127"/>
            <a:ext cx="3321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endCxn id="74" idx="1"/>
          </p:cNvCxnSpPr>
          <p:nvPr/>
        </p:nvCxnSpPr>
        <p:spPr>
          <a:xfrm>
            <a:off x="4519612" y="4835127"/>
            <a:ext cx="27114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74" idx="3"/>
            <a:endCxn id="75" idx="1"/>
          </p:cNvCxnSpPr>
          <p:nvPr/>
        </p:nvCxnSpPr>
        <p:spPr>
          <a:xfrm>
            <a:off x="5150761" y="4835127"/>
            <a:ext cx="491713" cy="74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5" idx="3"/>
            <a:endCxn id="76" idx="1"/>
          </p:cNvCxnSpPr>
          <p:nvPr/>
        </p:nvCxnSpPr>
        <p:spPr>
          <a:xfrm>
            <a:off x="6002474" y="4835874"/>
            <a:ext cx="47025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6" idx="3"/>
            <a:endCxn id="77" idx="1"/>
          </p:cNvCxnSpPr>
          <p:nvPr/>
        </p:nvCxnSpPr>
        <p:spPr>
          <a:xfrm>
            <a:off x="6832724" y="4835874"/>
            <a:ext cx="48495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03919" y="5435932"/>
            <a:ext cx="453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Hi           how        are             you                 &lt;end&gt;</a:t>
            </a:r>
            <a:endParaRPr lang="ko-KR" altLang="en-US" dirty="0"/>
          </a:p>
        </p:txBody>
      </p:sp>
      <p:cxnSp>
        <p:nvCxnSpPr>
          <p:cNvPr id="87" name="직선 화살표 연결선 86"/>
          <p:cNvCxnSpPr/>
          <p:nvPr/>
        </p:nvCxnSpPr>
        <p:spPr>
          <a:xfrm flipV="1">
            <a:off x="1227935" y="505724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1973022" y="505724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2737170" y="505724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3662257" y="505724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V="1">
            <a:off x="4958401" y="505724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개체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400811"/>
              </p:ext>
            </p:extLst>
          </p:nvPr>
        </p:nvGraphicFramePr>
        <p:xfrm>
          <a:off x="1047935" y="4635995"/>
          <a:ext cx="359350" cy="44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7" name="수식" r:id="rId30" imgW="152280" imgH="190440" progId="Equation.3">
                  <p:embed/>
                </p:oleObj>
              </mc:Choice>
              <mc:Fallback>
                <p:oleObj name="수식" r:id="rId30" imgW="1522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7935" y="4635995"/>
                        <a:ext cx="359350" cy="44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개체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564615"/>
              </p:ext>
            </p:extLst>
          </p:nvPr>
        </p:nvGraphicFramePr>
        <p:xfrm>
          <a:off x="1855030" y="4641503"/>
          <a:ext cx="3286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8" name="수식" r:id="rId31" imgW="139680" imgH="190440" progId="Equation.3">
                  <p:embed/>
                </p:oleObj>
              </mc:Choice>
              <mc:Fallback>
                <p:oleObj name="수식" r:id="rId31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030" y="4641503"/>
                        <a:ext cx="3286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개체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868585"/>
              </p:ext>
            </p:extLst>
          </p:nvPr>
        </p:nvGraphicFramePr>
        <p:xfrm>
          <a:off x="2537655" y="4641503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9" name="수식" r:id="rId32" imgW="152280" imgH="190440" progId="Equation.3">
                  <p:embed/>
                </p:oleObj>
              </mc:Choice>
              <mc:Fallback>
                <p:oleObj name="수식" r:id="rId32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655" y="4641503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개체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379030"/>
              </p:ext>
            </p:extLst>
          </p:nvPr>
        </p:nvGraphicFramePr>
        <p:xfrm>
          <a:off x="3497472" y="4637509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0" name="수식" r:id="rId33" imgW="152280" imgH="190440" progId="Equation.3">
                  <p:embed/>
                </p:oleObj>
              </mc:Choice>
              <mc:Fallback>
                <p:oleObj name="수식" r:id="rId33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472" y="4637509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개체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090029"/>
              </p:ext>
            </p:extLst>
          </p:nvPr>
        </p:nvGraphicFramePr>
        <p:xfrm>
          <a:off x="4793616" y="4653136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1" name="수식" r:id="rId34" imgW="152280" imgH="190440" progId="Equation.3">
                  <p:embed/>
                </p:oleObj>
              </mc:Choice>
              <mc:Fallback>
                <p:oleObj name="수식" r:id="rId34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3616" y="4653136"/>
                        <a:ext cx="358775" cy="4476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개체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054229"/>
              </p:ext>
            </p:extLst>
          </p:nvPr>
        </p:nvGraphicFramePr>
        <p:xfrm>
          <a:off x="5627688" y="4654550"/>
          <a:ext cx="4191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2" name="수식" r:id="rId35" imgW="177480" imgH="190440" progId="Equation.3">
                  <p:embed/>
                </p:oleObj>
              </mc:Choice>
              <mc:Fallback>
                <p:oleObj name="수식" r:id="rId35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688" y="4654550"/>
                        <a:ext cx="4191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개체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212366"/>
              </p:ext>
            </p:extLst>
          </p:nvPr>
        </p:nvGraphicFramePr>
        <p:xfrm>
          <a:off x="6471001" y="4642997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3" name="수식" r:id="rId37" imgW="152280" imgH="190440" progId="Equation.3">
                  <p:embed/>
                </p:oleObj>
              </mc:Choice>
              <mc:Fallback>
                <p:oleObj name="수식" r:id="rId3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1001" y="4642997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개체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819858"/>
              </p:ext>
            </p:extLst>
          </p:nvPr>
        </p:nvGraphicFramePr>
        <p:xfrm>
          <a:off x="7272338" y="4654550"/>
          <a:ext cx="4175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4" name="수식" r:id="rId39" imgW="177480" imgH="190440" progId="Equation.3">
                  <p:embed/>
                </p:oleObj>
              </mc:Choice>
              <mc:Fallback>
                <p:oleObj name="수식" r:id="rId39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338" y="4654550"/>
                        <a:ext cx="4175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4208234" y="4624672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…</a:t>
            </a:r>
            <a:endParaRPr lang="ko-KR" altLang="en-US" sz="20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4668423" y="3851756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I’m         fine         thanks     &lt;end&gt;</a:t>
            </a:r>
            <a:endParaRPr lang="ko-KR" altLang="en-US" dirty="0"/>
          </a:p>
        </p:txBody>
      </p:sp>
      <p:cxnSp>
        <p:nvCxnSpPr>
          <p:cNvPr id="102" name="직선 화살표 연결선 101"/>
          <p:cNvCxnSpPr/>
          <p:nvPr/>
        </p:nvCxnSpPr>
        <p:spPr>
          <a:xfrm flipV="1">
            <a:off x="4974033" y="4234321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75" idx="0"/>
          </p:cNvCxnSpPr>
          <p:nvPr/>
        </p:nvCxnSpPr>
        <p:spPr>
          <a:xfrm flipV="1">
            <a:off x="5822474" y="4234321"/>
            <a:ext cx="0" cy="4195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V="1">
            <a:off x="6630217" y="4221088"/>
            <a:ext cx="0" cy="4195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V="1">
            <a:off x="7505199" y="4221088"/>
            <a:ext cx="0" cy="4195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70" idx="3"/>
            <a:endCxn id="71" idx="1"/>
          </p:cNvCxnSpPr>
          <p:nvPr/>
        </p:nvCxnSpPr>
        <p:spPr>
          <a:xfrm>
            <a:off x="1407935" y="4835127"/>
            <a:ext cx="39091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93" idx="3"/>
            <a:endCxn id="94" idx="1"/>
          </p:cNvCxnSpPr>
          <p:nvPr/>
        </p:nvCxnSpPr>
        <p:spPr>
          <a:xfrm>
            <a:off x="2183642" y="4865340"/>
            <a:ext cx="35401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72" idx="3"/>
            <a:endCxn id="73" idx="1"/>
          </p:cNvCxnSpPr>
          <p:nvPr/>
        </p:nvCxnSpPr>
        <p:spPr>
          <a:xfrm>
            <a:off x="2903975" y="4835127"/>
            <a:ext cx="5634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개체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309385"/>
              </p:ext>
            </p:extLst>
          </p:nvPr>
        </p:nvGraphicFramePr>
        <p:xfrm>
          <a:off x="5229407" y="4450962"/>
          <a:ext cx="32861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5" name="수식" r:id="rId41" imgW="139680" imgH="139680" progId="Equation.3">
                  <p:embed/>
                </p:oleObj>
              </mc:Choice>
              <mc:Fallback>
                <p:oleObj name="수식" r:id="rId41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407" y="4450962"/>
                        <a:ext cx="328612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개체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51599"/>
              </p:ext>
            </p:extLst>
          </p:nvPr>
        </p:nvGraphicFramePr>
        <p:xfrm>
          <a:off x="6052922" y="4458884"/>
          <a:ext cx="32861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6" name="수식" r:id="rId42" imgW="139680" imgH="139680" progId="Equation.3">
                  <p:embed/>
                </p:oleObj>
              </mc:Choice>
              <mc:Fallback>
                <p:oleObj name="수식" r:id="rId42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2922" y="4458884"/>
                        <a:ext cx="328613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개체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950480"/>
              </p:ext>
            </p:extLst>
          </p:nvPr>
        </p:nvGraphicFramePr>
        <p:xfrm>
          <a:off x="6917018" y="4437112"/>
          <a:ext cx="3286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7" name="수식" r:id="rId43" imgW="139700" imgH="139700" progId="Equation.3">
                  <p:embed/>
                </p:oleObj>
              </mc:Choice>
              <mc:Fallback>
                <p:oleObj name="수식" r:id="rId43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018" y="4437112"/>
                        <a:ext cx="32861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개체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870041"/>
              </p:ext>
            </p:extLst>
          </p:nvPr>
        </p:nvGraphicFramePr>
        <p:xfrm>
          <a:off x="4552438" y="4206950"/>
          <a:ext cx="3889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8" name="수식" r:id="rId44" imgW="164880" imgH="152280" progId="Equation.3">
                  <p:embed/>
                </p:oleObj>
              </mc:Choice>
              <mc:Fallback>
                <p:oleObj name="수식" r:id="rId44" imgW="1648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438" y="4206950"/>
                        <a:ext cx="38893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개체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238978"/>
              </p:ext>
            </p:extLst>
          </p:nvPr>
        </p:nvGraphicFramePr>
        <p:xfrm>
          <a:off x="5477656" y="4192624"/>
          <a:ext cx="3889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9" name="수식" r:id="rId45" imgW="164880" imgH="152280" progId="Equation.3">
                  <p:embed/>
                </p:oleObj>
              </mc:Choice>
              <mc:Fallback>
                <p:oleObj name="수식" r:id="rId45" imgW="1648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7656" y="4192624"/>
                        <a:ext cx="38893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개체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814388"/>
              </p:ext>
            </p:extLst>
          </p:nvPr>
        </p:nvGraphicFramePr>
        <p:xfrm>
          <a:off x="6276869" y="4211467"/>
          <a:ext cx="3889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90" name="수식" r:id="rId46" imgW="164957" imgH="152268" progId="Equation.3">
                  <p:embed/>
                </p:oleObj>
              </mc:Choice>
              <mc:Fallback>
                <p:oleObj name="수식" r:id="rId46" imgW="164957" imgH="1522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869" y="4211467"/>
                        <a:ext cx="38893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개체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589354"/>
              </p:ext>
            </p:extLst>
          </p:nvPr>
        </p:nvGraphicFramePr>
        <p:xfrm>
          <a:off x="7144726" y="4221088"/>
          <a:ext cx="3889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91" name="수식" r:id="rId47" imgW="164957" imgH="152268" progId="Equation.3">
                  <p:embed/>
                </p:oleObj>
              </mc:Choice>
              <mc:Fallback>
                <p:oleObj name="수식" r:id="rId47" imgW="164957" imgH="1522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4726" y="4221088"/>
                        <a:ext cx="38893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TextBox 115"/>
          <p:cNvSpPr txBox="1"/>
          <p:nvPr/>
        </p:nvSpPr>
        <p:spPr>
          <a:xfrm>
            <a:off x="5532519" y="5435932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I’m         fine         thanks</a:t>
            </a:r>
            <a:endParaRPr lang="ko-KR" altLang="en-US" dirty="0"/>
          </a:p>
        </p:txBody>
      </p:sp>
      <p:cxnSp>
        <p:nvCxnSpPr>
          <p:cNvPr id="117" name="직선 화살표 연결선 116"/>
          <p:cNvCxnSpPr/>
          <p:nvPr/>
        </p:nvCxnSpPr>
        <p:spPr>
          <a:xfrm flipV="1">
            <a:off x="5835486" y="504583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6660232" y="505252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V="1">
            <a:off x="7524328" y="5034948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5" name="직선 화살표 연결선 17414"/>
          <p:cNvCxnSpPr/>
          <p:nvPr/>
        </p:nvCxnSpPr>
        <p:spPr>
          <a:xfrm>
            <a:off x="5076056" y="4149080"/>
            <a:ext cx="566418" cy="1326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7" name="직선 화살표 연결선 17416"/>
          <p:cNvCxnSpPr/>
          <p:nvPr/>
        </p:nvCxnSpPr>
        <p:spPr>
          <a:xfrm>
            <a:off x="5835486" y="4149080"/>
            <a:ext cx="637238" cy="13046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9" name="직선 화살표 연결선 17418"/>
          <p:cNvCxnSpPr/>
          <p:nvPr/>
        </p:nvCxnSpPr>
        <p:spPr>
          <a:xfrm>
            <a:off x="6832724" y="4149080"/>
            <a:ext cx="484955" cy="1326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426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1119943" y="2286164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1870857" y="2286164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2615983" y="2286164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3539480" y="2286164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4862769" y="2286164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5714482" y="2286911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6544732" y="2286911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7389687" y="2286911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4" idx="3"/>
            <a:endCxn id="5" idx="1"/>
          </p:cNvCxnSpPr>
          <p:nvPr/>
        </p:nvCxnSpPr>
        <p:spPr>
          <a:xfrm>
            <a:off x="1479943" y="2468155"/>
            <a:ext cx="390914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3"/>
            <a:endCxn id="6" idx="1"/>
          </p:cNvCxnSpPr>
          <p:nvPr/>
        </p:nvCxnSpPr>
        <p:spPr>
          <a:xfrm>
            <a:off x="2230857" y="2468155"/>
            <a:ext cx="385126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  <a:endCxn id="7" idx="1"/>
          </p:cNvCxnSpPr>
          <p:nvPr/>
        </p:nvCxnSpPr>
        <p:spPr>
          <a:xfrm>
            <a:off x="2975983" y="2468155"/>
            <a:ext cx="563497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3"/>
          </p:cNvCxnSpPr>
          <p:nvPr/>
        </p:nvCxnSpPr>
        <p:spPr>
          <a:xfrm>
            <a:off x="3899480" y="2468155"/>
            <a:ext cx="3321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8" idx="1"/>
          </p:cNvCxnSpPr>
          <p:nvPr/>
        </p:nvCxnSpPr>
        <p:spPr>
          <a:xfrm>
            <a:off x="4591620" y="2468155"/>
            <a:ext cx="27114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3"/>
            <a:endCxn id="9" idx="1"/>
          </p:cNvCxnSpPr>
          <p:nvPr/>
        </p:nvCxnSpPr>
        <p:spPr>
          <a:xfrm>
            <a:off x="5222769" y="2468155"/>
            <a:ext cx="491713" cy="74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9" idx="3"/>
            <a:endCxn id="10" idx="1"/>
          </p:cNvCxnSpPr>
          <p:nvPr/>
        </p:nvCxnSpPr>
        <p:spPr>
          <a:xfrm>
            <a:off x="6074482" y="2468902"/>
            <a:ext cx="47025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3"/>
            <a:endCxn id="11" idx="1"/>
          </p:cNvCxnSpPr>
          <p:nvPr/>
        </p:nvCxnSpPr>
        <p:spPr>
          <a:xfrm>
            <a:off x="6904732" y="2468902"/>
            <a:ext cx="48495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5927" y="3068960"/>
            <a:ext cx="453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Hi           how        are             you                 &lt;end&gt;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1299943" y="269027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045030" y="269027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2809178" y="269027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3734265" y="269027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5030409" y="269027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536713"/>
              </p:ext>
            </p:extLst>
          </p:nvPr>
        </p:nvGraphicFramePr>
        <p:xfrm>
          <a:off x="1119943" y="2269023"/>
          <a:ext cx="359350" cy="44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6" name="수식" r:id="rId3" imgW="152280" imgH="190440" progId="Equation.3">
                  <p:embed/>
                </p:oleObj>
              </mc:Choice>
              <mc:Fallback>
                <p:oleObj name="수식" r:id="rId3" imgW="1522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9943" y="2269023"/>
                        <a:ext cx="359350" cy="44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490409"/>
              </p:ext>
            </p:extLst>
          </p:nvPr>
        </p:nvGraphicFramePr>
        <p:xfrm>
          <a:off x="1927038" y="2274531"/>
          <a:ext cx="3286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7" name="수식" r:id="rId5" imgW="139680" imgH="190440" progId="Equation.3">
                  <p:embed/>
                </p:oleObj>
              </mc:Choice>
              <mc:Fallback>
                <p:oleObj name="수식" r:id="rId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038" y="2274531"/>
                        <a:ext cx="3286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394716"/>
              </p:ext>
            </p:extLst>
          </p:nvPr>
        </p:nvGraphicFramePr>
        <p:xfrm>
          <a:off x="2609663" y="2274531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8" name="수식" r:id="rId7" imgW="152280" imgH="190440" progId="Equation.3">
                  <p:embed/>
                </p:oleObj>
              </mc:Choice>
              <mc:Fallback>
                <p:oleObj name="수식" r:id="rId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663" y="2274531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08163"/>
              </p:ext>
            </p:extLst>
          </p:nvPr>
        </p:nvGraphicFramePr>
        <p:xfrm>
          <a:off x="3569480" y="2270537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9" name="수식" r:id="rId9" imgW="152280" imgH="190440" progId="Equation.3">
                  <p:embed/>
                </p:oleObj>
              </mc:Choice>
              <mc:Fallback>
                <p:oleObj name="수식" r:id="rId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9480" y="2270537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536962"/>
              </p:ext>
            </p:extLst>
          </p:nvPr>
        </p:nvGraphicFramePr>
        <p:xfrm>
          <a:off x="4865624" y="2286164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0" name="수식" r:id="rId11" imgW="152280" imgH="190440" progId="Equation.3">
                  <p:embed/>
                </p:oleObj>
              </mc:Choice>
              <mc:Fallback>
                <p:oleObj name="수식" r:id="rId1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624" y="2286164"/>
                        <a:ext cx="358775" cy="4476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768100"/>
              </p:ext>
            </p:extLst>
          </p:nvPr>
        </p:nvGraphicFramePr>
        <p:xfrm>
          <a:off x="5700713" y="2287588"/>
          <a:ext cx="4175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1" name="수식" r:id="rId13" imgW="177480" imgH="190440" progId="Equation.3">
                  <p:embed/>
                </p:oleObj>
              </mc:Choice>
              <mc:Fallback>
                <p:oleObj name="수식" r:id="rId13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713" y="2287588"/>
                        <a:ext cx="4175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748072"/>
              </p:ext>
            </p:extLst>
          </p:nvPr>
        </p:nvGraphicFramePr>
        <p:xfrm>
          <a:off x="6543009" y="2276025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2" name="수식" r:id="rId15" imgW="152280" imgH="190440" progId="Equation.3">
                  <p:embed/>
                </p:oleObj>
              </mc:Choice>
              <mc:Fallback>
                <p:oleObj name="수식" r:id="rId15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009" y="2276025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539543"/>
              </p:ext>
            </p:extLst>
          </p:nvPr>
        </p:nvGraphicFramePr>
        <p:xfrm>
          <a:off x="7343775" y="2287588"/>
          <a:ext cx="4191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3" name="수식" r:id="rId17" imgW="177480" imgH="190440" progId="Equation.3">
                  <p:embed/>
                </p:oleObj>
              </mc:Choice>
              <mc:Fallback>
                <p:oleObj name="수식" r:id="rId17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3775" y="2287588"/>
                        <a:ext cx="4191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280242" y="2257700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…</a:t>
            </a:r>
            <a:endParaRPr lang="ko-KR" alt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740431" y="1484784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I’m         fine         thanks     &lt;end&gt;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5046041" y="1867349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9" idx="0"/>
          </p:cNvCxnSpPr>
          <p:nvPr/>
        </p:nvCxnSpPr>
        <p:spPr>
          <a:xfrm flipV="1">
            <a:off x="5894482" y="1867349"/>
            <a:ext cx="0" cy="4195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6702225" y="1854116"/>
            <a:ext cx="0" cy="4195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7577207" y="1854116"/>
            <a:ext cx="0" cy="4195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4" idx="3"/>
            <a:endCxn id="5" idx="1"/>
          </p:cNvCxnSpPr>
          <p:nvPr/>
        </p:nvCxnSpPr>
        <p:spPr>
          <a:xfrm>
            <a:off x="1479943" y="2468155"/>
            <a:ext cx="39091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7" idx="3"/>
            <a:endCxn id="28" idx="1"/>
          </p:cNvCxnSpPr>
          <p:nvPr/>
        </p:nvCxnSpPr>
        <p:spPr>
          <a:xfrm>
            <a:off x="2255650" y="2498368"/>
            <a:ext cx="35401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6" idx="3"/>
            <a:endCxn id="7" idx="1"/>
          </p:cNvCxnSpPr>
          <p:nvPr/>
        </p:nvCxnSpPr>
        <p:spPr>
          <a:xfrm>
            <a:off x="2975983" y="2468155"/>
            <a:ext cx="5634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11972"/>
              </p:ext>
            </p:extLst>
          </p:nvPr>
        </p:nvGraphicFramePr>
        <p:xfrm>
          <a:off x="5301415" y="2083990"/>
          <a:ext cx="32861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4" name="수식" r:id="rId19" imgW="139680" imgH="139680" progId="Equation.3">
                  <p:embed/>
                </p:oleObj>
              </mc:Choice>
              <mc:Fallback>
                <p:oleObj name="수식" r:id="rId19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1415" y="2083990"/>
                        <a:ext cx="328612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791851"/>
              </p:ext>
            </p:extLst>
          </p:nvPr>
        </p:nvGraphicFramePr>
        <p:xfrm>
          <a:off x="6124930" y="2091912"/>
          <a:ext cx="32861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5" name="수식" r:id="rId21" imgW="139680" imgH="139680" progId="Equation.3">
                  <p:embed/>
                </p:oleObj>
              </mc:Choice>
              <mc:Fallback>
                <p:oleObj name="수식" r:id="rId21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930" y="2091912"/>
                        <a:ext cx="328613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900399"/>
              </p:ext>
            </p:extLst>
          </p:nvPr>
        </p:nvGraphicFramePr>
        <p:xfrm>
          <a:off x="6989026" y="2070140"/>
          <a:ext cx="3286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6" name="수식" r:id="rId23" imgW="139700" imgH="139700" progId="Equation.3">
                  <p:embed/>
                </p:oleObj>
              </mc:Choice>
              <mc:Fallback>
                <p:oleObj name="수식" r:id="rId23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026" y="2070140"/>
                        <a:ext cx="32861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개체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194529"/>
              </p:ext>
            </p:extLst>
          </p:nvPr>
        </p:nvGraphicFramePr>
        <p:xfrm>
          <a:off x="4624446" y="1839978"/>
          <a:ext cx="3889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7" name="수식" r:id="rId24" imgW="164880" imgH="152280" progId="Equation.3">
                  <p:embed/>
                </p:oleObj>
              </mc:Choice>
              <mc:Fallback>
                <p:oleObj name="수식" r:id="rId24" imgW="1648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446" y="1839978"/>
                        <a:ext cx="38893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개체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446196"/>
              </p:ext>
            </p:extLst>
          </p:nvPr>
        </p:nvGraphicFramePr>
        <p:xfrm>
          <a:off x="5549664" y="1825652"/>
          <a:ext cx="3889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8" name="수식" r:id="rId26" imgW="164880" imgH="152280" progId="Equation.3">
                  <p:embed/>
                </p:oleObj>
              </mc:Choice>
              <mc:Fallback>
                <p:oleObj name="수식" r:id="rId26" imgW="1648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664" y="1825652"/>
                        <a:ext cx="38893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개체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958650"/>
              </p:ext>
            </p:extLst>
          </p:nvPr>
        </p:nvGraphicFramePr>
        <p:xfrm>
          <a:off x="6348877" y="1844495"/>
          <a:ext cx="3889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9" name="수식" r:id="rId28" imgW="164957" imgH="152268" progId="Equation.3">
                  <p:embed/>
                </p:oleObj>
              </mc:Choice>
              <mc:Fallback>
                <p:oleObj name="수식" r:id="rId28" imgW="164957" imgH="1522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877" y="1844495"/>
                        <a:ext cx="38893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개체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199741"/>
              </p:ext>
            </p:extLst>
          </p:nvPr>
        </p:nvGraphicFramePr>
        <p:xfrm>
          <a:off x="7216734" y="1854116"/>
          <a:ext cx="3889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0" name="수식" r:id="rId29" imgW="164957" imgH="152268" progId="Equation.3">
                  <p:embed/>
                </p:oleObj>
              </mc:Choice>
              <mc:Fallback>
                <p:oleObj name="수식" r:id="rId29" imgW="164957" imgH="1522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6734" y="1854116"/>
                        <a:ext cx="38893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5604527" y="3068960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I’m         fine         thanks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5907494" y="2678862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6732240" y="2685554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7596336" y="266797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148064" y="1782108"/>
            <a:ext cx="566418" cy="1326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5907494" y="1782108"/>
            <a:ext cx="637238" cy="13046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6904732" y="1782108"/>
            <a:ext cx="484955" cy="1326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1119943" y="4221088"/>
            <a:ext cx="3812097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5004048" y="4221088"/>
            <a:ext cx="2864085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67495" y="429309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Encoder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923879" y="429309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Decoder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353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0972" y="4797152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205458"/>
            <a:ext cx="887275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For iteration 1,2,3,…..10000000</a:t>
            </a:r>
          </a:p>
          <a:p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randomnly</a:t>
            </a:r>
            <a:r>
              <a:rPr lang="en-US" altLang="ko-KR" dirty="0" smtClean="0"/>
              <a:t>  choose an e-mail      and its response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randomnly</a:t>
            </a:r>
            <a:r>
              <a:rPr lang="en-US" altLang="ko-KR" dirty="0" smtClean="0"/>
              <a:t> choose a word         inside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Update all parameters                            in the encoder and decoder,  such that the probability for       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      given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    </a:t>
            </a:r>
            <a:r>
              <a:rPr lang="en-US" altLang="ko-KR" dirty="0" smtClean="0"/>
              <a:t>Update all related</a:t>
            </a:r>
            <a:endParaRPr lang="ko-KR" altLang="en-US" dirty="0"/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26551"/>
              </p:ext>
            </p:extLst>
          </p:nvPr>
        </p:nvGraphicFramePr>
        <p:xfrm>
          <a:off x="3195824" y="1916979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5" name="수식" r:id="rId3" imgW="114120" imgH="114120" progId="Equation.3">
                  <p:embed/>
                </p:oleObj>
              </mc:Choice>
              <mc:Fallback>
                <p:oleObj name="수식" r:id="rId3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824" y="1916979"/>
                        <a:ext cx="20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548939"/>
              </p:ext>
            </p:extLst>
          </p:nvPr>
        </p:nvGraphicFramePr>
        <p:xfrm>
          <a:off x="2547752" y="2995675"/>
          <a:ext cx="359204" cy="361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6" name="수식" r:id="rId5" imgW="152280" imgH="152280" progId="Equation.3">
                  <p:embed/>
                </p:oleObj>
              </mc:Choice>
              <mc:Fallback>
                <p:oleObj name="수식" r:id="rId5" imgW="1522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752" y="2995675"/>
                        <a:ext cx="359204" cy="3613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041635"/>
              </p:ext>
            </p:extLst>
          </p:nvPr>
        </p:nvGraphicFramePr>
        <p:xfrm>
          <a:off x="2846935" y="2996952"/>
          <a:ext cx="3286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7" name="수식" r:id="rId7" imgW="139680" imgH="139680" progId="Equation.3">
                  <p:embed/>
                </p:oleObj>
              </mc:Choice>
              <mc:Fallback>
                <p:oleObj name="수식" r:id="rId7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935" y="2996952"/>
                        <a:ext cx="3286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866817"/>
              </p:ext>
            </p:extLst>
          </p:nvPr>
        </p:nvGraphicFramePr>
        <p:xfrm>
          <a:off x="2172994" y="4074892"/>
          <a:ext cx="238766" cy="297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8" name="수식" r:id="rId9" imgW="101520" imgH="126720" progId="Equation.3">
                  <p:embed/>
                </p:oleObj>
              </mc:Choice>
              <mc:Fallback>
                <p:oleObj name="수식" r:id="rId9" imgW="1015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994" y="4074892"/>
                        <a:ext cx="238766" cy="297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87779"/>
              </p:ext>
            </p:extLst>
          </p:nvPr>
        </p:nvGraphicFramePr>
        <p:xfrm>
          <a:off x="4792824" y="1880843"/>
          <a:ext cx="2032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9" name="수식" r:id="rId11" imgW="114120" imgH="152280" progId="Equation.3">
                  <p:embed/>
                </p:oleObj>
              </mc:Choice>
              <mc:Fallback>
                <p:oleObj name="수식" r:id="rId11" imgW="1141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824" y="1880843"/>
                        <a:ext cx="2032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35398"/>
              </p:ext>
            </p:extLst>
          </p:nvPr>
        </p:nvGraphicFramePr>
        <p:xfrm>
          <a:off x="3928728" y="2441010"/>
          <a:ext cx="2032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0" name="수식" r:id="rId13" imgW="114120" imgH="152280" progId="Equation.3">
                  <p:embed/>
                </p:oleObj>
              </mc:Choice>
              <mc:Fallback>
                <p:oleObj name="수식" r:id="rId13" imgW="1141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8728" y="2441010"/>
                        <a:ext cx="2032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890489"/>
              </p:ext>
            </p:extLst>
          </p:nvPr>
        </p:nvGraphicFramePr>
        <p:xfrm>
          <a:off x="2883657" y="2375446"/>
          <a:ext cx="3841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1" name="수식" r:id="rId15" imgW="215640" imgH="215640" progId="Equation.3">
                  <p:embed/>
                </p:oleObj>
              </mc:Choice>
              <mc:Fallback>
                <p:oleObj name="수식" r:id="rId15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657" y="2375446"/>
                        <a:ext cx="3841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835512"/>
              </p:ext>
            </p:extLst>
          </p:nvPr>
        </p:nvGraphicFramePr>
        <p:xfrm>
          <a:off x="3522411" y="2996952"/>
          <a:ext cx="3889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2" name="수식" r:id="rId17" imgW="164880" imgH="152280" progId="Equation.3">
                  <p:embed/>
                </p:oleObj>
              </mc:Choice>
              <mc:Fallback>
                <p:oleObj name="수식" r:id="rId17" imgW="1648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411" y="2996952"/>
                        <a:ext cx="38893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187730"/>
              </p:ext>
            </p:extLst>
          </p:nvPr>
        </p:nvGraphicFramePr>
        <p:xfrm>
          <a:off x="3184673" y="2984723"/>
          <a:ext cx="32861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3" name="수식" r:id="rId19" imgW="139680" imgH="139680" progId="Equation.3">
                  <p:embed/>
                </p:oleObj>
              </mc:Choice>
              <mc:Fallback>
                <p:oleObj name="수식" r:id="rId19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673" y="2984723"/>
                        <a:ext cx="328612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047456"/>
              </p:ext>
            </p:extLst>
          </p:nvPr>
        </p:nvGraphicFramePr>
        <p:xfrm>
          <a:off x="1156184" y="3480048"/>
          <a:ext cx="347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4" name="수식" r:id="rId21" imgW="1955520" imgH="215640" progId="Equation.3">
                  <p:embed/>
                </p:oleObj>
              </mc:Choice>
              <mc:Fallback>
                <p:oleObj name="수식" r:id="rId21" imgW="1955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184" y="3480048"/>
                        <a:ext cx="3479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450381"/>
              </p:ext>
            </p:extLst>
          </p:nvPr>
        </p:nvGraphicFramePr>
        <p:xfrm>
          <a:off x="8572289" y="2901804"/>
          <a:ext cx="3841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5" name="수식" r:id="rId23" imgW="215640" imgH="215640" progId="Equation.3">
                  <p:embed/>
                </p:oleObj>
              </mc:Choice>
              <mc:Fallback>
                <p:oleObj name="수식" r:id="rId23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89" y="2901804"/>
                        <a:ext cx="3841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6199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2362" y="5008379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881986"/>
            <a:ext cx="5375959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For incoming mail</a:t>
            </a:r>
          </a:p>
          <a:p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Find           which has the highest probability given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Find            which has the highest probability given        and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  ……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End when</a:t>
            </a:r>
            <a:r>
              <a:rPr lang="ko-KR" altLang="en-US" dirty="0" smtClean="0"/>
              <a:t>  </a:t>
            </a:r>
            <a:r>
              <a:rPr lang="en-US" altLang="ko-KR" dirty="0" smtClean="0"/>
              <a:t>&lt;</a:t>
            </a:r>
            <a:r>
              <a:rPr lang="en-US" altLang="ko-KR" dirty="0" smtClean="0"/>
              <a:t>end</a:t>
            </a:r>
            <a:r>
              <a:rPr lang="en-US" altLang="ko-KR" dirty="0" smtClean="0"/>
              <a:t>&gt; appears.</a:t>
            </a:r>
            <a:endParaRPr lang="ko-KR" altLang="en-US" dirty="0"/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913103"/>
              </p:ext>
            </p:extLst>
          </p:nvPr>
        </p:nvGraphicFramePr>
        <p:xfrm>
          <a:off x="2741952" y="1958992"/>
          <a:ext cx="245872" cy="245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0" name="수식" r:id="rId3" imgW="114120" imgH="114120" progId="Equation.3">
                  <p:embed/>
                </p:oleObj>
              </mc:Choice>
              <mc:Fallback>
                <p:oleObj name="수식" r:id="rId3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952" y="1958992"/>
                        <a:ext cx="245872" cy="245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300082"/>
              </p:ext>
            </p:extLst>
          </p:nvPr>
        </p:nvGraphicFramePr>
        <p:xfrm>
          <a:off x="1857468" y="2445883"/>
          <a:ext cx="428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1" name="수식" r:id="rId5" imgW="241200" imgH="215640" progId="Equation.3">
                  <p:embed/>
                </p:oleObj>
              </mc:Choice>
              <mc:Fallback>
                <p:oleObj name="수식" r:id="rId5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468" y="2445883"/>
                        <a:ext cx="4286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984867"/>
              </p:ext>
            </p:extLst>
          </p:nvPr>
        </p:nvGraphicFramePr>
        <p:xfrm>
          <a:off x="5571846" y="2506318"/>
          <a:ext cx="246062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2" name="수식" r:id="rId7" imgW="114120" imgH="114120" progId="Equation.3">
                  <p:embed/>
                </p:oleObj>
              </mc:Choice>
              <mc:Fallback>
                <p:oleObj name="수식" r:id="rId7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1846" y="2506318"/>
                        <a:ext cx="246062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337555"/>
              </p:ext>
            </p:extLst>
          </p:nvPr>
        </p:nvGraphicFramePr>
        <p:xfrm>
          <a:off x="5641733" y="3052609"/>
          <a:ext cx="246062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3" name="수식" r:id="rId9" imgW="114102" imgH="114102" progId="Equation.3">
                  <p:embed/>
                </p:oleObj>
              </mc:Choice>
              <mc:Fallback>
                <p:oleObj name="수식" r:id="rId9" imgW="114102" imgH="114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733" y="3052609"/>
                        <a:ext cx="246062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362256"/>
              </p:ext>
            </p:extLst>
          </p:nvPr>
        </p:nvGraphicFramePr>
        <p:xfrm>
          <a:off x="6249956" y="2989679"/>
          <a:ext cx="428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4" name="수식" r:id="rId10" imgW="241200" imgH="215640" progId="Equation.3">
                  <p:embed/>
                </p:oleObj>
              </mc:Choice>
              <mc:Fallback>
                <p:oleObj name="수식" r:id="rId10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956" y="2989679"/>
                        <a:ext cx="4286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44850"/>
              </p:ext>
            </p:extLst>
          </p:nvPr>
        </p:nvGraphicFramePr>
        <p:xfrm>
          <a:off x="1785460" y="2993570"/>
          <a:ext cx="3841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5" name="수식" r:id="rId12" imgW="215640" imgH="215640" progId="Equation.3">
                  <p:embed/>
                </p:oleObj>
              </mc:Choice>
              <mc:Fallback>
                <p:oleObj name="수식" r:id="rId12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460" y="2993570"/>
                        <a:ext cx="3841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3568" y="692696"/>
            <a:ext cx="3572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Testing(Prediction)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4365104"/>
            <a:ext cx="260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Greedy Search Decoding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5796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564904"/>
            <a:ext cx="2286000" cy="2209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471" y="2486949"/>
            <a:ext cx="1324797" cy="236571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6150" y="1126485"/>
            <a:ext cx="7600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 smtClean="0"/>
              <a:t>“If </a:t>
            </a:r>
            <a:r>
              <a:rPr lang="en-US" altLang="ko-KR" i="1" dirty="0"/>
              <a:t>training vanilla neural nets is optimization over functions, training recurrent nets is optimization over programs</a:t>
            </a:r>
            <a:r>
              <a:rPr lang="en-US" altLang="ko-KR" i="1" dirty="0" smtClean="0"/>
              <a:t>.”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76672"/>
            <a:ext cx="2194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RNN model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2362" y="5008379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04987"/>
            <a:ext cx="5528180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For incomin</a:t>
            </a:r>
            <a:r>
              <a:rPr lang="en-US" altLang="ko-KR" sz="2000" dirty="0" smtClean="0"/>
              <a:t>g mail</a:t>
            </a:r>
          </a:p>
          <a:p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   </a:t>
            </a:r>
            <a:r>
              <a:rPr lang="en-US" altLang="ko-KR" dirty="0" smtClean="0"/>
              <a:t>Find  k  candidates for          given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   </a:t>
            </a:r>
            <a:r>
              <a:rPr lang="en-US" altLang="ko-KR" dirty="0" smtClean="0"/>
              <a:t>Find k candidates for          given        and 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  ……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smtClean="0"/>
              <a:t>End for each</a:t>
            </a:r>
            <a:r>
              <a:rPr lang="ko-KR" altLang="en-US" dirty="0" smtClean="0"/>
              <a:t> </a:t>
            </a:r>
            <a:r>
              <a:rPr lang="en-US" altLang="ko-KR" dirty="0" smtClean="0"/>
              <a:t>Beam</a:t>
            </a:r>
            <a:r>
              <a:rPr lang="ko-KR" altLang="en-US" dirty="0"/>
              <a:t> </a:t>
            </a:r>
            <a:r>
              <a:rPr lang="en-US" altLang="ko-KR" dirty="0" smtClean="0"/>
              <a:t>when </a:t>
            </a:r>
            <a:r>
              <a:rPr lang="en-US" altLang="ko-KR" dirty="0" smtClean="0"/>
              <a:t>&lt;</a:t>
            </a:r>
            <a:r>
              <a:rPr lang="en-US" altLang="ko-KR" dirty="0" smtClean="0"/>
              <a:t>end</a:t>
            </a:r>
            <a:r>
              <a:rPr lang="en-US" altLang="ko-KR" dirty="0" smtClean="0"/>
              <a:t>&gt; appears. 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The Beam with highest probability is chosen as the response. </a:t>
            </a:r>
            <a:endParaRPr lang="ko-KR" altLang="en-US" dirty="0"/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376185"/>
              </p:ext>
            </p:extLst>
          </p:nvPr>
        </p:nvGraphicFramePr>
        <p:xfrm>
          <a:off x="2453920" y="1676996"/>
          <a:ext cx="245872" cy="245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2" name="수식" r:id="rId3" imgW="114120" imgH="114120" progId="Equation.3">
                  <p:embed/>
                </p:oleObj>
              </mc:Choice>
              <mc:Fallback>
                <p:oleObj name="수식" r:id="rId3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920" y="1676996"/>
                        <a:ext cx="245872" cy="245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70292"/>
              </p:ext>
            </p:extLst>
          </p:nvPr>
        </p:nvGraphicFramePr>
        <p:xfrm>
          <a:off x="3063255" y="2172767"/>
          <a:ext cx="428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3" name="수식" r:id="rId5" imgW="241200" imgH="215640" progId="Equation.3">
                  <p:embed/>
                </p:oleObj>
              </mc:Choice>
              <mc:Fallback>
                <p:oleObj name="수식" r:id="rId5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255" y="2172767"/>
                        <a:ext cx="4286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153410"/>
              </p:ext>
            </p:extLst>
          </p:nvPr>
        </p:nvGraphicFramePr>
        <p:xfrm>
          <a:off x="3965898" y="2233202"/>
          <a:ext cx="246062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4" name="수식" r:id="rId7" imgW="114120" imgH="114120" progId="Equation.3">
                  <p:embed/>
                </p:oleObj>
              </mc:Choice>
              <mc:Fallback>
                <p:oleObj name="수식" r:id="rId7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898" y="2233202"/>
                        <a:ext cx="246062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102623"/>
              </p:ext>
            </p:extLst>
          </p:nvPr>
        </p:nvGraphicFramePr>
        <p:xfrm>
          <a:off x="3893890" y="2779493"/>
          <a:ext cx="246062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5" name="수식" r:id="rId9" imgW="114102" imgH="114102" progId="Equation.3">
                  <p:embed/>
                </p:oleObj>
              </mc:Choice>
              <mc:Fallback>
                <p:oleObj name="수식" r:id="rId9" imgW="114102" imgH="114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890" y="2779493"/>
                        <a:ext cx="246062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719672"/>
              </p:ext>
            </p:extLst>
          </p:nvPr>
        </p:nvGraphicFramePr>
        <p:xfrm>
          <a:off x="4647431" y="2716563"/>
          <a:ext cx="428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6" name="수식" r:id="rId10" imgW="241200" imgH="215640" progId="Equation.3">
                  <p:embed/>
                </p:oleObj>
              </mc:Choice>
              <mc:Fallback>
                <p:oleObj name="수식" r:id="rId10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7431" y="2716563"/>
                        <a:ext cx="4286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690383"/>
              </p:ext>
            </p:extLst>
          </p:nvPr>
        </p:nvGraphicFramePr>
        <p:xfrm>
          <a:off x="2963689" y="2720454"/>
          <a:ext cx="3841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7" name="수식" r:id="rId12" imgW="215640" imgH="215640" progId="Equation.3">
                  <p:embed/>
                </p:oleObj>
              </mc:Choice>
              <mc:Fallback>
                <p:oleObj name="수식" r:id="rId12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689" y="2720454"/>
                        <a:ext cx="3841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3568" y="692696"/>
            <a:ext cx="3572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Testing(Prediction)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47864" y="4499828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Beam Search Decoding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46301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75656" y="5728459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43608" y="262762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 </a:t>
            </a:r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197954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1800" y="2915652"/>
            <a:ext cx="45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1800" y="399577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Please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53472" y="1403484"/>
            <a:ext cx="59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How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32622" y="1763524"/>
            <a:ext cx="58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what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3968" y="2483604"/>
            <a:ext cx="5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sure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83968" y="2834352"/>
            <a:ext cx="91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certainly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83436" y="3203684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3968" y="3933056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3968" y="428380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11960" y="478786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come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endCxn id="4" idx="1"/>
          </p:cNvCxnSpPr>
          <p:nvPr/>
        </p:nvCxnSpPr>
        <p:spPr>
          <a:xfrm flipV="1">
            <a:off x="1763688" y="2164214"/>
            <a:ext cx="1080120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" idx="3"/>
            <a:endCxn id="6" idx="1"/>
          </p:cNvCxnSpPr>
          <p:nvPr/>
        </p:nvCxnSpPr>
        <p:spPr>
          <a:xfrm>
            <a:off x="1867873" y="2812286"/>
            <a:ext cx="90392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7" idx="1"/>
          </p:cNvCxnSpPr>
          <p:nvPr/>
        </p:nvCxnSpPr>
        <p:spPr>
          <a:xfrm>
            <a:off x="1763688" y="2956302"/>
            <a:ext cx="100811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3"/>
            <a:endCxn id="8" idx="1"/>
          </p:cNvCxnSpPr>
          <p:nvPr/>
        </p:nvCxnSpPr>
        <p:spPr>
          <a:xfrm flipV="1">
            <a:off x="3235262" y="1588150"/>
            <a:ext cx="111821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4" idx="3"/>
            <a:endCxn id="9" idx="1"/>
          </p:cNvCxnSpPr>
          <p:nvPr/>
        </p:nvCxnSpPr>
        <p:spPr>
          <a:xfrm flipV="1">
            <a:off x="3235262" y="1948190"/>
            <a:ext cx="109736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6" idx="3"/>
            <a:endCxn id="10" idx="1"/>
          </p:cNvCxnSpPr>
          <p:nvPr/>
        </p:nvCxnSpPr>
        <p:spPr>
          <a:xfrm flipV="1">
            <a:off x="3226027" y="2668270"/>
            <a:ext cx="105794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6" idx="3"/>
            <a:endCxn id="11" idx="1"/>
          </p:cNvCxnSpPr>
          <p:nvPr/>
        </p:nvCxnSpPr>
        <p:spPr>
          <a:xfrm flipV="1">
            <a:off x="3226027" y="3019018"/>
            <a:ext cx="1057941" cy="81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3"/>
            <a:endCxn id="12" idx="1"/>
          </p:cNvCxnSpPr>
          <p:nvPr/>
        </p:nvCxnSpPr>
        <p:spPr>
          <a:xfrm>
            <a:off x="3226027" y="3100318"/>
            <a:ext cx="1157409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7" idx="3"/>
            <a:endCxn id="13" idx="1"/>
          </p:cNvCxnSpPr>
          <p:nvPr/>
        </p:nvCxnSpPr>
        <p:spPr>
          <a:xfrm flipV="1">
            <a:off x="3471030" y="4117722"/>
            <a:ext cx="812938" cy="62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7" idx="3"/>
            <a:endCxn id="14" idx="1"/>
          </p:cNvCxnSpPr>
          <p:nvPr/>
        </p:nvCxnSpPr>
        <p:spPr>
          <a:xfrm>
            <a:off x="3471030" y="4180438"/>
            <a:ext cx="81293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7" idx="3"/>
            <a:endCxn id="15" idx="1"/>
          </p:cNvCxnSpPr>
          <p:nvPr/>
        </p:nvCxnSpPr>
        <p:spPr>
          <a:xfrm>
            <a:off x="3471030" y="4180438"/>
            <a:ext cx="74093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8" idx="3"/>
          </p:cNvCxnSpPr>
          <p:nvPr/>
        </p:nvCxnSpPr>
        <p:spPr>
          <a:xfrm flipV="1">
            <a:off x="4944852" y="980728"/>
            <a:ext cx="1427348" cy="607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8" idx="3"/>
          </p:cNvCxnSpPr>
          <p:nvPr/>
        </p:nvCxnSpPr>
        <p:spPr>
          <a:xfrm>
            <a:off x="4944852" y="1588150"/>
            <a:ext cx="12833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0" idx="3"/>
          </p:cNvCxnSpPr>
          <p:nvPr/>
        </p:nvCxnSpPr>
        <p:spPr>
          <a:xfrm flipV="1">
            <a:off x="4817447" y="2276872"/>
            <a:ext cx="1122705" cy="391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" idx="3"/>
          </p:cNvCxnSpPr>
          <p:nvPr/>
        </p:nvCxnSpPr>
        <p:spPr>
          <a:xfrm flipV="1">
            <a:off x="4817447" y="2627620"/>
            <a:ext cx="1122705" cy="4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2" idx="3"/>
          </p:cNvCxnSpPr>
          <p:nvPr/>
        </p:nvCxnSpPr>
        <p:spPr>
          <a:xfrm>
            <a:off x="4627414" y="3388350"/>
            <a:ext cx="1031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96844" y="242088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&lt;end&gt;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372200" y="14127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347864" y="5291916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Beam Search Decoding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9192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75656" y="4072275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1910338" y="286222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2661252" y="286222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3406378" y="286222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4329875" y="286222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5653164" y="2862228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2270338" y="3044219"/>
            <a:ext cx="390914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  <a:endCxn id="7" idx="1"/>
          </p:cNvCxnSpPr>
          <p:nvPr/>
        </p:nvCxnSpPr>
        <p:spPr>
          <a:xfrm>
            <a:off x="3021252" y="3044219"/>
            <a:ext cx="385126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>
            <a:off x="3766378" y="3044219"/>
            <a:ext cx="563497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3"/>
          </p:cNvCxnSpPr>
          <p:nvPr/>
        </p:nvCxnSpPr>
        <p:spPr>
          <a:xfrm>
            <a:off x="4689875" y="3044219"/>
            <a:ext cx="3321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9" idx="1"/>
          </p:cNvCxnSpPr>
          <p:nvPr/>
        </p:nvCxnSpPr>
        <p:spPr>
          <a:xfrm>
            <a:off x="5382015" y="3044219"/>
            <a:ext cx="27114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66322" y="3645024"/>
            <a:ext cx="453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Hi           how        are             you                 &lt;end&gt;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090338" y="326633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2835425" y="326633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599573" y="326633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524660" y="326633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820804" y="326633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770037"/>
              </p:ext>
            </p:extLst>
          </p:nvPr>
        </p:nvGraphicFramePr>
        <p:xfrm>
          <a:off x="1910338" y="2845087"/>
          <a:ext cx="359350" cy="44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2" name="수식" r:id="rId3" imgW="152280" imgH="190440" progId="Equation.3">
                  <p:embed/>
                </p:oleObj>
              </mc:Choice>
              <mc:Fallback>
                <p:oleObj name="수식" r:id="rId3" imgW="1522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0338" y="2845087"/>
                        <a:ext cx="359350" cy="44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182942"/>
              </p:ext>
            </p:extLst>
          </p:nvPr>
        </p:nvGraphicFramePr>
        <p:xfrm>
          <a:off x="2717433" y="2850595"/>
          <a:ext cx="3286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3" name="수식" r:id="rId5" imgW="139680" imgH="190440" progId="Equation.3">
                  <p:embed/>
                </p:oleObj>
              </mc:Choice>
              <mc:Fallback>
                <p:oleObj name="수식" r:id="rId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433" y="2850595"/>
                        <a:ext cx="3286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960550"/>
              </p:ext>
            </p:extLst>
          </p:nvPr>
        </p:nvGraphicFramePr>
        <p:xfrm>
          <a:off x="3400058" y="2850595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4" name="수식" r:id="rId7" imgW="152280" imgH="190440" progId="Equation.3">
                  <p:embed/>
                </p:oleObj>
              </mc:Choice>
              <mc:Fallback>
                <p:oleObj name="수식" r:id="rId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058" y="2850595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376253"/>
              </p:ext>
            </p:extLst>
          </p:nvPr>
        </p:nvGraphicFramePr>
        <p:xfrm>
          <a:off x="4359875" y="2846601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5" name="수식" r:id="rId9" imgW="152280" imgH="190440" progId="Equation.3">
                  <p:embed/>
                </p:oleObj>
              </mc:Choice>
              <mc:Fallback>
                <p:oleObj name="수식" r:id="rId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875" y="2846601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3225"/>
              </p:ext>
            </p:extLst>
          </p:nvPr>
        </p:nvGraphicFramePr>
        <p:xfrm>
          <a:off x="5656019" y="2862228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6" name="수식" r:id="rId11" imgW="152280" imgH="190440" progId="Equation.3">
                  <p:embed/>
                </p:oleObj>
              </mc:Choice>
              <mc:Fallback>
                <p:oleObj name="수식" r:id="rId1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019" y="2862228"/>
                        <a:ext cx="358775" cy="4476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070637" y="2833764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…</a:t>
            </a:r>
            <a:endParaRPr lang="ko-KR" altLang="en-US" sz="2000" b="1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5836436" y="2132856"/>
            <a:ext cx="0" cy="67450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3"/>
            <a:endCxn id="6" idx="1"/>
          </p:cNvCxnSpPr>
          <p:nvPr/>
        </p:nvCxnSpPr>
        <p:spPr>
          <a:xfrm>
            <a:off x="2270338" y="3044219"/>
            <a:ext cx="39091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2" idx="3"/>
            <a:endCxn id="23" idx="1"/>
          </p:cNvCxnSpPr>
          <p:nvPr/>
        </p:nvCxnSpPr>
        <p:spPr>
          <a:xfrm>
            <a:off x="3046045" y="3074432"/>
            <a:ext cx="35401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" idx="3"/>
            <a:endCxn id="8" idx="1"/>
          </p:cNvCxnSpPr>
          <p:nvPr/>
        </p:nvCxnSpPr>
        <p:spPr>
          <a:xfrm>
            <a:off x="3766378" y="3044219"/>
            <a:ext cx="5634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04459" y="184482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I’m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stCxn id="5" idx="0"/>
            <a:endCxn id="3" idx="1"/>
          </p:cNvCxnSpPr>
          <p:nvPr/>
        </p:nvCxnSpPr>
        <p:spPr>
          <a:xfrm flipV="1">
            <a:off x="2090338" y="2029490"/>
            <a:ext cx="3514121" cy="832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6" idx="0"/>
          </p:cNvCxnSpPr>
          <p:nvPr/>
        </p:nvCxnSpPr>
        <p:spPr>
          <a:xfrm flipV="1">
            <a:off x="2841252" y="2132856"/>
            <a:ext cx="2676337" cy="729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3707904" y="2214156"/>
            <a:ext cx="1896555" cy="619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8" idx="0"/>
          </p:cNvCxnSpPr>
          <p:nvPr/>
        </p:nvCxnSpPr>
        <p:spPr>
          <a:xfrm flipV="1">
            <a:off x="4509875" y="2214156"/>
            <a:ext cx="1143289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3568" y="692696"/>
            <a:ext cx="3670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RNN with Attention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437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75656" y="4072275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1910338" y="286222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2661252" y="286222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3406378" y="286222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4329875" y="286222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5653164" y="2862228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2270338" y="3044219"/>
            <a:ext cx="390914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  <a:endCxn id="7" idx="1"/>
          </p:cNvCxnSpPr>
          <p:nvPr/>
        </p:nvCxnSpPr>
        <p:spPr>
          <a:xfrm>
            <a:off x="3021252" y="3044219"/>
            <a:ext cx="385126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>
            <a:off x="3766378" y="3044219"/>
            <a:ext cx="563497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3"/>
          </p:cNvCxnSpPr>
          <p:nvPr/>
        </p:nvCxnSpPr>
        <p:spPr>
          <a:xfrm>
            <a:off x="4689875" y="3044219"/>
            <a:ext cx="3321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9" idx="1"/>
          </p:cNvCxnSpPr>
          <p:nvPr/>
        </p:nvCxnSpPr>
        <p:spPr>
          <a:xfrm>
            <a:off x="5382015" y="3044219"/>
            <a:ext cx="27114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66322" y="3645024"/>
            <a:ext cx="453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Hi           how        are             you                 &lt;end&gt;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090338" y="326633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2835425" y="326633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599573" y="326633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524660" y="326633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820804" y="326633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274073"/>
              </p:ext>
            </p:extLst>
          </p:nvPr>
        </p:nvGraphicFramePr>
        <p:xfrm>
          <a:off x="1910338" y="2845087"/>
          <a:ext cx="359350" cy="44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0" name="수식" r:id="rId3" imgW="152280" imgH="190440" progId="Equation.3">
                  <p:embed/>
                </p:oleObj>
              </mc:Choice>
              <mc:Fallback>
                <p:oleObj name="수식" r:id="rId3" imgW="1522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0338" y="2845087"/>
                        <a:ext cx="359350" cy="44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014080"/>
              </p:ext>
            </p:extLst>
          </p:nvPr>
        </p:nvGraphicFramePr>
        <p:xfrm>
          <a:off x="2717433" y="2850595"/>
          <a:ext cx="3286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1" name="수식" r:id="rId5" imgW="139680" imgH="190440" progId="Equation.3">
                  <p:embed/>
                </p:oleObj>
              </mc:Choice>
              <mc:Fallback>
                <p:oleObj name="수식" r:id="rId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433" y="2850595"/>
                        <a:ext cx="3286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470157"/>
              </p:ext>
            </p:extLst>
          </p:nvPr>
        </p:nvGraphicFramePr>
        <p:xfrm>
          <a:off x="3400058" y="2850595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2" name="수식" r:id="rId7" imgW="152280" imgH="190440" progId="Equation.3">
                  <p:embed/>
                </p:oleObj>
              </mc:Choice>
              <mc:Fallback>
                <p:oleObj name="수식" r:id="rId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058" y="2850595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656651"/>
              </p:ext>
            </p:extLst>
          </p:nvPr>
        </p:nvGraphicFramePr>
        <p:xfrm>
          <a:off x="4359875" y="2846601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3" name="수식" r:id="rId9" imgW="152280" imgH="190440" progId="Equation.3">
                  <p:embed/>
                </p:oleObj>
              </mc:Choice>
              <mc:Fallback>
                <p:oleObj name="수식" r:id="rId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875" y="2846601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077326"/>
              </p:ext>
            </p:extLst>
          </p:nvPr>
        </p:nvGraphicFramePr>
        <p:xfrm>
          <a:off x="5656019" y="2862228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4" name="수식" r:id="rId11" imgW="152280" imgH="190440" progId="Equation.3">
                  <p:embed/>
                </p:oleObj>
              </mc:Choice>
              <mc:Fallback>
                <p:oleObj name="수식" r:id="rId1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019" y="2862228"/>
                        <a:ext cx="358775" cy="4476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070637" y="2833764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…</a:t>
            </a:r>
            <a:endParaRPr lang="ko-KR" altLang="en-US" sz="2000" b="1" dirty="0"/>
          </a:p>
        </p:txBody>
      </p:sp>
      <p:cxnSp>
        <p:nvCxnSpPr>
          <p:cNvPr id="28" name="직선 화살표 연결선 27"/>
          <p:cNvCxnSpPr>
            <a:stCxn id="5" idx="3"/>
            <a:endCxn id="6" idx="1"/>
          </p:cNvCxnSpPr>
          <p:nvPr/>
        </p:nvCxnSpPr>
        <p:spPr>
          <a:xfrm>
            <a:off x="2270338" y="3044219"/>
            <a:ext cx="39091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2" idx="3"/>
            <a:endCxn id="23" idx="1"/>
          </p:cNvCxnSpPr>
          <p:nvPr/>
        </p:nvCxnSpPr>
        <p:spPr>
          <a:xfrm>
            <a:off x="3046045" y="3074432"/>
            <a:ext cx="35401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" idx="3"/>
            <a:endCxn id="8" idx="1"/>
          </p:cNvCxnSpPr>
          <p:nvPr/>
        </p:nvCxnSpPr>
        <p:spPr>
          <a:xfrm>
            <a:off x="3766378" y="3044219"/>
            <a:ext cx="5634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5" idx="0"/>
          </p:cNvCxnSpPr>
          <p:nvPr/>
        </p:nvCxnSpPr>
        <p:spPr>
          <a:xfrm flipV="1">
            <a:off x="2090338" y="2029490"/>
            <a:ext cx="3922826" cy="832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6" idx="0"/>
          </p:cNvCxnSpPr>
          <p:nvPr/>
        </p:nvCxnSpPr>
        <p:spPr>
          <a:xfrm flipV="1">
            <a:off x="2841252" y="2050485"/>
            <a:ext cx="3242916" cy="811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3707904" y="2050485"/>
            <a:ext cx="2592288" cy="783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8" idx="0"/>
            <a:endCxn id="44" idx="1"/>
          </p:cNvCxnSpPr>
          <p:nvPr/>
        </p:nvCxnSpPr>
        <p:spPr>
          <a:xfrm flipV="1">
            <a:off x="4509875" y="2050485"/>
            <a:ext cx="1866593" cy="811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3568" y="692696"/>
            <a:ext cx="3670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RNN with Attention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sp>
        <p:nvSpPr>
          <p:cNvPr id="38" name="직사각형 37"/>
          <p:cNvSpPr>
            <a:spLocks noChangeAspect="1"/>
          </p:cNvSpPr>
          <p:nvPr/>
        </p:nvSpPr>
        <p:spPr>
          <a:xfrm>
            <a:off x="6425173" y="2883223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6592813" y="3287331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321860"/>
              </p:ext>
            </p:extLst>
          </p:nvPr>
        </p:nvGraphicFramePr>
        <p:xfrm>
          <a:off x="6397625" y="2882900"/>
          <a:ext cx="4191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5" name="수식" r:id="rId13" imgW="177480" imgH="190440" progId="Equation.3">
                  <p:embed/>
                </p:oleObj>
              </mc:Choice>
              <mc:Fallback>
                <p:oleObj name="수식" r:id="rId13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25" y="2882900"/>
                        <a:ext cx="419100" cy="447675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직선 화살표 연결선 42"/>
          <p:cNvCxnSpPr/>
          <p:nvPr/>
        </p:nvCxnSpPr>
        <p:spPr>
          <a:xfrm flipV="1">
            <a:off x="6608445" y="2153851"/>
            <a:ext cx="0" cy="67450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76468" y="186581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fine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372200" y="3635732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I’m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336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75656" y="4072275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1910338" y="286222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2661252" y="286222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3406378" y="286222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4329875" y="286222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5653164" y="2862228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2270338" y="3044219"/>
            <a:ext cx="390914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  <a:endCxn id="7" idx="1"/>
          </p:cNvCxnSpPr>
          <p:nvPr/>
        </p:nvCxnSpPr>
        <p:spPr>
          <a:xfrm>
            <a:off x="3021252" y="3044219"/>
            <a:ext cx="385126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>
            <a:off x="3766378" y="3044219"/>
            <a:ext cx="563497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3"/>
          </p:cNvCxnSpPr>
          <p:nvPr/>
        </p:nvCxnSpPr>
        <p:spPr>
          <a:xfrm>
            <a:off x="4689875" y="3044219"/>
            <a:ext cx="3321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9" idx="1"/>
          </p:cNvCxnSpPr>
          <p:nvPr/>
        </p:nvCxnSpPr>
        <p:spPr>
          <a:xfrm>
            <a:off x="5382015" y="3044219"/>
            <a:ext cx="27114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66322" y="3645024"/>
            <a:ext cx="453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Hi           how        are             you                 &lt;end&gt;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090338" y="326633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2835425" y="326633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599573" y="326633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524660" y="326633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820804" y="326633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535992"/>
              </p:ext>
            </p:extLst>
          </p:nvPr>
        </p:nvGraphicFramePr>
        <p:xfrm>
          <a:off x="1910338" y="2845087"/>
          <a:ext cx="359350" cy="44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4" name="수식" r:id="rId3" imgW="152280" imgH="190440" progId="Equation.3">
                  <p:embed/>
                </p:oleObj>
              </mc:Choice>
              <mc:Fallback>
                <p:oleObj name="수식" r:id="rId3" imgW="1522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0338" y="2845087"/>
                        <a:ext cx="359350" cy="44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864006"/>
              </p:ext>
            </p:extLst>
          </p:nvPr>
        </p:nvGraphicFramePr>
        <p:xfrm>
          <a:off x="2717433" y="2850595"/>
          <a:ext cx="3286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5" name="수식" r:id="rId5" imgW="139680" imgH="190440" progId="Equation.3">
                  <p:embed/>
                </p:oleObj>
              </mc:Choice>
              <mc:Fallback>
                <p:oleObj name="수식" r:id="rId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433" y="2850595"/>
                        <a:ext cx="3286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581086"/>
              </p:ext>
            </p:extLst>
          </p:nvPr>
        </p:nvGraphicFramePr>
        <p:xfrm>
          <a:off x="3400058" y="2850595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6" name="수식" r:id="rId7" imgW="152280" imgH="190440" progId="Equation.3">
                  <p:embed/>
                </p:oleObj>
              </mc:Choice>
              <mc:Fallback>
                <p:oleObj name="수식" r:id="rId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058" y="2850595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696818"/>
              </p:ext>
            </p:extLst>
          </p:nvPr>
        </p:nvGraphicFramePr>
        <p:xfrm>
          <a:off x="4359875" y="2846601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7" name="수식" r:id="rId9" imgW="152280" imgH="190440" progId="Equation.3">
                  <p:embed/>
                </p:oleObj>
              </mc:Choice>
              <mc:Fallback>
                <p:oleObj name="수식" r:id="rId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875" y="2846601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261339"/>
              </p:ext>
            </p:extLst>
          </p:nvPr>
        </p:nvGraphicFramePr>
        <p:xfrm>
          <a:off x="5656019" y="2862228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8" name="수식" r:id="rId11" imgW="152280" imgH="190440" progId="Equation.3">
                  <p:embed/>
                </p:oleObj>
              </mc:Choice>
              <mc:Fallback>
                <p:oleObj name="수식" r:id="rId1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019" y="2862228"/>
                        <a:ext cx="358775" cy="4476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070637" y="2833764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…</a:t>
            </a:r>
            <a:endParaRPr lang="ko-KR" altLang="en-US" sz="2000" b="1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5836436" y="2132856"/>
            <a:ext cx="0" cy="67450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3"/>
            <a:endCxn id="6" idx="1"/>
          </p:cNvCxnSpPr>
          <p:nvPr/>
        </p:nvCxnSpPr>
        <p:spPr>
          <a:xfrm>
            <a:off x="2270338" y="3044219"/>
            <a:ext cx="39091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2" idx="3"/>
            <a:endCxn id="23" idx="1"/>
          </p:cNvCxnSpPr>
          <p:nvPr/>
        </p:nvCxnSpPr>
        <p:spPr>
          <a:xfrm>
            <a:off x="3046045" y="3074432"/>
            <a:ext cx="35401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" idx="3"/>
            <a:endCxn id="8" idx="1"/>
          </p:cNvCxnSpPr>
          <p:nvPr/>
        </p:nvCxnSpPr>
        <p:spPr>
          <a:xfrm>
            <a:off x="3766378" y="3044219"/>
            <a:ext cx="5634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04459" y="184482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I’m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83568" y="692696"/>
            <a:ext cx="3670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RNN with Attention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cxnSp>
        <p:nvCxnSpPr>
          <p:cNvPr id="31" name="직선 화살표 연결선 30"/>
          <p:cNvCxnSpPr>
            <a:stCxn id="9" idx="0"/>
          </p:cNvCxnSpPr>
          <p:nvPr/>
        </p:nvCxnSpPr>
        <p:spPr>
          <a:xfrm flipH="1" flipV="1">
            <a:off x="5382015" y="2470109"/>
            <a:ext cx="451149" cy="392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059846"/>
              </p:ext>
            </p:extLst>
          </p:nvPr>
        </p:nvGraphicFramePr>
        <p:xfrm>
          <a:off x="1907704" y="2425702"/>
          <a:ext cx="3905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9" name="수식" r:id="rId13" imgW="164880" imgH="190440" progId="Equation.3">
                  <p:embed/>
                </p:oleObj>
              </mc:Choice>
              <mc:Fallback>
                <p:oleObj name="수식" r:id="rId13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425702"/>
                        <a:ext cx="3905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918467"/>
              </p:ext>
            </p:extLst>
          </p:nvPr>
        </p:nvGraphicFramePr>
        <p:xfrm>
          <a:off x="2689225" y="2438400"/>
          <a:ext cx="330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0" name="수식" r:id="rId15" imgW="139680" imgH="190440" progId="Equation.3">
                  <p:embed/>
                </p:oleObj>
              </mc:Choice>
              <mc:Fallback>
                <p:oleObj name="수식" r:id="rId1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2438400"/>
                        <a:ext cx="3302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821688"/>
              </p:ext>
            </p:extLst>
          </p:nvPr>
        </p:nvGraphicFramePr>
        <p:xfrm>
          <a:off x="3398100" y="2446854"/>
          <a:ext cx="3905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1" name="수식" r:id="rId17" imgW="164880" imgH="190440" progId="Equation.3">
                  <p:embed/>
                </p:oleObj>
              </mc:Choice>
              <mc:Fallback>
                <p:oleObj name="수식" r:id="rId17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100" y="2446854"/>
                        <a:ext cx="3905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188510"/>
              </p:ext>
            </p:extLst>
          </p:nvPr>
        </p:nvGraphicFramePr>
        <p:xfrm>
          <a:off x="4322763" y="2475682"/>
          <a:ext cx="3603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2" name="수식" r:id="rId19" imgW="152280" imgH="190440" progId="Equation.3">
                  <p:embed/>
                </p:oleObj>
              </mc:Choice>
              <mc:Fallback>
                <p:oleObj name="수식" r:id="rId1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2475682"/>
                        <a:ext cx="3603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064437"/>
              </p:ext>
            </p:extLst>
          </p:nvPr>
        </p:nvGraphicFramePr>
        <p:xfrm>
          <a:off x="5078413" y="2135188"/>
          <a:ext cx="239712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3" name="수식" r:id="rId21" imgW="101520" imgH="126720" progId="Equation.3">
                  <p:embed/>
                </p:oleObj>
              </mc:Choice>
              <mc:Fallback>
                <p:oleObj name="수식" r:id="rId21" imgW="1015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13" y="2135188"/>
                        <a:ext cx="239712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336533"/>
              </p:ext>
            </p:extLst>
          </p:nvPr>
        </p:nvGraphicFramePr>
        <p:xfrm>
          <a:off x="619338" y="1758335"/>
          <a:ext cx="16510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4" name="수식" r:id="rId23" imgW="698400" imgH="190440" progId="Equation.3">
                  <p:embed/>
                </p:oleObj>
              </mc:Choice>
              <mc:Fallback>
                <p:oleObj name="수식" r:id="rId23" imgW="698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338" y="1758335"/>
                        <a:ext cx="16510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직선 화살표 연결선 44"/>
          <p:cNvCxnSpPr/>
          <p:nvPr/>
        </p:nvCxnSpPr>
        <p:spPr>
          <a:xfrm flipH="1" flipV="1">
            <a:off x="899592" y="2214156"/>
            <a:ext cx="1080120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15616" y="1484784"/>
            <a:ext cx="133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Inner product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539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75656" y="5512435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2126362" y="430238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2877276" y="430238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3622402" y="430238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4545899" y="430238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5869188" y="4302388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2486362" y="4484379"/>
            <a:ext cx="390914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  <a:endCxn id="7" idx="1"/>
          </p:cNvCxnSpPr>
          <p:nvPr/>
        </p:nvCxnSpPr>
        <p:spPr>
          <a:xfrm>
            <a:off x="3237276" y="4484379"/>
            <a:ext cx="385126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>
            <a:off x="3982402" y="4484379"/>
            <a:ext cx="563497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3"/>
          </p:cNvCxnSpPr>
          <p:nvPr/>
        </p:nvCxnSpPr>
        <p:spPr>
          <a:xfrm>
            <a:off x="4905899" y="4484379"/>
            <a:ext cx="3321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9" idx="1"/>
          </p:cNvCxnSpPr>
          <p:nvPr/>
        </p:nvCxnSpPr>
        <p:spPr>
          <a:xfrm>
            <a:off x="5598039" y="4484379"/>
            <a:ext cx="27114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82346" y="5085184"/>
            <a:ext cx="453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Hi           how        are             you                 &lt;end&gt;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306362" y="470649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051449" y="470649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815597" y="470649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740684" y="470649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6036828" y="470649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885696"/>
              </p:ext>
            </p:extLst>
          </p:nvPr>
        </p:nvGraphicFramePr>
        <p:xfrm>
          <a:off x="2126362" y="4285247"/>
          <a:ext cx="359350" cy="44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4" name="수식" r:id="rId3" imgW="152280" imgH="190440" progId="Equation.3">
                  <p:embed/>
                </p:oleObj>
              </mc:Choice>
              <mc:Fallback>
                <p:oleObj name="수식" r:id="rId3" imgW="1522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6362" y="4285247"/>
                        <a:ext cx="359350" cy="44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786303"/>
              </p:ext>
            </p:extLst>
          </p:nvPr>
        </p:nvGraphicFramePr>
        <p:xfrm>
          <a:off x="2933457" y="4290755"/>
          <a:ext cx="3286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5" name="수식" r:id="rId5" imgW="139680" imgH="190440" progId="Equation.3">
                  <p:embed/>
                </p:oleObj>
              </mc:Choice>
              <mc:Fallback>
                <p:oleObj name="수식" r:id="rId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457" y="4290755"/>
                        <a:ext cx="3286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334414"/>
              </p:ext>
            </p:extLst>
          </p:nvPr>
        </p:nvGraphicFramePr>
        <p:xfrm>
          <a:off x="3616082" y="4290755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6" name="수식" r:id="rId7" imgW="152280" imgH="190440" progId="Equation.3">
                  <p:embed/>
                </p:oleObj>
              </mc:Choice>
              <mc:Fallback>
                <p:oleObj name="수식" r:id="rId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082" y="4290755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26710"/>
              </p:ext>
            </p:extLst>
          </p:nvPr>
        </p:nvGraphicFramePr>
        <p:xfrm>
          <a:off x="4575899" y="4286761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7" name="수식" r:id="rId9" imgW="152280" imgH="190440" progId="Equation.3">
                  <p:embed/>
                </p:oleObj>
              </mc:Choice>
              <mc:Fallback>
                <p:oleObj name="수식" r:id="rId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899" y="4286761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905389"/>
              </p:ext>
            </p:extLst>
          </p:nvPr>
        </p:nvGraphicFramePr>
        <p:xfrm>
          <a:off x="5872043" y="4302388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8" name="수식" r:id="rId11" imgW="152280" imgH="190440" progId="Equation.3">
                  <p:embed/>
                </p:oleObj>
              </mc:Choice>
              <mc:Fallback>
                <p:oleObj name="수식" r:id="rId1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2043" y="4302388"/>
                        <a:ext cx="358775" cy="4476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286661" y="4273924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…</a:t>
            </a:r>
            <a:endParaRPr lang="ko-KR" altLang="en-US" sz="2000" b="1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6052460" y="3573016"/>
            <a:ext cx="0" cy="67450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3"/>
            <a:endCxn id="6" idx="1"/>
          </p:cNvCxnSpPr>
          <p:nvPr/>
        </p:nvCxnSpPr>
        <p:spPr>
          <a:xfrm>
            <a:off x="2486362" y="4484379"/>
            <a:ext cx="39091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2" idx="3"/>
            <a:endCxn id="23" idx="1"/>
          </p:cNvCxnSpPr>
          <p:nvPr/>
        </p:nvCxnSpPr>
        <p:spPr>
          <a:xfrm>
            <a:off x="3262069" y="4514592"/>
            <a:ext cx="35401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" idx="3"/>
            <a:endCxn id="8" idx="1"/>
          </p:cNvCxnSpPr>
          <p:nvPr/>
        </p:nvCxnSpPr>
        <p:spPr>
          <a:xfrm>
            <a:off x="3982402" y="4484379"/>
            <a:ext cx="5634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820483" y="328498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I’m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83568" y="692696"/>
            <a:ext cx="3670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RNN with Attention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cxnSp>
        <p:nvCxnSpPr>
          <p:cNvPr id="31" name="직선 화살표 연결선 30"/>
          <p:cNvCxnSpPr>
            <a:stCxn id="9" idx="0"/>
          </p:cNvCxnSpPr>
          <p:nvPr/>
        </p:nvCxnSpPr>
        <p:spPr>
          <a:xfrm flipH="1" flipV="1">
            <a:off x="5598039" y="3910269"/>
            <a:ext cx="451149" cy="392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171204"/>
              </p:ext>
            </p:extLst>
          </p:nvPr>
        </p:nvGraphicFramePr>
        <p:xfrm>
          <a:off x="2123728" y="3865862"/>
          <a:ext cx="3905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9" name="수식" r:id="rId13" imgW="164880" imgH="190440" progId="Equation.3">
                  <p:embed/>
                </p:oleObj>
              </mc:Choice>
              <mc:Fallback>
                <p:oleObj name="수식" r:id="rId13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865862"/>
                        <a:ext cx="3905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874768"/>
              </p:ext>
            </p:extLst>
          </p:nvPr>
        </p:nvGraphicFramePr>
        <p:xfrm>
          <a:off x="2905249" y="3878560"/>
          <a:ext cx="330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0" name="수식" r:id="rId15" imgW="139680" imgH="190440" progId="Equation.3">
                  <p:embed/>
                </p:oleObj>
              </mc:Choice>
              <mc:Fallback>
                <p:oleObj name="수식" r:id="rId1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249" y="3878560"/>
                        <a:ext cx="3302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301036"/>
              </p:ext>
            </p:extLst>
          </p:nvPr>
        </p:nvGraphicFramePr>
        <p:xfrm>
          <a:off x="3614124" y="3887014"/>
          <a:ext cx="3905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1" name="수식" r:id="rId17" imgW="164880" imgH="190440" progId="Equation.3">
                  <p:embed/>
                </p:oleObj>
              </mc:Choice>
              <mc:Fallback>
                <p:oleObj name="수식" r:id="rId17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124" y="3887014"/>
                        <a:ext cx="3905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336523"/>
              </p:ext>
            </p:extLst>
          </p:nvPr>
        </p:nvGraphicFramePr>
        <p:xfrm>
          <a:off x="4538787" y="3915842"/>
          <a:ext cx="3603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2" name="수식" r:id="rId19" imgW="152280" imgH="190440" progId="Equation.3">
                  <p:embed/>
                </p:oleObj>
              </mc:Choice>
              <mc:Fallback>
                <p:oleObj name="수식" r:id="rId1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787" y="3915842"/>
                        <a:ext cx="3603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257184"/>
              </p:ext>
            </p:extLst>
          </p:nvPr>
        </p:nvGraphicFramePr>
        <p:xfrm>
          <a:off x="5294437" y="3575348"/>
          <a:ext cx="239712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3" name="수식" r:id="rId21" imgW="101520" imgH="126720" progId="Equation.3">
                  <p:embed/>
                </p:oleObj>
              </mc:Choice>
              <mc:Fallback>
                <p:oleObj name="수식" r:id="rId21" imgW="1015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4437" y="3575348"/>
                        <a:ext cx="239712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680639"/>
              </p:ext>
            </p:extLst>
          </p:nvPr>
        </p:nvGraphicFramePr>
        <p:xfrm>
          <a:off x="2138487" y="3406775"/>
          <a:ext cx="3603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4" name="수식" r:id="rId23" imgW="152280" imgH="190440" progId="Equation.3">
                  <p:embed/>
                </p:oleObj>
              </mc:Choice>
              <mc:Fallback>
                <p:oleObj name="수식" r:id="rId23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487" y="3406775"/>
                        <a:ext cx="36036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581176"/>
              </p:ext>
            </p:extLst>
          </p:nvPr>
        </p:nvGraphicFramePr>
        <p:xfrm>
          <a:off x="2904778" y="3419398"/>
          <a:ext cx="3302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5" name="수식" r:id="rId25" imgW="139680" imgH="190440" progId="Equation.3">
                  <p:embed/>
                </p:oleObj>
              </mc:Choice>
              <mc:Fallback>
                <p:oleObj name="수식" r:id="rId2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4778" y="3419398"/>
                        <a:ext cx="3302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980530"/>
              </p:ext>
            </p:extLst>
          </p:nvPr>
        </p:nvGraphicFramePr>
        <p:xfrm>
          <a:off x="3629149" y="3429000"/>
          <a:ext cx="3603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6" name="수식" r:id="rId27" imgW="152280" imgH="190440" progId="Equation.3">
                  <p:embed/>
                </p:oleObj>
              </mc:Choice>
              <mc:Fallback>
                <p:oleObj name="수식" r:id="rId2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149" y="3429000"/>
                        <a:ext cx="360363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791055"/>
              </p:ext>
            </p:extLst>
          </p:nvPr>
        </p:nvGraphicFramePr>
        <p:xfrm>
          <a:off x="4538316" y="3457498"/>
          <a:ext cx="3603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7" name="수식" r:id="rId29" imgW="152280" imgH="190440" progId="Equation.3">
                  <p:embed/>
                </p:oleObj>
              </mc:Choice>
              <mc:Fallback>
                <p:oleObj name="수식" r:id="rId2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316" y="3457498"/>
                        <a:ext cx="3603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04069"/>
              </p:ext>
            </p:extLst>
          </p:nvPr>
        </p:nvGraphicFramePr>
        <p:xfrm>
          <a:off x="565082" y="1916832"/>
          <a:ext cx="46243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8" name="수식" r:id="rId31" imgW="1955520" imgH="380880" progId="Equation.3">
                  <p:embed/>
                </p:oleObj>
              </mc:Choice>
              <mc:Fallback>
                <p:oleObj name="수식" r:id="rId31" imgW="19555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082" y="1916832"/>
                        <a:ext cx="462438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직선 화살표 연결선 46"/>
          <p:cNvCxnSpPr/>
          <p:nvPr/>
        </p:nvCxnSpPr>
        <p:spPr>
          <a:xfrm flipH="1" flipV="1">
            <a:off x="899592" y="2564904"/>
            <a:ext cx="1226770" cy="904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20072" y="213285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605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4792355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1262266" y="358230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2013180" y="358230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2758306" y="358230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3681803" y="3582308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5005092" y="3582308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1622266" y="3764299"/>
            <a:ext cx="390914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  <a:endCxn id="7" idx="1"/>
          </p:cNvCxnSpPr>
          <p:nvPr/>
        </p:nvCxnSpPr>
        <p:spPr>
          <a:xfrm>
            <a:off x="2373180" y="3764299"/>
            <a:ext cx="385126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>
            <a:off x="3118306" y="3764299"/>
            <a:ext cx="563497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3"/>
          </p:cNvCxnSpPr>
          <p:nvPr/>
        </p:nvCxnSpPr>
        <p:spPr>
          <a:xfrm>
            <a:off x="4041803" y="3764299"/>
            <a:ext cx="3321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9" idx="1"/>
          </p:cNvCxnSpPr>
          <p:nvPr/>
        </p:nvCxnSpPr>
        <p:spPr>
          <a:xfrm>
            <a:off x="4733943" y="3764299"/>
            <a:ext cx="27114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8250" y="4365104"/>
            <a:ext cx="453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Hi           how        are             you                 &lt;end&gt;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442266" y="398641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2187353" y="398641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2951501" y="398641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876588" y="398641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172732" y="3986416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162869"/>
              </p:ext>
            </p:extLst>
          </p:nvPr>
        </p:nvGraphicFramePr>
        <p:xfrm>
          <a:off x="1248420" y="3565401"/>
          <a:ext cx="3889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8" name="수식" r:id="rId3" imgW="164880" imgH="190440" progId="Equation.3">
                  <p:embed/>
                </p:oleObj>
              </mc:Choice>
              <mc:Fallback>
                <p:oleObj name="수식" r:id="rId3" imgW="1648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8420" y="3565401"/>
                        <a:ext cx="388938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72149"/>
              </p:ext>
            </p:extLst>
          </p:nvPr>
        </p:nvGraphicFramePr>
        <p:xfrm>
          <a:off x="2054870" y="3570164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9" name="수식" r:id="rId5" imgW="152280" imgH="190440" progId="Equation.3">
                  <p:embed/>
                </p:oleObj>
              </mc:Choice>
              <mc:Fallback>
                <p:oleObj name="수식" r:id="rId5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870" y="3570164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879556"/>
              </p:ext>
            </p:extLst>
          </p:nvPr>
        </p:nvGraphicFramePr>
        <p:xfrm>
          <a:off x="2723208" y="3570164"/>
          <a:ext cx="4175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0" name="수식" r:id="rId7" imgW="177480" imgH="190440" progId="Equation.3">
                  <p:embed/>
                </p:oleObj>
              </mc:Choice>
              <mc:Fallback>
                <p:oleObj name="수식" r:id="rId7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208" y="3570164"/>
                        <a:ext cx="4175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412854"/>
              </p:ext>
            </p:extLst>
          </p:nvPr>
        </p:nvGraphicFramePr>
        <p:xfrm>
          <a:off x="3697933" y="3566989"/>
          <a:ext cx="3889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1" name="수식" r:id="rId9" imgW="164880" imgH="190440" progId="Equation.3">
                  <p:embed/>
                </p:oleObj>
              </mc:Choice>
              <mc:Fallback>
                <p:oleObj name="수식" r:id="rId9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933" y="3566989"/>
                        <a:ext cx="3889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766970"/>
              </p:ext>
            </p:extLst>
          </p:nvPr>
        </p:nvGraphicFramePr>
        <p:xfrm>
          <a:off x="4993333" y="3582864"/>
          <a:ext cx="3889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2" name="수식" r:id="rId11" imgW="164880" imgH="190440" progId="Equation.3">
                  <p:embed/>
                </p:oleObj>
              </mc:Choice>
              <mc:Fallback>
                <p:oleObj name="수식" r:id="rId11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3333" y="3582864"/>
                        <a:ext cx="388937" cy="4476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422565" y="3553844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…</a:t>
            </a:r>
            <a:endParaRPr lang="ko-KR" altLang="en-US" sz="2000" b="1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5188364" y="1998132"/>
            <a:ext cx="7031" cy="152931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3"/>
            <a:endCxn id="6" idx="1"/>
          </p:cNvCxnSpPr>
          <p:nvPr/>
        </p:nvCxnSpPr>
        <p:spPr>
          <a:xfrm>
            <a:off x="1622266" y="3764299"/>
            <a:ext cx="39091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2" idx="3"/>
            <a:endCxn id="23" idx="1"/>
          </p:cNvCxnSpPr>
          <p:nvPr/>
        </p:nvCxnSpPr>
        <p:spPr>
          <a:xfrm>
            <a:off x="2397973" y="3794512"/>
            <a:ext cx="35401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" idx="3"/>
            <a:endCxn id="8" idx="1"/>
          </p:cNvCxnSpPr>
          <p:nvPr/>
        </p:nvCxnSpPr>
        <p:spPr>
          <a:xfrm>
            <a:off x="3118306" y="3764299"/>
            <a:ext cx="5634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56387" y="162880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I’m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83568" y="692696"/>
            <a:ext cx="3670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RNN with Attention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cxnSp>
        <p:nvCxnSpPr>
          <p:cNvPr id="31" name="직선 화살표 연결선 30"/>
          <p:cNvCxnSpPr>
            <a:stCxn id="9" idx="0"/>
            <a:endCxn id="41" idx="3"/>
          </p:cNvCxnSpPr>
          <p:nvPr/>
        </p:nvCxnSpPr>
        <p:spPr>
          <a:xfrm flipH="1" flipV="1">
            <a:off x="4670053" y="3005286"/>
            <a:ext cx="515039" cy="577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717904"/>
              </p:ext>
            </p:extLst>
          </p:nvPr>
        </p:nvGraphicFramePr>
        <p:xfrm>
          <a:off x="1259632" y="3145782"/>
          <a:ext cx="3905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3" name="수식" r:id="rId13" imgW="164880" imgH="190440" progId="Equation.3">
                  <p:embed/>
                </p:oleObj>
              </mc:Choice>
              <mc:Fallback>
                <p:oleObj name="수식" r:id="rId13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145782"/>
                        <a:ext cx="3905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692562"/>
              </p:ext>
            </p:extLst>
          </p:nvPr>
        </p:nvGraphicFramePr>
        <p:xfrm>
          <a:off x="2041153" y="3158480"/>
          <a:ext cx="330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4" name="수식" r:id="rId15" imgW="139680" imgH="190440" progId="Equation.3">
                  <p:embed/>
                </p:oleObj>
              </mc:Choice>
              <mc:Fallback>
                <p:oleObj name="수식" r:id="rId1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153" y="3158480"/>
                        <a:ext cx="3302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184867"/>
              </p:ext>
            </p:extLst>
          </p:nvPr>
        </p:nvGraphicFramePr>
        <p:xfrm>
          <a:off x="2750028" y="3166934"/>
          <a:ext cx="3905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5" name="수식" r:id="rId17" imgW="164880" imgH="190440" progId="Equation.3">
                  <p:embed/>
                </p:oleObj>
              </mc:Choice>
              <mc:Fallback>
                <p:oleObj name="수식" r:id="rId17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028" y="3166934"/>
                        <a:ext cx="3905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056471"/>
              </p:ext>
            </p:extLst>
          </p:nvPr>
        </p:nvGraphicFramePr>
        <p:xfrm>
          <a:off x="3674691" y="3195762"/>
          <a:ext cx="3603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6" name="수식" r:id="rId19" imgW="152280" imgH="190440" progId="Equation.3">
                  <p:embed/>
                </p:oleObj>
              </mc:Choice>
              <mc:Fallback>
                <p:oleObj name="수식" r:id="rId1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4691" y="3195762"/>
                        <a:ext cx="3603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752126"/>
              </p:ext>
            </p:extLst>
          </p:nvPr>
        </p:nvGraphicFramePr>
        <p:xfrm>
          <a:off x="4430341" y="2855268"/>
          <a:ext cx="239712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7" name="수식" r:id="rId21" imgW="101520" imgH="126720" progId="Equation.3">
                  <p:embed/>
                </p:oleObj>
              </mc:Choice>
              <mc:Fallback>
                <p:oleObj name="수식" r:id="rId21" imgW="1015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341" y="2855268"/>
                        <a:ext cx="239712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362155"/>
              </p:ext>
            </p:extLst>
          </p:nvPr>
        </p:nvGraphicFramePr>
        <p:xfrm>
          <a:off x="1274391" y="2686695"/>
          <a:ext cx="3603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8" name="수식" r:id="rId23" imgW="152280" imgH="190440" progId="Equation.3">
                  <p:embed/>
                </p:oleObj>
              </mc:Choice>
              <mc:Fallback>
                <p:oleObj name="수식" r:id="rId23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391" y="2686695"/>
                        <a:ext cx="36036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600884"/>
              </p:ext>
            </p:extLst>
          </p:nvPr>
        </p:nvGraphicFramePr>
        <p:xfrm>
          <a:off x="2040682" y="2699318"/>
          <a:ext cx="3302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9" name="수식" r:id="rId25" imgW="139680" imgH="190440" progId="Equation.3">
                  <p:embed/>
                </p:oleObj>
              </mc:Choice>
              <mc:Fallback>
                <p:oleObj name="수식" r:id="rId2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0682" y="2699318"/>
                        <a:ext cx="3302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629884"/>
              </p:ext>
            </p:extLst>
          </p:nvPr>
        </p:nvGraphicFramePr>
        <p:xfrm>
          <a:off x="2765053" y="2708920"/>
          <a:ext cx="3603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0" name="수식" r:id="rId27" imgW="152280" imgH="190440" progId="Equation.3">
                  <p:embed/>
                </p:oleObj>
              </mc:Choice>
              <mc:Fallback>
                <p:oleObj name="수식" r:id="rId2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053" y="2708920"/>
                        <a:ext cx="360363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704295"/>
              </p:ext>
            </p:extLst>
          </p:nvPr>
        </p:nvGraphicFramePr>
        <p:xfrm>
          <a:off x="3674220" y="2737418"/>
          <a:ext cx="3603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1" name="수식" r:id="rId29" imgW="152280" imgH="190440" progId="Equation.3">
                  <p:embed/>
                </p:oleObj>
              </mc:Choice>
              <mc:Fallback>
                <p:oleObj name="수식" r:id="rId2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4220" y="2737418"/>
                        <a:ext cx="3603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010915"/>
              </p:ext>
            </p:extLst>
          </p:nvPr>
        </p:nvGraphicFramePr>
        <p:xfrm>
          <a:off x="2758306" y="1998132"/>
          <a:ext cx="13208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2" name="수식" r:id="rId31" imgW="558720" imgH="190440" progId="Equation.3">
                  <p:embed/>
                </p:oleObj>
              </mc:Choice>
              <mc:Fallback>
                <p:oleObj name="수식" r:id="rId31" imgW="558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306" y="1998132"/>
                        <a:ext cx="13208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직선 화살표 연결선 44"/>
          <p:cNvCxnSpPr/>
          <p:nvPr/>
        </p:nvCxnSpPr>
        <p:spPr>
          <a:xfrm flipV="1">
            <a:off x="1622266" y="2348880"/>
            <a:ext cx="952713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2267744" y="2348880"/>
            <a:ext cx="484242" cy="413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2938306" y="2348880"/>
            <a:ext cx="13195" cy="413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37" idx="2"/>
          </p:cNvCxnSpPr>
          <p:nvPr/>
        </p:nvCxnSpPr>
        <p:spPr>
          <a:xfrm flipH="1" flipV="1">
            <a:off x="3418706" y="2447394"/>
            <a:ext cx="263097" cy="315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3" idx="1"/>
          </p:cNvCxnSpPr>
          <p:nvPr/>
        </p:nvCxnSpPr>
        <p:spPr>
          <a:xfrm flipV="1">
            <a:off x="3876588" y="1813466"/>
            <a:ext cx="1079799" cy="247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4041803" y="3068960"/>
            <a:ext cx="380762" cy="317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348215" y="5589240"/>
            <a:ext cx="415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All implemented in </a:t>
            </a:r>
            <a:r>
              <a:rPr lang="en-US" altLang="ko-KR" b="1" dirty="0" err="1" smtClean="0"/>
              <a:t>TensorFlow’s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seq2seq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300192" y="2588711"/>
            <a:ext cx="2337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     </a:t>
            </a:r>
            <a:r>
              <a:rPr lang="en-US" altLang="ko-KR" dirty="0" smtClean="0"/>
              <a:t>,      ,…     ,      , </a:t>
            </a:r>
          </a:p>
          <a:p>
            <a:r>
              <a:rPr lang="en-US" altLang="ko-KR" dirty="0" smtClean="0"/>
              <a:t>are learned in the training</a:t>
            </a:r>
          </a:p>
          <a:p>
            <a:r>
              <a:rPr lang="en-US" altLang="ko-KR" dirty="0" smtClean="0"/>
              <a:t>stage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61" name="개체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689023"/>
              </p:ext>
            </p:extLst>
          </p:nvPr>
        </p:nvGraphicFramePr>
        <p:xfrm>
          <a:off x="6372200" y="2514668"/>
          <a:ext cx="3905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3" name="수식" r:id="rId33" imgW="164880" imgH="190440" progId="Equation.3">
                  <p:embed/>
                </p:oleObj>
              </mc:Choice>
              <mc:Fallback>
                <p:oleObj name="수식" r:id="rId33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2514668"/>
                        <a:ext cx="3905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개체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548285"/>
              </p:ext>
            </p:extLst>
          </p:nvPr>
        </p:nvGraphicFramePr>
        <p:xfrm>
          <a:off x="6787246" y="2517958"/>
          <a:ext cx="330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4" name="수식" r:id="rId35" imgW="139680" imgH="190440" progId="Equation.3">
                  <p:embed/>
                </p:oleObj>
              </mc:Choice>
              <mc:Fallback>
                <p:oleObj name="수식" r:id="rId3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7246" y="2517958"/>
                        <a:ext cx="3302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개체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188390"/>
              </p:ext>
            </p:extLst>
          </p:nvPr>
        </p:nvGraphicFramePr>
        <p:xfrm>
          <a:off x="7308304" y="2528844"/>
          <a:ext cx="3603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5" name="수식" r:id="rId37" imgW="152280" imgH="190440" progId="Equation.3">
                  <p:embed/>
                </p:oleObj>
              </mc:Choice>
              <mc:Fallback>
                <p:oleObj name="수식" r:id="rId3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2528844"/>
                        <a:ext cx="36036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개체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797194"/>
              </p:ext>
            </p:extLst>
          </p:nvPr>
        </p:nvGraphicFramePr>
        <p:xfrm>
          <a:off x="7713040" y="2528844"/>
          <a:ext cx="330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6" name="수식" r:id="rId39" imgW="139680" imgH="190440" progId="Equation.3">
                  <p:embed/>
                </p:oleObj>
              </mc:Choice>
              <mc:Fallback>
                <p:oleObj name="수식" r:id="rId39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3040" y="2528844"/>
                        <a:ext cx="3302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개체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639675"/>
              </p:ext>
            </p:extLst>
          </p:nvPr>
        </p:nvGraphicFramePr>
        <p:xfrm>
          <a:off x="8111278" y="2603135"/>
          <a:ext cx="239712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7" name="수식" r:id="rId41" imgW="101520" imgH="126720" progId="Equation.3">
                  <p:embed/>
                </p:oleObj>
              </mc:Choice>
              <mc:Fallback>
                <p:oleObj name="수식" r:id="rId41" imgW="1015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1278" y="2603135"/>
                        <a:ext cx="239712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200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5008379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1982346" y="3798332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2733260" y="3798332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3478386" y="3798332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4401883" y="3798332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5725172" y="3798332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2342346" y="3980323"/>
            <a:ext cx="390914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  <a:endCxn id="7" idx="1"/>
          </p:cNvCxnSpPr>
          <p:nvPr/>
        </p:nvCxnSpPr>
        <p:spPr>
          <a:xfrm>
            <a:off x="3093260" y="3980323"/>
            <a:ext cx="385126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>
            <a:off x="3838386" y="3980323"/>
            <a:ext cx="563497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3"/>
          </p:cNvCxnSpPr>
          <p:nvPr/>
        </p:nvCxnSpPr>
        <p:spPr>
          <a:xfrm>
            <a:off x="4761883" y="3980323"/>
            <a:ext cx="3321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9" idx="1"/>
          </p:cNvCxnSpPr>
          <p:nvPr/>
        </p:nvCxnSpPr>
        <p:spPr>
          <a:xfrm>
            <a:off x="5454023" y="3980323"/>
            <a:ext cx="27114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38330" y="4581128"/>
            <a:ext cx="453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Hi           how        are             you                 &lt;end&gt;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162346" y="4202440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2907433" y="4202440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671581" y="4202440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596668" y="4202440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892812" y="4202440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217868"/>
              </p:ext>
            </p:extLst>
          </p:nvPr>
        </p:nvGraphicFramePr>
        <p:xfrm>
          <a:off x="1968500" y="3781425"/>
          <a:ext cx="3889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8" name="수식" r:id="rId3" imgW="164880" imgH="190440" progId="Equation.3">
                  <p:embed/>
                </p:oleObj>
              </mc:Choice>
              <mc:Fallback>
                <p:oleObj name="수식" r:id="rId3" imgW="1648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8500" y="3781425"/>
                        <a:ext cx="388938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514670"/>
              </p:ext>
            </p:extLst>
          </p:nvPr>
        </p:nvGraphicFramePr>
        <p:xfrm>
          <a:off x="2774950" y="3786188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9" name="수식" r:id="rId5" imgW="152280" imgH="190440" progId="Equation.3">
                  <p:embed/>
                </p:oleObj>
              </mc:Choice>
              <mc:Fallback>
                <p:oleObj name="수식" r:id="rId5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3786188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316825"/>
              </p:ext>
            </p:extLst>
          </p:nvPr>
        </p:nvGraphicFramePr>
        <p:xfrm>
          <a:off x="3443288" y="3786188"/>
          <a:ext cx="4175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0" name="수식" r:id="rId7" imgW="177480" imgH="190440" progId="Equation.3">
                  <p:embed/>
                </p:oleObj>
              </mc:Choice>
              <mc:Fallback>
                <p:oleObj name="수식" r:id="rId7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8" y="3786188"/>
                        <a:ext cx="4175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297668"/>
              </p:ext>
            </p:extLst>
          </p:nvPr>
        </p:nvGraphicFramePr>
        <p:xfrm>
          <a:off x="4418013" y="3783013"/>
          <a:ext cx="3889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1" name="수식" r:id="rId9" imgW="164880" imgH="190440" progId="Equation.3">
                  <p:embed/>
                </p:oleObj>
              </mc:Choice>
              <mc:Fallback>
                <p:oleObj name="수식" r:id="rId9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3783013"/>
                        <a:ext cx="3889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376168"/>
              </p:ext>
            </p:extLst>
          </p:nvPr>
        </p:nvGraphicFramePr>
        <p:xfrm>
          <a:off x="5713413" y="3798888"/>
          <a:ext cx="3889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2" name="수식" r:id="rId11" imgW="164880" imgH="190440" progId="Equation.3">
                  <p:embed/>
                </p:oleObj>
              </mc:Choice>
              <mc:Fallback>
                <p:oleObj name="수식" r:id="rId11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413" y="3798888"/>
                        <a:ext cx="388937" cy="4476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142645" y="3769868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…</a:t>
            </a:r>
            <a:endParaRPr lang="ko-KR" altLang="en-US" sz="2000" b="1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5908444" y="2214156"/>
            <a:ext cx="7031" cy="152931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3"/>
            <a:endCxn id="6" idx="1"/>
          </p:cNvCxnSpPr>
          <p:nvPr/>
        </p:nvCxnSpPr>
        <p:spPr>
          <a:xfrm>
            <a:off x="2342346" y="3980323"/>
            <a:ext cx="39091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2" idx="3"/>
            <a:endCxn id="23" idx="1"/>
          </p:cNvCxnSpPr>
          <p:nvPr/>
        </p:nvCxnSpPr>
        <p:spPr>
          <a:xfrm>
            <a:off x="3118053" y="4010536"/>
            <a:ext cx="35401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" idx="3"/>
            <a:endCxn id="8" idx="1"/>
          </p:cNvCxnSpPr>
          <p:nvPr/>
        </p:nvCxnSpPr>
        <p:spPr>
          <a:xfrm>
            <a:off x="3838386" y="3980323"/>
            <a:ext cx="5634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3568" y="692696"/>
            <a:ext cx="3670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RNN with Attention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cxnSp>
        <p:nvCxnSpPr>
          <p:cNvPr id="31" name="직선 화살표 연결선 30"/>
          <p:cNvCxnSpPr>
            <a:stCxn id="9" idx="0"/>
            <a:endCxn id="41" idx="3"/>
          </p:cNvCxnSpPr>
          <p:nvPr/>
        </p:nvCxnSpPr>
        <p:spPr>
          <a:xfrm flipH="1" flipV="1">
            <a:off x="5390133" y="3221310"/>
            <a:ext cx="515039" cy="577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363375"/>
              </p:ext>
            </p:extLst>
          </p:nvPr>
        </p:nvGraphicFramePr>
        <p:xfrm>
          <a:off x="1979712" y="3361806"/>
          <a:ext cx="3905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3" name="수식" r:id="rId13" imgW="164880" imgH="190440" progId="Equation.3">
                  <p:embed/>
                </p:oleObj>
              </mc:Choice>
              <mc:Fallback>
                <p:oleObj name="수식" r:id="rId13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361806"/>
                        <a:ext cx="3905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859951"/>
              </p:ext>
            </p:extLst>
          </p:nvPr>
        </p:nvGraphicFramePr>
        <p:xfrm>
          <a:off x="2761233" y="3374504"/>
          <a:ext cx="330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4" name="수식" r:id="rId15" imgW="139680" imgH="190440" progId="Equation.3">
                  <p:embed/>
                </p:oleObj>
              </mc:Choice>
              <mc:Fallback>
                <p:oleObj name="수식" r:id="rId1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1233" y="3374504"/>
                        <a:ext cx="3302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711431"/>
              </p:ext>
            </p:extLst>
          </p:nvPr>
        </p:nvGraphicFramePr>
        <p:xfrm>
          <a:off x="3470108" y="3382958"/>
          <a:ext cx="3905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5" name="수식" r:id="rId17" imgW="164880" imgH="190440" progId="Equation.3">
                  <p:embed/>
                </p:oleObj>
              </mc:Choice>
              <mc:Fallback>
                <p:oleObj name="수식" r:id="rId17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108" y="3382958"/>
                        <a:ext cx="3905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056380"/>
              </p:ext>
            </p:extLst>
          </p:nvPr>
        </p:nvGraphicFramePr>
        <p:xfrm>
          <a:off x="4394771" y="3411786"/>
          <a:ext cx="3603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6" name="수식" r:id="rId19" imgW="152280" imgH="190440" progId="Equation.3">
                  <p:embed/>
                </p:oleObj>
              </mc:Choice>
              <mc:Fallback>
                <p:oleObj name="수식" r:id="rId1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771" y="3411786"/>
                        <a:ext cx="3603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316780"/>
              </p:ext>
            </p:extLst>
          </p:nvPr>
        </p:nvGraphicFramePr>
        <p:xfrm>
          <a:off x="5150421" y="3071292"/>
          <a:ext cx="239712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7" name="수식" r:id="rId21" imgW="101520" imgH="126720" progId="Equation.3">
                  <p:embed/>
                </p:oleObj>
              </mc:Choice>
              <mc:Fallback>
                <p:oleObj name="수식" r:id="rId21" imgW="1015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0421" y="3071292"/>
                        <a:ext cx="239712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437290"/>
              </p:ext>
            </p:extLst>
          </p:nvPr>
        </p:nvGraphicFramePr>
        <p:xfrm>
          <a:off x="1994471" y="2902719"/>
          <a:ext cx="3603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8" name="수식" r:id="rId23" imgW="152280" imgH="190440" progId="Equation.3">
                  <p:embed/>
                </p:oleObj>
              </mc:Choice>
              <mc:Fallback>
                <p:oleObj name="수식" r:id="rId23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471" y="2902719"/>
                        <a:ext cx="36036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514936"/>
              </p:ext>
            </p:extLst>
          </p:nvPr>
        </p:nvGraphicFramePr>
        <p:xfrm>
          <a:off x="2760762" y="2915342"/>
          <a:ext cx="3302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9" name="수식" r:id="rId25" imgW="139680" imgH="190440" progId="Equation.3">
                  <p:embed/>
                </p:oleObj>
              </mc:Choice>
              <mc:Fallback>
                <p:oleObj name="수식" r:id="rId2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762" y="2915342"/>
                        <a:ext cx="3302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889163"/>
              </p:ext>
            </p:extLst>
          </p:nvPr>
        </p:nvGraphicFramePr>
        <p:xfrm>
          <a:off x="3485133" y="2924944"/>
          <a:ext cx="3603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0" name="수식" r:id="rId27" imgW="152280" imgH="190440" progId="Equation.3">
                  <p:embed/>
                </p:oleObj>
              </mc:Choice>
              <mc:Fallback>
                <p:oleObj name="수식" r:id="rId2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5133" y="2924944"/>
                        <a:ext cx="360363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5773"/>
              </p:ext>
            </p:extLst>
          </p:nvPr>
        </p:nvGraphicFramePr>
        <p:xfrm>
          <a:off x="4394300" y="2953442"/>
          <a:ext cx="3603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1" name="수식" r:id="rId29" imgW="152280" imgH="190440" progId="Equation.3">
                  <p:embed/>
                </p:oleObj>
              </mc:Choice>
              <mc:Fallback>
                <p:oleObj name="수식" r:id="rId2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300" y="2953442"/>
                        <a:ext cx="3603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직사각형 38"/>
          <p:cNvSpPr/>
          <p:nvPr/>
        </p:nvSpPr>
        <p:spPr>
          <a:xfrm>
            <a:off x="2085173" y="1900579"/>
            <a:ext cx="101605" cy="10081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843808" y="2328264"/>
            <a:ext cx="101605" cy="5690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606299" y="2736539"/>
            <a:ext cx="101605" cy="1498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470395" y="2780928"/>
            <a:ext cx="101605" cy="1498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75441" y="17951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Hola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269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5008379"/>
            <a:ext cx="6085332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From: https</a:t>
            </a:r>
            <a:r>
              <a:rPr lang="en-US" altLang="ko-KR" dirty="0"/>
              <a:t>://www.youtube.com/watch?v=G5RY_SUJih4&amp;t=474s</a:t>
            </a:r>
            <a:endParaRPr lang="ko-KR" altLang="en-US" dirty="0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1982346" y="3798332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2733260" y="3798332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3478386" y="3798332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4401883" y="3798332"/>
            <a:ext cx="360000" cy="3639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5725172" y="3798332"/>
            <a:ext cx="360000" cy="363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2342346" y="3980323"/>
            <a:ext cx="390914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  <a:endCxn id="7" idx="1"/>
          </p:cNvCxnSpPr>
          <p:nvPr/>
        </p:nvCxnSpPr>
        <p:spPr>
          <a:xfrm>
            <a:off x="3093260" y="3980323"/>
            <a:ext cx="385126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>
            <a:off x="3838386" y="3980323"/>
            <a:ext cx="563497" cy="0"/>
          </a:xfrm>
          <a:prstGeom prst="straightConnector1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3"/>
          </p:cNvCxnSpPr>
          <p:nvPr/>
        </p:nvCxnSpPr>
        <p:spPr>
          <a:xfrm>
            <a:off x="4761883" y="3980323"/>
            <a:ext cx="3321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9" idx="1"/>
          </p:cNvCxnSpPr>
          <p:nvPr/>
        </p:nvCxnSpPr>
        <p:spPr>
          <a:xfrm>
            <a:off x="5454023" y="3980323"/>
            <a:ext cx="27114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38330" y="4581128"/>
            <a:ext cx="453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Hi           how        are             you                 &lt;end&gt;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162346" y="4202440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2907433" y="4202440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671581" y="4202440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596668" y="4202440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892812" y="4202440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743529"/>
              </p:ext>
            </p:extLst>
          </p:nvPr>
        </p:nvGraphicFramePr>
        <p:xfrm>
          <a:off x="1968500" y="3781425"/>
          <a:ext cx="3889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2" name="수식" r:id="rId3" imgW="164880" imgH="190440" progId="Equation.3">
                  <p:embed/>
                </p:oleObj>
              </mc:Choice>
              <mc:Fallback>
                <p:oleObj name="수식" r:id="rId3" imgW="1648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8500" y="3781425"/>
                        <a:ext cx="388938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046107"/>
              </p:ext>
            </p:extLst>
          </p:nvPr>
        </p:nvGraphicFramePr>
        <p:xfrm>
          <a:off x="2774950" y="3786188"/>
          <a:ext cx="358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3" name="수식" r:id="rId5" imgW="152280" imgH="190440" progId="Equation.3">
                  <p:embed/>
                </p:oleObj>
              </mc:Choice>
              <mc:Fallback>
                <p:oleObj name="수식" r:id="rId5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3786188"/>
                        <a:ext cx="358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666278"/>
              </p:ext>
            </p:extLst>
          </p:nvPr>
        </p:nvGraphicFramePr>
        <p:xfrm>
          <a:off x="3443288" y="3786188"/>
          <a:ext cx="4175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4" name="수식" r:id="rId7" imgW="177480" imgH="190440" progId="Equation.3">
                  <p:embed/>
                </p:oleObj>
              </mc:Choice>
              <mc:Fallback>
                <p:oleObj name="수식" r:id="rId7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8" y="3786188"/>
                        <a:ext cx="4175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361044"/>
              </p:ext>
            </p:extLst>
          </p:nvPr>
        </p:nvGraphicFramePr>
        <p:xfrm>
          <a:off x="4418013" y="3783013"/>
          <a:ext cx="3889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5" name="수식" r:id="rId9" imgW="164880" imgH="190440" progId="Equation.3">
                  <p:embed/>
                </p:oleObj>
              </mc:Choice>
              <mc:Fallback>
                <p:oleObj name="수식" r:id="rId9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3783013"/>
                        <a:ext cx="3889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54406"/>
              </p:ext>
            </p:extLst>
          </p:nvPr>
        </p:nvGraphicFramePr>
        <p:xfrm>
          <a:off x="5713413" y="3798888"/>
          <a:ext cx="3889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6" name="수식" r:id="rId11" imgW="164880" imgH="190440" progId="Equation.3">
                  <p:embed/>
                </p:oleObj>
              </mc:Choice>
              <mc:Fallback>
                <p:oleObj name="수식" r:id="rId11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413" y="3798888"/>
                        <a:ext cx="388937" cy="4476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142645" y="3769868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…</a:t>
            </a:r>
            <a:endParaRPr lang="ko-KR" altLang="en-US" sz="2000" b="1" dirty="0"/>
          </a:p>
        </p:txBody>
      </p:sp>
      <p:cxnSp>
        <p:nvCxnSpPr>
          <p:cNvPr id="28" name="직선 화살표 연결선 27"/>
          <p:cNvCxnSpPr>
            <a:stCxn id="5" idx="3"/>
            <a:endCxn id="6" idx="1"/>
          </p:cNvCxnSpPr>
          <p:nvPr/>
        </p:nvCxnSpPr>
        <p:spPr>
          <a:xfrm>
            <a:off x="2342346" y="3980323"/>
            <a:ext cx="39091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2" idx="3"/>
            <a:endCxn id="23" idx="1"/>
          </p:cNvCxnSpPr>
          <p:nvPr/>
        </p:nvCxnSpPr>
        <p:spPr>
          <a:xfrm>
            <a:off x="3118053" y="4010536"/>
            <a:ext cx="35401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" idx="3"/>
            <a:endCxn id="8" idx="1"/>
          </p:cNvCxnSpPr>
          <p:nvPr/>
        </p:nvCxnSpPr>
        <p:spPr>
          <a:xfrm>
            <a:off x="3838386" y="3980323"/>
            <a:ext cx="5634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3568" y="692696"/>
            <a:ext cx="3670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RNN with Attention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346227"/>
              </p:ext>
            </p:extLst>
          </p:nvPr>
        </p:nvGraphicFramePr>
        <p:xfrm>
          <a:off x="1979712" y="3361806"/>
          <a:ext cx="3905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7" name="수식" r:id="rId13" imgW="164880" imgH="190440" progId="Equation.3">
                  <p:embed/>
                </p:oleObj>
              </mc:Choice>
              <mc:Fallback>
                <p:oleObj name="수식" r:id="rId13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361806"/>
                        <a:ext cx="3905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3187"/>
              </p:ext>
            </p:extLst>
          </p:nvPr>
        </p:nvGraphicFramePr>
        <p:xfrm>
          <a:off x="2761233" y="3374504"/>
          <a:ext cx="330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8" name="수식" r:id="rId15" imgW="139680" imgH="190440" progId="Equation.3">
                  <p:embed/>
                </p:oleObj>
              </mc:Choice>
              <mc:Fallback>
                <p:oleObj name="수식" r:id="rId15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1233" y="3374504"/>
                        <a:ext cx="3302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808877"/>
              </p:ext>
            </p:extLst>
          </p:nvPr>
        </p:nvGraphicFramePr>
        <p:xfrm>
          <a:off x="3470108" y="3382958"/>
          <a:ext cx="3905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9" name="수식" r:id="rId17" imgW="164880" imgH="190440" progId="Equation.3">
                  <p:embed/>
                </p:oleObj>
              </mc:Choice>
              <mc:Fallback>
                <p:oleObj name="수식" r:id="rId17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108" y="3382958"/>
                        <a:ext cx="3905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855995"/>
              </p:ext>
            </p:extLst>
          </p:nvPr>
        </p:nvGraphicFramePr>
        <p:xfrm>
          <a:off x="4394771" y="3411786"/>
          <a:ext cx="3603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0" name="수식" r:id="rId19" imgW="152280" imgH="190440" progId="Equation.3">
                  <p:embed/>
                </p:oleObj>
              </mc:Choice>
              <mc:Fallback>
                <p:oleObj name="수식" r:id="rId19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771" y="3411786"/>
                        <a:ext cx="3603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207806"/>
              </p:ext>
            </p:extLst>
          </p:nvPr>
        </p:nvGraphicFramePr>
        <p:xfrm>
          <a:off x="1994471" y="2902719"/>
          <a:ext cx="3603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1" name="수식" r:id="rId21" imgW="152280" imgH="190440" progId="Equation.3">
                  <p:embed/>
                </p:oleObj>
              </mc:Choice>
              <mc:Fallback>
                <p:oleObj name="수식" r:id="rId2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471" y="2902719"/>
                        <a:ext cx="36036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132586"/>
              </p:ext>
            </p:extLst>
          </p:nvPr>
        </p:nvGraphicFramePr>
        <p:xfrm>
          <a:off x="2760762" y="2915342"/>
          <a:ext cx="3302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2" name="수식" r:id="rId23" imgW="139680" imgH="190440" progId="Equation.3">
                  <p:embed/>
                </p:oleObj>
              </mc:Choice>
              <mc:Fallback>
                <p:oleObj name="수식" r:id="rId23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762" y="2915342"/>
                        <a:ext cx="3302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796788"/>
              </p:ext>
            </p:extLst>
          </p:nvPr>
        </p:nvGraphicFramePr>
        <p:xfrm>
          <a:off x="3485133" y="2924944"/>
          <a:ext cx="3603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3" name="수식" r:id="rId25" imgW="152280" imgH="190440" progId="Equation.3">
                  <p:embed/>
                </p:oleObj>
              </mc:Choice>
              <mc:Fallback>
                <p:oleObj name="수식" r:id="rId25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5133" y="2924944"/>
                        <a:ext cx="360363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082102"/>
              </p:ext>
            </p:extLst>
          </p:nvPr>
        </p:nvGraphicFramePr>
        <p:xfrm>
          <a:off x="4394300" y="2953442"/>
          <a:ext cx="3603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4" name="수식" r:id="rId27" imgW="152280" imgH="190440" progId="Equation.3">
                  <p:embed/>
                </p:oleObj>
              </mc:Choice>
              <mc:Fallback>
                <p:oleObj name="수식" r:id="rId27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300" y="2953442"/>
                        <a:ext cx="3603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직사각형 38"/>
          <p:cNvSpPr/>
          <p:nvPr/>
        </p:nvSpPr>
        <p:spPr>
          <a:xfrm>
            <a:off x="2085173" y="2709873"/>
            <a:ext cx="101605" cy="1648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843808" y="1988840"/>
            <a:ext cx="101605" cy="9164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595413" y="2471124"/>
            <a:ext cx="101605" cy="4275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470395" y="2780928"/>
            <a:ext cx="101605" cy="1498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478365"/>
              </p:ext>
            </p:extLst>
          </p:nvPr>
        </p:nvGraphicFramePr>
        <p:xfrm>
          <a:off x="6487319" y="3800191"/>
          <a:ext cx="3889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5" name="수식" r:id="rId29" imgW="164880" imgH="190440" progId="Equation.3">
                  <p:embed/>
                </p:oleObj>
              </mc:Choice>
              <mc:Fallback>
                <p:oleObj name="수식" r:id="rId29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7319" y="3800191"/>
                        <a:ext cx="388937" cy="447675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직선 화살표 연결선 47"/>
          <p:cNvCxnSpPr/>
          <p:nvPr/>
        </p:nvCxnSpPr>
        <p:spPr>
          <a:xfrm>
            <a:off x="6134370" y="4016215"/>
            <a:ext cx="33214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6660232" y="4221088"/>
            <a:ext cx="0" cy="41881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6700532" y="2225307"/>
            <a:ext cx="7031" cy="152931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67529" y="180626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75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43608" y="1196752"/>
            <a:ext cx="1512168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rnn</a:t>
            </a:r>
            <a:r>
              <a:rPr lang="en-US" altLang="ko-KR" sz="1600" dirty="0" smtClean="0"/>
              <a:t> = RNN()</a:t>
            </a:r>
          </a:p>
          <a:p>
            <a:r>
              <a:rPr lang="en-US" altLang="ko-KR" sz="1600" dirty="0" smtClean="0"/>
              <a:t>y = </a:t>
            </a:r>
            <a:r>
              <a:rPr lang="en-US" altLang="ko-KR" sz="1600" dirty="0" err="1" smtClean="0"/>
              <a:t>rnn.step</a:t>
            </a:r>
            <a:r>
              <a:rPr lang="en-US" altLang="ko-KR" sz="1600" dirty="0" smtClean="0"/>
              <a:t>(x)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467544" y="2940620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class RNN:</a:t>
            </a:r>
          </a:p>
          <a:p>
            <a:r>
              <a:rPr lang="en-US" altLang="ko-KR" sz="1600" dirty="0" smtClean="0"/>
              <a:t>  # ...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step(self, x):</a:t>
            </a:r>
          </a:p>
          <a:p>
            <a:r>
              <a:rPr lang="en-US" altLang="ko-KR" sz="1600" dirty="0" smtClean="0"/>
              <a:t>    # update the hidden state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self.h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np.tanh</a:t>
            </a:r>
            <a:r>
              <a:rPr lang="en-US" altLang="ko-KR" sz="1600" dirty="0" smtClean="0"/>
              <a:t>(np.dot(</a:t>
            </a:r>
            <a:r>
              <a:rPr lang="en-US" altLang="ko-KR" sz="1600" dirty="0" err="1" smtClean="0"/>
              <a:t>self.W_hh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self.h</a:t>
            </a:r>
            <a:r>
              <a:rPr lang="en-US" altLang="ko-KR" sz="1600" dirty="0" smtClean="0"/>
              <a:t>)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+ np.dot(</a:t>
            </a:r>
            <a:r>
              <a:rPr lang="en-US" altLang="ko-KR" sz="1600" dirty="0" err="1" smtClean="0"/>
              <a:t>self.W_xh</a:t>
            </a:r>
            <a:r>
              <a:rPr lang="en-US" altLang="ko-KR" sz="1600" dirty="0" smtClean="0"/>
              <a:t>, x))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# compute the output vector</a:t>
            </a:r>
          </a:p>
          <a:p>
            <a:r>
              <a:rPr lang="en-US" altLang="ko-KR" sz="1600" dirty="0" smtClean="0"/>
              <a:t>    y = np.dot(</a:t>
            </a:r>
            <a:r>
              <a:rPr lang="en-US" altLang="ko-KR" sz="1600" dirty="0" err="1" smtClean="0"/>
              <a:t>self.W_hy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self.h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 return y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63888" y="2216477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/>
              <a:t>But, there is a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hidden state inside it.</a:t>
            </a:r>
          </a:p>
          <a:p>
            <a:pPr algn="just"/>
            <a:r>
              <a:rPr lang="en-US" altLang="ko-KR" sz="1600" dirty="0" smtClean="0"/>
              <a:t>Trough this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hidden state the </a:t>
            </a:r>
            <a:r>
              <a:rPr lang="en-US" altLang="ko-KR" sz="1600" dirty="0" err="1" smtClean="0"/>
              <a:t>ouput</a:t>
            </a:r>
            <a:r>
              <a:rPr lang="en-US" altLang="ko-KR" sz="1600" dirty="0" smtClean="0"/>
              <a:t> becomes influenced not only by the current input x, but also on the past inputs.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780387" y="3789040"/>
            <a:ext cx="4313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Every time step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function is called  </a:t>
            </a:r>
            <a:r>
              <a:rPr lang="en-US" altLang="ko-KR" sz="1600" dirty="0" err="1" smtClean="0"/>
              <a:t>self.h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gets</a:t>
            </a:r>
          </a:p>
          <a:p>
            <a:r>
              <a:rPr lang="en-US" altLang="ko-KR" sz="1600" dirty="0" smtClean="0"/>
              <a:t>updated.  It can be expressed by the following equation:</a:t>
            </a:r>
            <a:endParaRPr lang="ko-KR" altLang="en-US" sz="1600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579038"/>
              </p:ext>
            </p:extLst>
          </p:nvPr>
        </p:nvGraphicFramePr>
        <p:xfrm>
          <a:off x="5389563" y="4494292"/>
          <a:ext cx="263366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4" name="수식" r:id="rId3" imgW="1485720" imgH="190440" progId="Equation.3">
                  <p:embed/>
                </p:oleObj>
              </mc:Choice>
              <mc:Fallback>
                <p:oleObj name="수식" r:id="rId3" imgW="14857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9563" y="4494292"/>
                        <a:ext cx="2633662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277410"/>
              </p:ext>
            </p:extLst>
          </p:nvPr>
        </p:nvGraphicFramePr>
        <p:xfrm>
          <a:off x="3586163" y="5165725"/>
          <a:ext cx="1103312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5" name="수식" r:id="rId5" imgW="622080" imgH="215640" progId="Equation.3">
                  <p:embed/>
                </p:oleObj>
              </mc:Choice>
              <mc:Fallback>
                <p:oleObj name="수식" r:id="rId5" imgW="622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3" y="5165725"/>
                        <a:ext cx="1103312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19872" y="1196752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/>
              <a:t>RNN </a:t>
            </a:r>
            <a:r>
              <a:rPr lang="en-US" altLang="ko-KR" sz="1600" dirty="0" err="1" smtClean="0"/>
              <a:t>api</a:t>
            </a:r>
            <a:r>
              <a:rPr lang="en-US" altLang="ko-KR" sz="1600" dirty="0" smtClean="0"/>
              <a:t> contains this step method.</a:t>
            </a:r>
            <a:endParaRPr lang="ko-KR" altLang="en-US" sz="1600" dirty="0"/>
          </a:p>
        </p:txBody>
      </p:sp>
      <p:sp>
        <p:nvSpPr>
          <p:cNvPr id="10" name="오른쪽 화살표 9"/>
          <p:cNvSpPr/>
          <p:nvPr/>
        </p:nvSpPr>
        <p:spPr>
          <a:xfrm>
            <a:off x="2699792" y="1412776"/>
            <a:ext cx="48580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355976" y="3900005"/>
            <a:ext cx="288032" cy="181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3568" y="3972733"/>
            <a:ext cx="523695" cy="241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1207263" y="2501607"/>
            <a:ext cx="2356625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44208" y="5160148"/>
            <a:ext cx="1071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previous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state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596336" y="516590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input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endCxn id="15" idx="0"/>
          </p:cNvCxnSpPr>
          <p:nvPr/>
        </p:nvCxnSpPr>
        <p:spPr>
          <a:xfrm>
            <a:off x="6942967" y="4877871"/>
            <a:ext cx="36933" cy="282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812360" y="4805863"/>
            <a:ext cx="0" cy="35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508104" y="4805863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32040" y="5653831"/>
            <a:ext cx="4116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Current state: dependent on previous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state and current input</a:t>
            </a:r>
            <a:endParaRPr lang="ko-KR" altLang="en-US" sz="1400" dirty="0"/>
          </a:p>
        </p:txBody>
      </p:sp>
      <p:sp>
        <p:nvSpPr>
          <p:cNvPr id="24" name="오른쪽 화살표 23"/>
          <p:cNvSpPr/>
          <p:nvPr/>
        </p:nvSpPr>
        <p:spPr>
          <a:xfrm>
            <a:off x="3275856" y="5249913"/>
            <a:ext cx="280649" cy="169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707904" y="54736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44208" y="6029999"/>
            <a:ext cx="2496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output: dependent on current state.</a:t>
            </a:r>
            <a:endParaRPr lang="ko-KR" altLang="en-US" sz="1400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4499992" y="5495191"/>
            <a:ext cx="0" cy="606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4" y="476672"/>
            <a:ext cx="2194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RNN model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3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99592" y="1126485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y1 = rnn1.step(x)</a:t>
            </a:r>
          </a:p>
          <a:p>
            <a:r>
              <a:rPr lang="en-US" altLang="ko-KR" dirty="0" smtClean="0"/>
              <a:t>y = rnn2.step(y1)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62772" y="1988840"/>
            <a:ext cx="432048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0.5</a:t>
            </a:r>
          </a:p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0.3</a:t>
            </a:r>
          </a:p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-1.0</a:t>
            </a:r>
          </a:p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1.2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62772" y="3140968"/>
            <a:ext cx="432048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1.0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0.3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0.1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62772" y="4293096"/>
            <a:ext cx="43204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1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0"/>
            <a:endCxn id="5" idx="2"/>
          </p:cNvCxnSpPr>
          <p:nvPr/>
        </p:nvCxnSpPr>
        <p:spPr>
          <a:xfrm flipV="1">
            <a:off x="2078796" y="3861048"/>
            <a:ext cx="0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483909"/>
              </p:ext>
            </p:extLst>
          </p:nvPr>
        </p:nvGraphicFramePr>
        <p:xfrm>
          <a:off x="2066269" y="3942243"/>
          <a:ext cx="4730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06" name="수식" r:id="rId3" imgW="266400" imgH="190440" progId="Equation.3">
                  <p:embed/>
                </p:oleObj>
              </mc:Choice>
              <mc:Fallback>
                <p:oleObj name="수식" r:id="rId3" imgW="266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269" y="3942243"/>
                        <a:ext cx="47307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529384"/>
              </p:ext>
            </p:extLst>
          </p:nvPr>
        </p:nvGraphicFramePr>
        <p:xfrm>
          <a:off x="2294820" y="4450994"/>
          <a:ext cx="2698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07" name="수식" r:id="rId5" imgW="152280" imgH="190440" progId="Equation.3">
                  <p:embed/>
                </p:oleObj>
              </mc:Choice>
              <mc:Fallback>
                <p:oleObj name="수식" r:id="rId5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4820" y="4450994"/>
                        <a:ext cx="26987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694941"/>
              </p:ext>
            </p:extLst>
          </p:nvPr>
        </p:nvGraphicFramePr>
        <p:xfrm>
          <a:off x="1362307" y="3485211"/>
          <a:ext cx="42703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08" name="수식" r:id="rId7" imgW="241200" imgH="190440" progId="Equation.3">
                  <p:embed/>
                </p:oleObj>
              </mc:Choice>
              <mc:Fallback>
                <p:oleObj name="수식" r:id="rId7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307" y="3485211"/>
                        <a:ext cx="427037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꺾인 연결선 10"/>
          <p:cNvCxnSpPr>
            <a:stCxn id="10" idx="1"/>
          </p:cNvCxnSpPr>
          <p:nvPr/>
        </p:nvCxnSpPr>
        <p:spPr>
          <a:xfrm rot="10800000" flipH="1">
            <a:off x="1362307" y="3356992"/>
            <a:ext cx="500464" cy="296494"/>
          </a:xfrm>
          <a:prstGeom prst="bentConnector3">
            <a:avLst>
              <a:gd name="adj1" fmla="val -45678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68392"/>
              </p:ext>
            </p:extLst>
          </p:nvPr>
        </p:nvGraphicFramePr>
        <p:xfrm>
          <a:off x="1187624" y="3048747"/>
          <a:ext cx="47148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09" name="수식" r:id="rId9" imgW="266400" imgH="190440" progId="Equation.3">
                  <p:embed/>
                </p:oleObj>
              </mc:Choice>
              <mc:Fallback>
                <p:oleObj name="수식" r:id="rId9" imgW="266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048747"/>
                        <a:ext cx="471488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>
            <a:stCxn id="5" idx="0"/>
            <a:endCxn id="4" idx="2"/>
          </p:cNvCxnSpPr>
          <p:nvPr/>
        </p:nvCxnSpPr>
        <p:spPr>
          <a:xfrm flipV="1">
            <a:off x="2078796" y="2708920"/>
            <a:ext cx="0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182300"/>
              </p:ext>
            </p:extLst>
          </p:nvPr>
        </p:nvGraphicFramePr>
        <p:xfrm>
          <a:off x="1591310" y="2179811"/>
          <a:ext cx="27146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10" name="수식" r:id="rId11" imgW="152280" imgH="190440" progId="Equation.3">
                  <p:embed/>
                </p:oleObj>
              </mc:Choice>
              <mc:Fallback>
                <p:oleObj name="수식" r:id="rId1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310" y="2179811"/>
                        <a:ext cx="271462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313380"/>
              </p:ext>
            </p:extLst>
          </p:nvPr>
        </p:nvGraphicFramePr>
        <p:xfrm>
          <a:off x="2047838" y="2785035"/>
          <a:ext cx="4730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11" name="수식" r:id="rId13" imgW="266400" imgH="215640" progId="Equation.3">
                  <p:embed/>
                </p:oleObj>
              </mc:Choice>
              <mc:Fallback>
                <p:oleObj name="수식" r:id="rId13" imgW="266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38" y="2785035"/>
                        <a:ext cx="47307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677038" y="2011418"/>
            <a:ext cx="432048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1.0</a:t>
            </a:r>
          </a:p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2.2</a:t>
            </a:r>
          </a:p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-3.0</a:t>
            </a:r>
          </a:p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4.1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77038" y="3163546"/>
            <a:ext cx="432048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0.3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-0.1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0.9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77038" y="4315674"/>
            <a:ext cx="43204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8" idx="0"/>
            <a:endCxn id="17" idx="2"/>
          </p:cNvCxnSpPr>
          <p:nvPr/>
        </p:nvCxnSpPr>
        <p:spPr>
          <a:xfrm flipV="1">
            <a:off x="4893062" y="3883626"/>
            <a:ext cx="0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864071"/>
              </p:ext>
            </p:extLst>
          </p:nvPr>
        </p:nvGraphicFramePr>
        <p:xfrm>
          <a:off x="4880535" y="3964821"/>
          <a:ext cx="4730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12" name="수식" r:id="rId15" imgW="266400" imgH="190440" progId="Equation.3">
                  <p:embed/>
                </p:oleObj>
              </mc:Choice>
              <mc:Fallback>
                <p:oleObj name="수식" r:id="rId15" imgW="266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0535" y="3964821"/>
                        <a:ext cx="47307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379227"/>
              </p:ext>
            </p:extLst>
          </p:nvPr>
        </p:nvGraphicFramePr>
        <p:xfrm>
          <a:off x="5059625" y="4460264"/>
          <a:ext cx="4286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13" name="수식" r:id="rId16" imgW="241200" imgH="190440" progId="Equation.3">
                  <p:embed/>
                </p:oleObj>
              </mc:Choice>
              <mc:Fallback>
                <p:oleObj name="수식" r:id="rId16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625" y="4460264"/>
                        <a:ext cx="4286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280703"/>
              </p:ext>
            </p:extLst>
          </p:nvPr>
        </p:nvGraphicFramePr>
        <p:xfrm>
          <a:off x="5109086" y="3464518"/>
          <a:ext cx="42703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14" name="수식" r:id="rId18" imgW="241200" imgH="190440" progId="Equation.3">
                  <p:embed/>
                </p:oleObj>
              </mc:Choice>
              <mc:Fallback>
                <p:oleObj name="수식" r:id="rId18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9086" y="3464518"/>
                        <a:ext cx="427037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직선 화살표 연결선 24"/>
          <p:cNvCxnSpPr>
            <a:stCxn id="17" idx="0"/>
            <a:endCxn id="16" idx="2"/>
          </p:cNvCxnSpPr>
          <p:nvPr/>
        </p:nvCxnSpPr>
        <p:spPr>
          <a:xfrm flipV="1">
            <a:off x="4893062" y="2731498"/>
            <a:ext cx="0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355157"/>
              </p:ext>
            </p:extLst>
          </p:nvPr>
        </p:nvGraphicFramePr>
        <p:xfrm>
          <a:off x="5108662" y="2202839"/>
          <a:ext cx="43021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15" name="수식" r:id="rId19" imgW="241200" imgH="190440" progId="Equation.3">
                  <p:embed/>
                </p:oleObj>
              </mc:Choice>
              <mc:Fallback>
                <p:oleObj name="수식" r:id="rId19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662" y="2202839"/>
                        <a:ext cx="430212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598521"/>
              </p:ext>
            </p:extLst>
          </p:nvPr>
        </p:nvGraphicFramePr>
        <p:xfrm>
          <a:off x="4828237" y="2796324"/>
          <a:ext cx="4730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16" name="수식" r:id="rId21" imgW="266400" imgH="215640" progId="Equation.3">
                  <p:embed/>
                </p:oleObj>
              </mc:Choice>
              <mc:Fallback>
                <p:oleObj name="수식" r:id="rId21" imgW="266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237" y="2796324"/>
                        <a:ext cx="47307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365224"/>
              </p:ext>
            </p:extLst>
          </p:nvPr>
        </p:nvGraphicFramePr>
        <p:xfrm>
          <a:off x="2366828" y="3332733"/>
          <a:ext cx="2698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17" name="수식" r:id="rId22" imgW="152280" imgH="190440" progId="Equation.3">
                  <p:embed/>
                </p:oleObj>
              </mc:Choice>
              <mc:Fallback>
                <p:oleObj name="수식" r:id="rId22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828" y="3332733"/>
                        <a:ext cx="26987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직사각형 35"/>
          <p:cNvSpPr/>
          <p:nvPr/>
        </p:nvSpPr>
        <p:spPr>
          <a:xfrm>
            <a:off x="5911250" y="2011418"/>
            <a:ext cx="432048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0.50.3</a:t>
            </a:r>
          </a:p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-1.0</a:t>
            </a:r>
          </a:p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1.2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911250" y="3163546"/>
            <a:ext cx="432048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1.0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0.3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0.1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11250" y="4315674"/>
            <a:ext cx="43204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1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8" idx="0"/>
            <a:endCxn id="37" idx="2"/>
          </p:cNvCxnSpPr>
          <p:nvPr/>
        </p:nvCxnSpPr>
        <p:spPr>
          <a:xfrm flipV="1">
            <a:off x="6127274" y="3883626"/>
            <a:ext cx="0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442233"/>
              </p:ext>
            </p:extLst>
          </p:nvPr>
        </p:nvGraphicFramePr>
        <p:xfrm>
          <a:off x="6114747" y="3964821"/>
          <a:ext cx="4730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18" name="수식" r:id="rId24" imgW="266400" imgH="190440" progId="Equation.3">
                  <p:embed/>
                </p:oleObj>
              </mc:Choice>
              <mc:Fallback>
                <p:oleObj name="수식" r:id="rId24" imgW="266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4747" y="3964821"/>
                        <a:ext cx="47307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261750"/>
              </p:ext>
            </p:extLst>
          </p:nvPr>
        </p:nvGraphicFramePr>
        <p:xfrm>
          <a:off x="6372472" y="4459690"/>
          <a:ext cx="2698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19" name="수식" r:id="rId25" imgW="152280" imgH="190440" progId="Equation.3">
                  <p:embed/>
                </p:oleObj>
              </mc:Choice>
              <mc:Fallback>
                <p:oleObj name="수식" r:id="rId25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472" y="4459690"/>
                        <a:ext cx="26987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개체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20841"/>
              </p:ext>
            </p:extLst>
          </p:nvPr>
        </p:nvGraphicFramePr>
        <p:xfrm>
          <a:off x="6343298" y="3523586"/>
          <a:ext cx="2698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20" name="수식" r:id="rId26" imgW="152280" imgH="190440" progId="Equation.3">
                  <p:embed/>
                </p:oleObj>
              </mc:Choice>
              <mc:Fallback>
                <p:oleObj name="수식" r:id="rId26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298" y="3523586"/>
                        <a:ext cx="26987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직선 화살표 연결선 42"/>
          <p:cNvCxnSpPr>
            <a:stCxn id="37" idx="0"/>
            <a:endCxn id="36" idx="2"/>
          </p:cNvCxnSpPr>
          <p:nvPr/>
        </p:nvCxnSpPr>
        <p:spPr>
          <a:xfrm flipV="1">
            <a:off x="6127274" y="2731498"/>
            <a:ext cx="0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646822"/>
              </p:ext>
            </p:extLst>
          </p:nvPr>
        </p:nvGraphicFramePr>
        <p:xfrm>
          <a:off x="6332045" y="2202166"/>
          <a:ext cx="27146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21" name="수식" r:id="rId28" imgW="152280" imgH="190440" progId="Equation.3">
                  <p:embed/>
                </p:oleObj>
              </mc:Choice>
              <mc:Fallback>
                <p:oleObj name="수식" r:id="rId28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2045" y="2202166"/>
                        <a:ext cx="271462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035582"/>
              </p:ext>
            </p:extLst>
          </p:nvPr>
        </p:nvGraphicFramePr>
        <p:xfrm>
          <a:off x="6062449" y="2796324"/>
          <a:ext cx="4730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22" name="수식" r:id="rId29" imgW="266400" imgH="215640" progId="Equation.3">
                  <p:embed/>
                </p:oleObj>
              </mc:Choice>
              <mc:Fallback>
                <p:oleObj name="수식" r:id="rId29" imgW="266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449" y="2796324"/>
                        <a:ext cx="47307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직선 화살표 연결선 46"/>
          <p:cNvCxnSpPr>
            <a:stCxn id="17" idx="3"/>
            <a:endCxn id="37" idx="1"/>
          </p:cNvCxnSpPr>
          <p:nvPr/>
        </p:nvCxnSpPr>
        <p:spPr>
          <a:xfrm>
            <a:off x="5109086" y="3523586"/>
            <a:ext cx="80216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개체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110819"/>
              </p:ext>
            </p:extLst>
          </p:nvPr>
        </p:nvGraphicFramePr>
        <p:xfrm>
          <a:off x="5300999" y="3201376"/>
          <a:ext cx="47148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23" name="수식" r:id="rId30" imgW="266400" imgH="190440" progId="Equation.3">
                  <p:embed/>
                </p:oleObj>
              </mc:Choice>
              <mc:Fallback>
                <p:oleObj name="수식" r:id="rId30" imgW="266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999" y="3201376"/>
                        <a:ext cx="471487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오른쪽 화살표 48"/>
          <p:cNvSpPr/>
          <p:nvPr/>
        </p:nvSpPr>
        <p:spPr>
          <a:xfrm>
            <a:off x="3116600" y="3277969"/>
            <a:ext cx="989856" cy="465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090182" y="2022707"/>
            <a:ext cx="432048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0.10.5</a:t>
            </a:r>
          </a:p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1.9</a:t>
            </a:r>
          </a:p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-1.1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090182" y="3174835"/>
            <a:ext cx="432048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0.1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-0.5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-0.3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090182" y="4326963"/>
            <a:ext cx="43204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1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0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>
            <a:stCxn id="52" idx="0"/>
            <a:endCxn id="51" idx="2"/>
          </p:cNvCxnSpPr>
          <p:nvPr/>
        </p:nvCxnSpPr>
        <p:spPr>
          <a:xfrm flipV="1">
            <a:off x="7306206" y="3894915"/>
            <a:ext cx="0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개체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862962"/>
              </p:ext>
            </p:extLst>
          </p:nvPr>
        </p:nvGraphicFramePr>
        <p:xfrm>
          <a:off x="7293679" y="3976110"/>
          <a:ext cx="4730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24" name="수식" r:id="rId32" imgW="266400" imgH="190440" progId="Equation.3">
                  <p:embed/>
                </p:oleObj>
              </mc:Choice>
              <mc:Fallback>
                <p:oleObj name="수식" r:id="rId32" imgW="266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3679" y="3976110"/>
                        <a:ext cx="47307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개체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942293"/>
              </p:ext>
            </p:extLst>
          </p:nvPr>
        </p:nvGraphicFramePr>
        <p:xfrm>
          <a:off x="7473667" y="4471376"/>
          <a:ext cx="42703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25" name="수식" r:id="rId33" imgW="241200" imgH="190440" progId="Equation.3">
                  <p:embed/>
                </p:oleObj>
              </mc:Choice>
              <mc:Fallback>
                <p:oleObj name="수식" r:id="rId33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667" y="4471376"/>
                        <a:ext cx="427037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개체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470337"/>
              </p:ext>
            </p:extLst>
          </p:nvPr>
        </p:nvGraphicFramePr>
        <p:xfrm>
          <a:off x="7608678" y="3534751"/>
          <a:ext cx="4286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26" name="수식" r:id="rId35" imgW="241200" imgH="190440" progId="Equation.3">
                  <p:embed/>
                </p:oleObj>
              </mc:Choice>
              <mc:Fallback>
                <p:oleObj name="수식" r:id="rId35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678" y="3534751"/>
                        <a:ext cx="4286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직선 화살표 연결선 56"/>
          <p:cNvCxnSpPr>
            <a:stCxn id="51" idx="0"/>
            <a:endCxn id="50" idx="2"/>
          </p:cNvCxnSpPr>
          <p:nvPr/>
        </p:nvCxnSpPr>
        <p:spPr>
          <a:xfrm flipV="1">
            <a:off x="7306206" y="2742787"/>
            <a:ext cx="0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개체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623226"/>
              </p:ext>
            </p:extLst>
          </p:nvPr>
        </p:nvGraphicFramePr>
        <p:xfrm>
          <a:off x="7522704" y="2213951"/>
          <a:ext cx="43021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27" name="수식" r:id="rId37" imgW="241200" imgH="190440" progId="Equation.3">
                  <p:embed/>
                </p:oleObj>
              </mc:Choice>
              <mc:Fallback>
                <p:oleObj name="수식" r:id="rId37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2704" y="2213951"/>
                        <a:ext cx="430212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개체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092580"/>
              </p:ext>
            </p:extLst>
          </p:nvPr>
        </p:nvGraphicFramePr>
        <p:xfrm>
          <a:off x="7241381" y="2807613"/>
          <a:ext cx="4730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28" name="수식" r:id="rId39" imgW="266400" imgH="215640" progId="Equation.3">
                  <p:embed/>
                </p:oleObj>
              </mc:Choice>
              <mc:Fallback>
                <p:oleObj name="수식" r:id="rId39" imgW="266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1381" y="2807613"/>
                        <a:ext cx="47307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직선 화살표 연결선 60"/>
          <p:cNvCxnSpPr/>
          <p:nvPr/>
        </p:nvCxnSpPr>
        <p:spPr>
          <a:xfrm>
            <a:off x="6381119" y="3523586"/>
            <a:ext cx="7292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개체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166976"/>
              </p:ext>
            </p:extLst>
          </p:nvPr>
        </p:nvGraphicFramePr>
        <p:xfrm>
          <a:off x="6485695" y="3208702"/>
          <a:ext cx="47148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29" name="수식" r:id="rId40" imgW="266469" imgH="190335" progId="Equation.3">
                  <p:embed/>
                </p:oleObj>
              </mc:Choice>
              <mc:Fallback>
                <p:oleObj name="수식" r:id="rId40" imgW="266469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5695" y="3208702"/>
                        <a:ext cx="471488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467544" y="476672"/>
            <a:ext cx="4108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RNN model (unrolled)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81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4985735" cy="396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624937" y="4404520"/>
            <a:ext cx="16860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1-of-k encoding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6444208" y="1628800"/>
            <a:ext cx="2126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Prob. That the next character is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‘h’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364088" y="1835532"/>
            <a:ext cx="1080120" cy="81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364088" y="205155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5364088" y="2236222"/>
            <a:ext cx="1080120" cy="31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364088" y="242088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오른쪽 중괄호 17"/>
          <p:cNvSpPr/>
          <p:nvPr/>
        </p:nvSpPr>
        <p:spPr>
          <a:xfrm>
            <a:off x="5508104" y="4221088"/>
            <a:ext cx="144016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7544" y="476672"/>
            <a:ext cx="4108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RNN model (unrolled)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2592" y="1916832"/>
            <a:ext cx="2188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Prob. That the next character is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‘e’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6444208" y="2115425"/>
            <a:ext cx="20960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Prob. That the next character is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‘l’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6437516" y="2331449"/>
            <a:ext cx="2166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Prob. That the next character is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‘o’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752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2"/>
            <a:ext cx="4055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C00000"/>
                </a:solidFill>
              </a:rPr>
              <a:t>Tensorflow</a:t>
            </a:r>
            <a:r>
              <a:rPr lang="en-US" altLang="ko-KR" sz="3200" b="1" dirty="0" smtClean="0">
                <a:solidFill>
                  <a:srgbClr val="C00000"/>
                </a:solidFill>
              </a:rPr>
              <a:t> Practice -7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7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011" y="749341"/>
            <a:ext cx="7138532" cy="591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32011" y="441564"/>
            <a:ext cx="2393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After 100 epoch of LSTM training</a:t>
            </a:r>
            <a:endParaRPr lang="ko-KR" altLang="en-US" sz="1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358" y="1844824"/>
            <a:ext cx="7144445" cy="99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011" y="3304729"/>
            <a:ext cx="7138532" cy="60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94674"/>
            <a:ext cx="7144445" cy="81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608985"/>
            <a:ext cx="7144445" cy="78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23528" y="33265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Ex)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7664" y="1537047"/>
            <a:ext cx="2393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After 300 epoch of LSTM training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475656" y="3049215"/>
            <a:ext cx="2393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After 500 epoch of LSTM training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475656" y="4057327"/>
            <a:ext cx="2393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After 700 epoch of LSTM training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75656" y="5353471"/>
            <a:ext cx="2557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After 2000 </a:t>
            </a:r>
            <a:r>
              <a:rPr lang="en-US" altLang="ko-KR" sz="1400" dirty="0" smtClean="0"/>
              <a:t>epoch of LSTM training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02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99792" y="981811"/>
            <a:ext cx="3816424" cy="537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PANDARUS:</a:t>
            </a:r>
          </a:p>
          <a:p>
            <a:r>
              <a:rPr lang="en-US" altLang="ko-KR" sz="1400" dirty="0" smtClean="0"/>
              <a:t>Alas, I think he shall be come approached and the day</a:t>
            </a:r>
          </a:p>
          <a:p>
            <a:r>
              <a:rPr lang="en-US" altLang="ko-KR" sz="1400" dirty="0" smtClean="0"/>
              <a:t>When little </a:t>
            </a:r>
            <a:r>
              <a:rPr lang="en-US" altLang="ko-KR" sz="1400" dirty="0" err="1" smtClean="0"/>
              <a:t>srain</a:t>
            </a:r>
            <a:r>
              <a:rPr lang="en-US" altLang="ko-KR" sz="1400" dirty="0" smtClean="0"/>
              <a:t> would be </a:t>
            </a:r>
            <a:r>
              <a:rPr lang="en-US" altLang="ko-KR" sz="1400" dirty="0" err="1" smtClean="0"/>
              <a:t>attain'd</a:t>
            </a:r>
            <a:r>
              <a:rPr lang="en-US" altLang="ko-KR" sz="1400" dirty="0" smtClean="0"/>
              <a:t> into being never fed,</a:t>
            </a:r>
          </a:p>
          <a:p>
            <a:r>
              <a:rPr lang="en-US" altLang="ko-KR" sz="1400" dirty="0" smtClean="0"/>
              <a:t>And who is but a chain and subjects of his death,</a:t>
            </a:r>
          </a:p>
          <a:p>
            <a:r>
              <a:rPr lang="en-US" altLang="ko-KR" sz="1400" dirty="0" smtClean="0"/>
              <a:t>I should not sleep.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Second Senator:</a:t>
            </a:r>
          </a:p>
          <a:p>
            <a:r>
              <a:rPr lang="en-US" altLang="ko-KR" sz="1400" dirty="0" smtClean="0"/>
              <a:t>They are away this miseries, produced upon my soul,</a:t>
            </a:r>
          </a:p>
          <a:p>
            <a:r>
              <a:rPr lang="en-US" altLang="ko-KR" sz="1400" dirty="0" smtClean="0"/>
              <a:t>Breaking and strongly should be buried, when I perish</a:t>
            </a:r>
          </a:p>
          <a:p>
            <a:r>
              <a:rPr lang="en-US" altLang="ko-KR" sz="1400" dirty="0" smtClean="0"/>
              <a:t>The earth and thoughts of many states.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DUKE VINCENTIO:</a:t>
            </a:r>
          </a:p>
          <a:p>
            <a:r>
              <a:rPr lang="en-US" altLang="ko-KR" sz="1400" dirty="0" smtClean="0"/>
              <a:t>Well, your wit is in the care of side and that.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Second Lord:</a:t>
            </a:r>
          </a:p>
          <a:p>
            <a:r>
              <a:rPr lang="en-US" altLang="ko-KR" sz="1400" dirty="0" smtClean="0"/>
              <a:t>They would be ruled after this chamber, and</a:t>
            </a:r>
          </a:p>
          <a:p>
            <a:r>
              <a:rPr lang="en-US" altLang="ko-KR" sz="1400" dirty="0" smtClean="0"/>
              <a:t>my fair </a:t>
            </a:r>
            <a:r>
              <a:rPr lang="en-US" altLang="ko-KR" sz="1400" dirty="0" err="1" smtClean="0"/>
              <a:t>nues</a:t>
            </a:r>
            <a:r>
              <a:rPr lang="en-US" altLang="ko-KR" sz="1400" dirty="0" smtClean="0"/>
              <a:t> begun out of the fact, to be conveyed,</a:t>
            </a:r>
          </a:p>
          <a:p>
            <a:r>
              <a:rPr lang="en-US" altLang="ko-KR" sz="1400" dirty="0" smtClean="0"/>
              <a:t>Whose noble souls I'll have the heart of the wars.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Clown:</a:t>
            </a:r>
          </a:p>
          <a:p>
            <a:r>
              <a:rPr lang="en-US" altLang="ko-KR" sz="1400" dirty="0" smtClean="0"/>
              <a:t>Come, sir, I will make did behold your worship.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VIOLA:</a:t>
            </a:r>
          </a:p>
          <a:p>
            <a:r>
              <a:rPr lang="en-US" altLang="ko-KR" sz="1400" dirty="0" smtClean="0"/>
              <a:t>I'll drink it.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33265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Ex)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9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3802</TotalTime>
  <Words>1809</Words>
  <Application>Microsoft Office PowerPoint</Application>
  <PresentationFormat>화면 슬라이드 쇼(4:3)</PresentationFormat>
  <Paragraphs>373</Paragraphs>
  <Slides>38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0" baseType="lpstr">
      <vt:lpstr>균형</vt:lpstr>
      <vt:lpstr>수식</vt:lpstr>
      <vt:lpstr>Deep Learning Lecture – 4 (RNN)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이석호</cp:lastModifiedBy>
  <cp:revision>178</cp:revision>
  <dcterms:created xsi:type="dcterms:W3CDTF">2015-10-06T17:44:43Z</dcterms:created>
  <dcterms:modified xsi:type="dcterms:W3CDTF">2018-01-10T01:14:05Z</dcterms:modified>
</cp:coreProperties>
</file>