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86E8-6F8D-5E20-E978-ECC88BF1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2ADA-A425-6422-4BCE-83AA9731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6FF8-C488-0525-A5D7-6CFDC50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4C52-6A8D-E7E6-D998-C3CC317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07AD-B8D9-02DB-0ADE-D1EF90F6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0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7F6A-3FD4-2CC0-1D89-C7D3189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85F7-C3D4-5105-8DED-8D5FE4A7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A853-F4EA-39DA-05CF-1A9A3D4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49CA-AF0C-DEA5-8F90-780264C4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76BC-0BBD-C328-F5BB-459FEE1D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6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71FA9-0606-3261-65DC-AB075B9B7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2401F-D133-DFEB-92E1-7769AE85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DB9E-5F89-2C2D-A068-205C6746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E0AB-160B-7F38-6FA1-306FEFE2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A552-E4ED-7615-415B-70E5A76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1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3F22-30B4-F260-B46B-8B6E6034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DF3-4350-07B5-BA11-1912366C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F4E9-AA5F-6980-966F-66D87AA9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005F-B468-167E-CCA2-C6DE2790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7F7B-1CF8-50EA-6EE3-B40FF1A1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36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8BD-92F5-02E9-A6E2-2E23AE1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3373-EBC7-5416-3429-2222E027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00A4A-9BFF-4555-C81C-3409EFE1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0C6D-FB04-D392-8647-99B50BD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D924-FC11-D303-D13B-AED14C67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F13C-6A0D-AE95-EB1A-A2BD478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A037-04F1-40DB-0146-3ADE4FEC6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CB9D7-3FB2-A64C-B7E5-1C8B6B11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0BE3-6E9C-A166-7FD3-20552AA3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91FD1-7203-473C-8CE6-F1B9ACBF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9535-4ED7-C819-DD6D-DCF0324D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26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6D9-9A33-3DBF-0956-BB95B1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323E-1EB4-AA65-2B55-E7821ABC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BCBF-D6DE-0102-2F45-3E922B54B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86B56-5E69-5276-691A-07BC20B0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977BF-05EA-25E9-3114-150AD796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B6065-655F-3FC8-DFAA-0599A96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38730-DE81-8A48-5330-6C65A506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E393B-89B1-D4D2-1107-D01A720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3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BC1-6439-A710-4641-AB81DA5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9C94-0436-1B68-B26B-A39BEEC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4EAAF-3C45-361E-0636-63A51B32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FB4B7-BC9B-6249-4CF1-1DA143C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73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B263-F524-020B-B29B-2B8A14B0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237DB-FEA7-366B-EEEF-286B267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000B-5865-3E91-EC8B-FCFD7AEF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3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4D5B-5E55-C51D-AFF2-78B7A17E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4011-B1E9-9CFE-2C33-D5320B04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A5FB-128B-1649-8C74-C76473DD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BAF9-BF62-244B-731B-486077AD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C2F0-96F7-55FE-36D4-8F65C744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C80B-D553-61F8-56CA-37C86010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10EF-A78D-094A-392D-CB1FA671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79C01-157A-EC7A-BCF3-2C6E92ED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F2A6B-ECDF-4A56-2F3E-A60E4718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DF5D-318F-6A4C-B00E-937A839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B11F-0DAF-8427-A9FB-E586868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0D90-7242-83A5-642A-DDA8374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64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1FD66-D6CB-F4A1-4D7E-737E017B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AA56-7F9A-3A74-22D8-DBB21124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C973-2497-A2CC-DC85-A4EDB593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E72C-8CCD-41B0-8D13-C2C31D11E726}" type="datetimeFigureOut">
              <a:rPr lang="en-CH" smtClean="0"/>
              <a:t>12/10/2024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15C1-07AC-E253-E588-DF8609AA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E5D4-AF69-ACED-DEE7-61D0E257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70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42B37E4-6AC4-43FD-FA0A-AEF8D56EB9EE}"/>
              </a:ext>
            </a:extLst>
          </p:cNvPr>
          <p:cNvSpPr/>
          <p:nvPr/>
        </p:nvSpPr>
        <p:spPr>
          <a:xfrm>
            <a:off x="1091803" y="2743200"/>
            <a:ext cx="10008393" cy="345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60BA9-8AAF-740B-DFBC-40B6713E1275}"/>
              </a:ext>
            </a:extLst>
          </p:cNvPr>
          <p:cNvSpPr/>
          <p:nvPr/>
        </p:nvSpPr>
        <p:spPr>
          <a:xfrm>
            <a:off x="1327592" y="1844670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7D6AB-FDC5-04D5-BD70-7C4AD788EF96}"/>
              </a:ext>
            </a:extLst>
          </p:cNvPr>
          <p:cNvSpPr/>
          <p:nvPr/>
        </p:nvSpPr>
        <p:spPr>
          <a:xfrm>
            <a:off x="1327592" y="3792116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folded plates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2FBDA-E9FE-A913-2389-130B025F9519}"/>
              </a:ext>
            </a:extLst>
          </p:cNvPr>
          <p:cNvSpPr/>
          <p:nvPr/>
        </p:nvSpPr>
        <p:spPr>
          <a:xfrm>
            <a:off x="1327592" y="2962610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ADCB6-4608-2BC1-3ED4-3A9D7A26E757}"/>
              </a:ext>
            </a:extLst>
          </p:cNvPr>
          <p:cNvSpPr/>
          <p:nvPr/>
        </p:nvSpPr>
        <p:spPr>
          <a:xfrm>
            <a:off x="1327592" y="4570481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chevron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CAE77-123B-ED56-482C-2D78CFEB59D3}"/>
              </a:ext>
            </a:extLst>
          </p:cNvPr>
          <p:cNvSpPr/>
          <p:nvPr/>
        </p:nvSpPr>
        <p:spPr>
          <a:xfrm>
            <a:off x="3854042" y="1844670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parameters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13D74-7FE0-9852-AEFF-FFBD9C347FB5}"/>
              </a:ext>
            </a:extLst>
          </p:cNvPr>
          <p:cNvSpPr/>
          <p:nvPr/>
        </p:nvSpPr>
        <p:spPr>
          <a:xfrm>
            <a:off x="3854042" y="3792116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insertion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8618C-3945-E2B7-EE38-3A5C4DD59CCC}"/>
              </a:ext>
            </a:extLst>
          </p:cNvPr>
          <p:cNvSpPr/>
          <p:nvPr/>
        </p:nvSpPr>
        <p:spPr>
          <a:xfrm>
            <a:off x="3854042" y="2962610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joint types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E65D0-02AD-D072-C208-89B3F07AEBCB}"/>
              </a:ext>
            </a:extLst>
          </p:cNvPr>
          <p:cNvSpPr/>
          <p:nvPr/>
        </p:nvSpPr>
        <p:spPr>
          <a:xfrm>
            <a:off x="3854042" y="4570481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51A7-45C3-E84F-7823-993A969E5288}"/>
              </a:ext>
            </a:extLst>
          </p:cNvPr>
          <p:cNvSpPr/>
          <p:nvPr/>
        </p:nvSpPr>
        <p:spPr>
          <a:xfrm>
            <a:off x="6404419" y="1844670"/>
            <a:ext cx="1816526" cy="5645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solver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691F3-457A-0995-7834-BB1D18369267}"/>
              </a:ext>
            </a:extLst>
          </p:cNvPr>
          <p:cNvSpPr/>
          <p:nvPr/>
        </p:nvSpPr>
        <p:spPr>
          <a:xfrm>
            <a:off x="1327592" y="5348846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93B4C-5FB3-5EB5-0F60-2C3DD70FAA23}"/>
              </a:ext>
            </a:extLst>
          </p:cNvPr>
          <p:cNvSpPr/>
          <p:nvPr/>
        </p:nvSpPr>
        <p:spPr>
          <a:xfrm>
            <a:off x="8988790" y="1844670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fabrication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CCB605-A3C6-53E6-00BF-1D24C025DA60}"/>
              </a:ext>
            </a:extLst>
          </p:cNvPr>
          <p:cNvSpPr/>
          <p:nvPr/>
        </p:nvSpPr>
        <p:spPr>
          <a:xfrm>
            <a:off x="8988790" y="2962610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loft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87952C-613E-ABC7-D717-A94202821753}"/>
              </a:ext>
            </a:extLst>
          </p:cNvPr>
          <p:cNvSpPr/>
          <p:nvPr/>
        </p:nvSpPr>
        <p:spPr>
          <a:xfrm>
            <a:off x="8988790" y="3792116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notches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84B77D-2405-D293-B6FE-942070D92ED0}"/>
              </a:ext>
            </a:extLst>
          </p:cNvPr>
          <p:cNvSpPr/>
          <p:nvPr/>
        </p:nvSpPr>
        <p:spPr>
          <a:xfrm>
            <a:off x="8988790" y="4570481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assembly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96A348-2822-EB58-B447-834BCB92DD0F}"/>
              </a:ext>
            </a:extLst>
          </p:cNvPr>
          <p:cNvSpPr/>
          <p:nvPr/>
        </p:nvSpPr>
        <p:spPr>
          <a:xfrm>
            <a:off x="8988790" y="5348846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9ECDD045-444C-B7E5-FC9C-9BD263DC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Workflow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7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55E9-2719-2B55-7178-2B3849F6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FE51B-36D0-8497-5CFB-17440BC746C7}"/>
              </a:ext>
            </a:extLst>
          </p:cNvPr>
          <p:cNvSpPr/>
          <p:nvPr/>
        </p:nvSpPr>
        <p:spPr>
          <a:xfrm>
            <a:off x="4494124" y="1690688"/>
            <a:ext cx="7139076" cy="345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A26CE-794B-5678-55D8-1AA97DEC5281}"/>
              </a:ext>
            </a:extLst>
          </p:cNvPr>
          <p:cNvSpPr/>
          <p:nvPr/>
        </p:nvSpPr>
        <p:spPr>
          <a:xfrm>
            <a:off x="1039725" y="1920870"/>
            <a:ext cx="3261341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w_dataset_cross_connection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F955D-C6BD-A310-E2B2-4F0363FDDC0E}"/>
              </a:ext>
            </a:extLst>
          </p:cNvPr>
          <p:cNvSpPr/>
          <p:nvPr/>
        </p:nvSpPr>
        <p:spPr>
          <a:xfrm>
            <a:off x="1039725" y="2716736"/>
            <a:ext cx="3261340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parameters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EAC4B-079A-CAC6-9FCB-78771AD55EE5}"/>
              </a:ext>
            </a:extLst>
          </p:cNvPr>
          <p:cNvSpPr/>
          <p:nvPr/>
        </p:nvSpPr>
        <p:spPr>
          <a:xfrm>
            <a:off x="1039725" y="3512602"/>
            <a:ext cx="3261340" cy="5645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solver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43BA8-8F95-2C1A-B716-9522B01910CD}"/>
              </a:ext>
            </a:extLst>
          </p:cNvPr>
          <p:cNvSpPr/>
          <p:nvPr/>
        </p:nvSpPr>
        <p:spPr>
          <a:xfrm>
            <a:off x="1039725" y="4308468"/>
            <a:ext cx="3261340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fabrication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8319E432-A03A-8B27-63B6-6109973F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Cross Connections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8ACC5-007F-07CC-2283-30CA22299B43}"/>
              </a:ext>
            </a:extLst>
          </p:cNvPr>
          <p:cNvSpPr/>
          <p:nvPr/>
        </p:nvSpPr>
        <p:spPr>
          <a:xfrm>
            <a:off x="4695650" y="1907651"/>
            <a:ext cx="2204684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select_polylines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A82A4-9D89-2E34-9C7D-982A38CDBFC5}"/>
              </a:ext>
            </a:extLst>
          </p:cNvPr>
          <p:cNvSpPr/>
          <p:nvPr/>
        </p:nvSpPr>
        <p:spPr>
          <a:xfrm>
            <a:off x="7101860" y="1907651"/>
            <a:ext cx="2204684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select_polylines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Workflow</vt:lpstr>
      <vt:lpstr>Cross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petras</dc:creator>
  <cp:lastModifiedBy>petras</cp:lastModifiedBy>
  <cp:revision>3</cp:revision>
  <dcterms:created xsi:type="dcterms:W3CDTF">2024-10-09T15:02:21Z</dcterms:created>
  <dcterms:modified xsi:type="dcterms:W3CDTF">2024-10-12T16:04:01Z</dcterms:modified>
</cp:coreProperties>
</file>