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8" r:id="rId15"/>
    <p:sldId id="294" r:id="rId16"/>
    <p:sldId id="292" r:id="rId17"/>
    <p:sldId id="295" r:id="rId18"/>
    <p:sldId id="297" r:id="rId19"/>
    <p:sldId id="281" r:id="rId20"/>
    <p:sldId id="296" r:id="rId21"/>
    <p:sldId id="282" r:id="rId22"/>
    <p:sldId id="283" r:id="rId23"/>
    <p:sldId id="280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8"/>
            <p14:sldId id="294"/>
            <p14:sldId id="292"/>
            <p14:sldId id="295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85000" lnSpcReduction="1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2210</Words>
  <Application>Microsoft Office PowerPoint</Application>
  <PresentationFormat>On-screen Show (4:3)</PresentationFormat>
  <Paragraphs>385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2012-05-31T09:44:28Z</dcterms:modified>
</cp:coreProperties>
</file>