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2" r:id="rId16"/>
    <p:sldId id="295" r:id="rId17"/>
    <p:sldId id="297" r:id="rId18"/>
    <p:sldId id="281" r:id="rId19"/>
    <p:sldId id="296" r:id="rId20"/>
    <p:sldId id="282" r:id="rId21"/>
    <p:sldId id="283" r:id="rId22"/>
    <p:sldId id="28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3"/>
            <p14:sldId id="294"/>
            <p14:sldId id="292"/>
            <p14:sldId id="295"/>
            <p14:sldId id="297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85000" lnSpcReduction="1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r>
              <a:rPr lang="cs-CZ" dirty="0"/>
              <a:t>Lze použít </a:t>
            </a:r>
            <a:r>
              <a:rPr lang="cs-CZ" dirty="0" err="1"/>
              <a:t>instanceof</a:t>
            </a:r>
            <a:r>
              <a:rPr lang="cs-CZ" dirty="0"/>
              <a:t> </a:t>
            </a:r>
            <a:r>
              <a:rPr lang="cs-CZ" dirty="0" smtClean="0"/>
              <a:t>T</a:t>
            </a:r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</a:t>
            </a:r>
            <a:r>
              <a:rPr lang="cs-CZ" b="1" i="1" dirty="0" smtClean="0">
                <a:solidFill>
                  <a:srgbClr val="C00000"/>
                </a:solidFill>
              </a:rPr>
              <a:t>nad SQL DB</a:t>
            </a:r>
            <a:r>
              <a:rPr lang="cs-CZ" i="1" dirty="0" smtClean="0"/>
              <a:t>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dirty="0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91" y="4437112"/>
            <a:ext cx="42672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33256"/>
            <a:ext cx="49720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se </a:t>
            </a:r>
            <a:r>
              <a:rPr lang="cs-CZ" dirty="0" err="1" smtClean="0"/>
              <a:t>pouzije</a:t>
            </a:r>
            <a:r>
              <a:rPr lang="cs-CZ" dirty="0" smtClean="0"/>
              <a:t> </a:t>
            </a:r>
            <a:r>
              <a:rPr lang="cs-CZ" dirty="0" err="1" smtClean="0"/>
              <a:t>System.Linq.Expresion</a:t>
            </a:r>
            <a:r>
              <a:rPr lang="cs-CZ" dirty="0" smtClean="0"/>
              <a:t>&lt;&gt;</a:t>
            </a:r>
          </a:p>
          <a:p>
            <a:pPr marL="514350" indent="-457200" fontAlgn="base"/>
            <a:r>
              <a:rPr lang="cs-CZ" dirty="0" smtClean="0"/>
              <a:t>Nekompiluje se ale </a:t>
            </a:r>
            <a:r>
              <a:rPr lang="en-US" dirty="0" err="1" smtClean="0"/>
              <a:t>naparsuje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vytvoří</a:t>
            </a:r>
            <a:r>
              <a:rPr lang="en-US" dirty="0"/>
              <a:t> </a:t>
            </a:r>
            <a:r>
              <a:rPr lang="en-US" dirty="0" err="1" smtClean="0"/>
              <a:t>strom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i="1" dirty="0"/>
              <a:t>expression tree</a:t>
            </a:r>
            <a:r>
              <a:rPr lang="en-US" dirty="0" smtClean="0"/>
              <a:t>)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Používá se potom v </a:t>
            </a:r>
            <a:r>
              <a:rPr lang="cs-CZ" dirty="0" err="1" smtClean="0"/>
              <a:t>linq</a:t>
            </a:r>
            <a:r>
              <a:rPr lang="cs-CZ" dirty="0" smtClean="0"/>
              <a:t> providerech např. </a:t>
            </a:r>
            <a:r>
              <a:rPr lang="cs-CZ" dirty="0" err="1" smtClean="0"/>
              <a:t>Nhibernate</a:t>
            </a:r>
            <a:r>
              <a:rPr lang="cs-CZ" dirty="0" smtClean="0"/>
              <a:t> </a:t>
            </a:r>
            <a:r>
              <a:rPr lang="cs-CZ" dirty="0" err="1" smtClean="0"/>
              <a:t>linq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0620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2127</Words>
  <Application>Microsoft Office PowerPoint</Application>
  <PresentationFormat>On-screen Show (4:3)</PresentationFormat>
  <Paragraphs>363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Training</vt:lpstr>
      <vt:lpstr>C#/.NET a rozdíl mezi javou</vt:lpstr>
      <vt:lpstr>Obsah</vt:lpstr>
      <vt:lpstr>Platforma - zkratky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Destruktur, using a IDispose</vt:lpstr>
      <vt:lpstr>yield return a yield break</vt:lpstr>
      <vt:lpstr>Eventy, delagaty a closure</vt:lpstr>
      <vt:lpstr>linq a Expression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2012-05-31T09:34:02Z</dcterms:modified>
</cp:coreProperties>
</file>